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36576000" cy="27432000"/>
  <p:notesSz cx="6858000" cy="9144000"/>
  <p:defaultTextStyle>
    <a:defPPr>
      <a:defRPr lang="en-US"/>
    </a:defPPr>
    <a:lvl1pPr algn="l" defTabSz="3656395" rtl="0" fontAlgn="base">
      <a:spcBef>
        <a:spcPct val="0"/>
      </a:spcBef>
      <a:spcAft>
        <a:spcPct val="0"/>
      </a:spcAft>
      <a:defRPr sz="7200" kern="1200">
        <a:solidFill>
          <a:schemeClr val="tx1"/>
        </a:solidFill>
        <a:latin typeface="Calibri" pitchFamily="34" charset="0"/>
        <a:ea typeface="+mn-ea"/>
        <a:cs typeface="Arial" charset="0"/>
      </a:defRPr>
    </a:lvl1pPr>
    <a:lvl2pPr marL="1828198" indent="-1447213" algn="l" defTabSz="3656395" rtl="0" fontAlgn="base">
      <a:spcBef>
        <a:spcPct val="0"/>
      </a:spcBef>
      <a:spcAft>
        <a:spcPct val="0"/>
      </a:spcAft>
      <a:defRPr sz="7200" kern="1200">
        <a:solidFill>
          <a:schemeClr val="tx1"/>
        </a:solidFill>
        <a:latin typeface="Calibri" pitchFamily="34" charset="0"/>
        <a:ea typeface="+mn-ea"/>
        <a:cs typeface="Arial" charset="0"/>
      </a:defRPr>
    </a:lvl2pPr>
    <a:lvl3pPr marL="3656395" indent="-2894426" algn="l" defTabSz="3656395" rtl="0" fontAlgn="base">
      <a:spcBef>
        <a:spcPct val="0"/>
      </a:spcBef>
      <a:spcAft>
        <a:spcPct val="0"/>
      </a:spcAft>
      <a:defRPr sz="7200" kern="1200">
        <a:solidFill>
          <a:schemeClr val="tx1"/>
        </a:solidFill>
        <a:latin typeface="Calibri" pitchFamily="34" charset="0"/>
        <a:ea typeface="+mn-ea"/>
        <a:cs typeface="Arial" charset="0"/>
      </a:defRPr>
    </a:lvl3pPr>
    <a:lvl4pPr marL="5485916" indent="-4342962" algn="l" defTabSz="3656395" rtl="0" fontAlgn="base">
      <a:spcBef>
        <a:spcPct val="0"/>
      </a:spcBef>
      <a:spcAft>
        <a:spcPct val="0"/>
      </a:spcAft>
      <a:defRPr sz="7200" kern="1200">
        <a:solidFill>
          <a:schemeClr val="tx1"/>
        </a:solidFill>
        <a:latin typeface="Calibri" pitchFamily="34" charset="0"/>
        <a:ea typeface="+mn-ea"/>
        <a:cs typeface="Arial" charset="0"/>
      </a:defRPr>
    </a:lvl4pPr>
    <a:lvl5pPr marL="7314114" indent="-5790175" algn="l" defTabSz="3656395" rtl="0" fontAlgn="base">
      <a:spcBef>
        <a:spcPct val="0"/>
      </a:spcBef>
      <a:spcAft>
        <a:spcPct val="0"/>
      </a:spcAft>
      <a:defRPr sz="7200" kern="1200">
        <a:solidFill>
          <a:schemeClr val="tx1"/>
        </a:solidFill>
        <a:latin typeface="Calibri" pitchFamily="34" charset="0"/>
        <a:ea typeface="+mn-ea"/>
        <a:cs typeface="Arial" charset="0"/>
      </a:defRPr>
    </a:lvl5pPr>
    <a:lvl6pPr marL="1904924" algn="l" defTabSz="761970" rtl="0" eaLnBrk="1" latinLnBrk="0" hangingPunct="1">
      <a:defRPr sz="7200" kern="1200">
        <a:solidFill>
          <a:schemeClr val="tx1"/>
        </a:solidFill>
        <a:latin typeface="Calibri" pitchFamily="34" charset="0"/>
        <a:ea typeface="+mn-ea"/>
        <a:cs typeface="Arial" charset="0"/>
      </a:defRPr>
    </a:lvl6pPr>
    <a:lvl7pPr marL="2285909" algn="l" defTabSz="761970" rtl="0" eaLnBrk="1" latinLnBrk="0" hangingPunct="1">
      <a:defRPr sz="7200" kern="1200">
        <a:solidFill>
          <a:schemeClr val="tx1"/>
        </a:solidFill>
        <a:latin typeface="Calibri" pitchFamily="34" charset="0"/>
        <a:ea typeface="+mn-ea"/>
        <a:cs typeface="Arial" charset="0"/>
      </a:defRPr>
    </a:lvl7pPr>
    <a:lvl8pPr marL="2666893" algn="l" defTabSz="761970" rtl="0" eaLnBrk="1" latinLnBrk="0" hangingPunct="1">
      <a:defRPr sz="7200" kern="1200">
        <a:solidFill>
          <a:schemeClr val="tx1"/>
        </a:solidFill>
        <a:latin typeface="Calibri" pitchFamily="34" charset="0"/>
        <a:ea typeface="+mn-ea"/>
        <a:cs typeface="Arial" charset="0"/>
      </a:defRPr>
    </a:lvl8pPr>
    <a:lvl9pPr marL="3047878" algn="l" defTabSz="761970" rtl="0" eaLnBrk="1" latinLnBrk="0" hangingPunct="1">
      <a:defRPr sz="7200" kern="1200">
        <a:solidFill>
          <a:schemeClr val="tx1"/>
        </a:solidFill>
        <a:latin typeface="Calibri"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080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006" autoAdjust="0"/>
    <p:restoredTop sz="96584" autoAdjust="0"/>
  </p:normalViewPr>
  <p:slideViewPr>
    <p:cSldViewPr>
      <p:cViewPr>
        <p:scale>
          <a:sx n="60" d="100"/>
          <a:sy n="60" d="100"/>
        </p:scale>
        <p:origin x="3708" y="5832"/>
      </p:cViewPr>
      <p:guideLst>
        <p:guide orient="horz" pos="8640"/>
        <p:guide pos="1152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47FC6E3-9852-4893-97FF-2459E5A898C5}" type="datetimeFigureOut">
              <a:rPr lang="en-US" smtClean="0"/>
              <a:pPr/>
              <a:t>9/8/2014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C4F35AD-C1B7-49B3-8029-15668B5A0447}" type="slidenum">
              <a:rPr lang="en-US" smtClean="0"/>
              <a:pPr/>
              <a:t>‹#›</a:t>
            </a:fld>
            <a:endParaRPr lang="en-US"/>
          </a:p>
        </p:txBody>
      </p:sp>
    </p:spTree>
    <p:extLst>
      <p:ext uri="{BB962C8B-B14F-4D97-AF65-F5344CB8AC3E}">
        <p14:creationId xmlns:p14="http://schemas.microsoft.com/office/powerpoint/2010/main" val="27623697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C4F35AD-C1B7-49B3-8029-15668B5A0447}" type="slidenum">
              <a:rPr lang="en-US" smtClean="0"/>
              <a:pPr/>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743200" y="8521702"/>
            <a:ext cx="31089600" cy="5880100"/>
          </a:xfrm>
        </p:spPr>
        <p:txBody>
          <a:bodyPr/>
          <a:lstStyle/>
          <a:p>
            <a:r>
              <a:rPr lang="en-US" smtClean="0"/>
              <a:t>Click to edit Master title style</a:t>
            </a:r>
            <a:endParaRPr lang="en-US"/>
          </a:p>
        </p:txBody>
      </p:sp>
      <p:sp>
        <p:nvSpPr>
          <p:cNvPr id="3" name="Subtitle 2"/>
          <p:cNvSpPr>
            <a:spLocks noGrp="1"/>
          </p:cNvSpPr>
          <p:nvPr>
            <p:ph type="subTitle" idx="1"/>
          </p:nvPr>
        </p:nvSpPr>
        <p:spPr>
          <a:xfrm>
            <a:off x="5486400" y="15544800"/>
            <a:ext cx="25603200" cy="7010400"/>
          </a:xfrm>
        </p:spPr>
        <p:txBody>
          <a:bodyPr/>
          <a:lstStyle>
            <a:lvl1pPr marL="0" indent="0" algn="ctr">
              <a:buNone/>
              <a:defRPr>
                <a:solidFill>
                  <a:schemeClr val="tx1">
                    <a:tint val="75000"/>
                  </a:schemeClr>
                </a:solidFill>
              </a:defRPr>
            </a:lvl1pPr>
            <a:lvl2pPr marL="1828727" indent="0" algn="ctr">
              <a:buNone/>
              <a:defRPr>
                <a:solidFill>
                  <a:schemeClr val="tx1">
                    <a:tint val="75000"/>
                  </a:schemeClr>
                </a:solidFill>
              </a:defRPr>
            </a:lvl2pPr>
            <a:lvl3pPr marL="3657454" indent="0" algn="ctr">
              <a:buNone/>
              <a:defRPr>
                <a:solidFill>
                  <a:schemeClr val="tx1">
                    <a:tint val="75000"/>
                  </a:schemeClr>
                </a:solidFill>
              </a:defRPr>
            </a:lvl3pPr>
            <a:lvl4pPr marL="5486181" indent="0" algn="ctr">
              <a:buNone/>
              <a:defRPr>
                <a:solidFill>
                  <a:schemeClr val="tx1">
                    <a:tint val="75000"/>
                  </a:schemeClr>
                </a:solidFill>
              </a:defRPr>
            </a:lvl4pPr>
            <a:lvl5pPr marL="7314907" indent="0" algn="ctr">
              <a:buNone/>
              <a:defRPr>
                <a:solidFill>
                  <a:schemeClr val="tx1">
                    <a:tint val="75000"/>
                  </a:schemeClr>
                </a:solidFill>
              </a:defRPr>
            </a:lvl5pPr>
            <a:lvl6pPr marL="9143634" indent="0" algn="ctr">
              <a:buNone/>
              <a:defRPr>
                <a:solidFill>
                  <a:schemeClr val="tx1">
                    <a:tint val="75000"/>
                  </a:schemeClr>
                </a:solidFill>
              </a:defRPr>
            </a:lvl6pPr>
            <a:lvl7pPr marL="10972361" indent="0" algn="ctr">
              <a:buNone/>
              <a:defRPr>
                <a:solidFill>
                  <a:schemeClr val="tx1">
                    <a:tint val="75000"/>
                  </a:schemeClr>
                </a:solidFill>
              </a:defRPr>
            </a:lvl7pPr>
            <a:lvl8pPr marL="12801088" indent="0" algn="ctr">
              <a:buNone/>
              <a:defRPr>
                <a:solidFill>
                  <a:schemeClr val="tx1">
                    <a:tint val="75000"/>
                  </a:schemeClr>
                </a:solidFill>
              </a:defRPr>
            </a:lvl8pPr>
            <a:lvl9pPr marL="14629815"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07DBED08-B678-4389-89A9-82627C210122}" type="datetimeFigureOut">
              <a:rPr lang="en-US"/>
              <a:pPr>
                <a:defRPr/>
              </a:pPr>
              <a:t>9/8/2014</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C6CB74BE-399F-42E2-B9FF-B03AD5688630}"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1C14DF27-29D0-4C90-8E12-0CC328C95AD6}" type="datetimeFigureOut">
              <a:rPr lang="en-US"/>
              <a:pPr>
                <a:defRPr/>
              </a:pPr>
              <a:t>9/8/2014</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6E32981E-D294-419D-A0C7-7606D772DD12}"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27285754" y="5270500"/>
            <a:ext cx="39503348" cy="11235055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775702" y="5270500"/>
            <a:ext cx="117900452" cy="11235055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7D31E226-EA2B-456E-B9A5-C77214D99CDC}" type="datetimeFigureOut">
              <a:rPr lang="en-US"/>
              <a:pPr>
                <a:defRPr/>
              </a:pPr>
              <a:t>9/8/2014</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D901437E-7719-4C58-9297-69E6D35979FE}"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6F39A473-0CB7-456F-892A-EE749E63CB2C}" type="datetimeFigureOut">
              <a:rPr lang="en-US"/>
              <a:pPr>
                <a:defRPr/>
              </a:pPr>
              <a:t>9/8/2014</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CAD885F8-3049-4A56-AADC-F57EFCD85E3B}"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889252" y="17627602"/>
            <a:ext cx="31089600" cy="5448300"/>
          </a:xfrm>
        </p:spPr>
        <p:txBody>
          <a:bodyPr anchor="t"/>
          <a:lstStyle>
            <a:lvl1pPr algn="l">
              <a:defRPr sz="16000" b="1" cap="all"/>
            </a:lvl1pPr>
          </a:lstStyle>
          <a:p>
            <a:r>
              <a:rPr lang="en-US" smtClean="0"/>
              <a:t>Click to edit Master title style</a:t>
            </a:r>
            <a:endParaRPr lang="en-US"/>
          </a:p>
        </p:txBody>
      </p:sp>
      <p:sp>
        <p:nvSpPr>
          <p:cNvPr id="3" name="Text Placeholder 2"/>
          <p:cNvSpPr>
            <a:spLocks noGrp="1"/>
          </p:cNvSpPr>
          <p:nvPr>
            <p:ph type="body" idx="1"/>
          </p:nvPr>
        </p:nvSpPr>
        <p:spPr>
          <a:xfrm>
            <a:off x="2889252" y="11626854"/>
            <a:ext cx="31089600" cy="6000748"/>
          </a:xfrm>
        </p:spPr>
        <p:txBody>
          <a:bodyPr anchor="b"/>
          <a:lstStyle>
            <a:lvl1pPr marL="0" indent="0">
              <a:buNone/>
              <a:defRPr sz="8000">
                <a:solidFill>
                  <a:schemeClr val="tx1">
                    <a:tint val="75000"/>
                  </a:schemeClr>
                </a:solidFill>
              </a:defRPr>
            </a:lvl1pPr>
            <a:lvl2pPr marL="1828727" indent="0">
              <a:buNone/>
              <a:defRPr sz="7200">
                <a:solidFill>
                  <a:schemeClr val="tx1">
                    <a:tint val="75000"/>
                  </a:schemeClr>
                </a:solidFill>
              </a:defRPr>
            </a:lvl2pPr>
            <a:lvl3pPr marL="3657454" indent="0">
              <a:buNone/>
              <a:defRPr sz="6400">
                <a:solidFill>
                  <a:schemeClr val="tx1">
                    <a:tint val="75000"/>
                  </a:schemeClr>
                </a:solidFill>
              </a:defRPr>
            </a:lvl3pPr>
            <a:lvl4pPr marL="5486181" indent="0">
              <a:buNone/>
              <a:defRPr sz="5600">
                <a:solidFill>
                  <a:schemeClr val="tx1">
                    <a:tint val="75000"/>
                  </a:schemeClr>
                </a:solidFill>
              </a:defRPr>
            </a:lvl4pPr>
            <a:lvl5pPr marL="7314907" indent="0">
              <a:buNone/>
              <a:defRPr sz="5600">
                <a:solidFill>
                  <a:schemeClr val="tx1">
                    <a:tint val="75000"/>
                  </a:schemeClr>
                </a:solidFill>
              </a:defRPr>
            </a:lvl5pPr>
            <a:lvl6pPr marL="9143634" indent="0">
              <a:buNone/>
              <a:defRPr sz="5600">
                <a:solidFill>
                  <a:schemeClr val="tx1">
                    <a:tint val="75000"/>
                  </a:schemeClr>
                </a:solidFill>
              </a:defRPr>
            </a:lvl6pPr>
            <a:lvl7pPr marL="10972361" indent="0">
              <a:buNone/>
              <a:defRPr sz="5600">
                <a:solidFill>
                  <a:schemeClr val="tx1">
                    <a:tint val="75000"/>
                  </a:schemeClr>
                </a:solidFill>
              </a:defRPr>
            </a:lvl7pPr>
            <a:lvl8pPr marL="12801088" indent="0">
              <a:buNone/>
              <a:defRPr sz="5600">
                <a:solidFill>
                  <a:schemeClr val="tx1">
                    <a:tint val="75000"/>
                  </a:schemeClr>
                </a:solidFill>
              </a:defRPr>
            </a:lvl8pPr>
            <a:lvl9pPr marL="14629815" indent="0">
              <a:buNone/>
              <a:defRPr sz="5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DF6728C3-B92B-45A6-A16C-250E2125F9F9}" type="datetimeFigureOut">
              <a:rPr lang="en-US"/>
              <a:pPr>
                <a:defRPr/>
              </a:pPr>
              <a:t>9/8/2014</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2BB255C8-ED95-4F72-B9B4-52660118AFAE}"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775702" y="30721300"/>
            <a:ext cx="78701900" cy="86899752"/>
          </a:xfrm>
        </p:spPr>
        <p:txBody>
          <a:bodyPr/>
          <a:lstStyle>
            <a:lvl1pPr>
              <a:defRPr sz="11200"/>
            </a:lvl1pPr>
            <a:lvl2pPr>
              <a:defRPr sz="9600"/>
            </a:lvl2pPr>
            <a:lvl3pPr>
              <a:defRPr sz="8000"/>
            </a:lvl3pPr>
            <a:lvl4pPr>
              <a:defRPr sz="7200"/>
            </a:lvl4pPr>
            <a:lvl5pPr>
              <a:defRPr sz="7200"/>
            </a:lvl5pPr>
            <a:lvl6pPr>
              <a:defRPr sz="7200"/>
            </a:lvl6pPr>
            <a:lvl7pPr>
              <a:defRPr sz="7200"/>
            </a:lvl7pPr>
            <a:lvl8pPr>
              <a:defRPr sz="7200"/>
            </a:lvl8pPr>
            <a:lvl9pPr>
              <a:defRPr sz="7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88087202" y="30721300"/>
            <a:ext cx="78701900" cy="86899752"/>
          </a:xfrm>
        </p:spPr>
        <p:txBody>
          <a:bodyPr/>
          <a:lstStyle>
            <a:lvl1pPr>
              <a:defRPr sz="11200"/>
            </a:lvl1pPr>
            <a:lvl2pPr>
              <a:defRPr sz="9600"/>
            </a:lvl2pPr>
            <a:lvl3pPr>
              <a:defRPr sz="8000"/>
            </a:lvl3pPr>
            <a:lvl4pPr>
              <a:defRPr sz="7200"/>
            </a:lvl4pPr>
            <a:lvl5pPr>
              <a:defRPr sz="7200"/>
            </a:lvl5pPr>
            <a:lvl6pPr>
              <a:defRPr sz="7200"/>
            </a:lvl6pPr>
            <a:lvl7pPr>
              <a:defRPr sz="7200"/>
            </a:lvl7pPr>
            <a:lvl8pPr>
              <a:defRPr sz="7200"/>
            </a:lvl8pPr>
            <a:lvl9pPr>
              <a:defRPr sz="7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73BA3F22-4DEA-4059-B9F5-23C9FDD9A741}" type="datetimeFigureOut">
              <a:rPr lang="en-US"/>
              <a:pPr>
                <a:defRPr/>
              </a:pPr>
              <a:t>9/8/2014</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B6B1A21D-50C5-4D50-95BF-36860C6016C7}"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828800" y="1098552"/>
            <a:ext cx="32918400" cy="4572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828800" y="6140452"/>
            <a:ext cx="16160752" cy="2559048"/>
          </a:xfrm>
        </p:spPr>
        <p:txBody>
          <a:bodyPr anchor="b"/>
          <a:lstStyle>
            <a:lvl1pPr marL="0" indent="0">
              <a:buNone/>
              <a:defRPr sz="9600" b="1"/>
            </a:lvl1pPr>
            <a:lvl2pPr marL="1828727" indent="0">
              <a:buNone/>
              <a:defRPr sz="8000" b="1"/>
            </a:lvl2pPr>
            <a:lvl3pPr marL="3657454" indent="0">
              <a:buNone/>
              <a:defRPr sz="7200" b="1"/>
            </a:lvl3pPr>
            <a:lvl4pPr marL="5486181" indent="0">
              <a:buNone/>
              <a:defRPr sz="6400" b="1"/>
            </a:lvl4pPr>
            <a:lvl5pPr marL="7314907" indent="0">
              <a:buNone/>
              <a:defRPr sz="6400" b="1"/>
            </a:lvl5pPr>
            <a:lvl6pPr marL="9143634" indent="0">
              <a:buNone/>
              <a:defRPr sz="6400" b="1"/>
            </a:lvl6pPr>
            <a:lvl7pPr marL="10972361" indent="0">
              <a:buNone/>
              <a:defRPr sz="6400" b="1"/>
            </a:lvl7pPr>
            <a:lvl8pPr marL="12801088" indent="0">
              <a:buNone/>
              <a:defRPr sz="6400" b="1"/>
            </a:lvl8pPr>
            <a:lvl9pPr marL="14629815" indent="0">
              <a:buNone/>
              <a:defRPr sz="6400" b="1"/>
            </a:lvl9pPr>
          </a:lstStyle>
          <a:p>
            <a:pPr lvl="0"/>
            <a:r>
              <a:rPr lang="en-US" smtClean="0"/>
              <a:t>Click to edit Master text styles</a:t>
            </a:r>
          </a:p>
        </p:txBody>
      </p:sp>
      <p:sp>
        <p:nvSpPr>
          <p:cNvPr id="4" name="Content Placeholder 3"/>
          <p:cNvSpPr>
            <a:spLocks noGrp="1"/>
          </p:cNvSpPr>
          <p:nvPr>
            <p:ph sz="half" idx="2"/>
          </p:nvPr>
        </p:nvSpPr>
        <p:spPr>
          <a:xfrm>
            <a:off x="1828800" y="8699500"/>
            <a:ext cx="16160752" cy="15805152"/>
          </a:xfrm>
        </p:spPr>
        <p:txBody>
          <a:bodyPr/>
          <a:lstStyle>
            <a:lvl1pPr>
              <a:defRPr sz="9600"/>
            </a:lvl1pPr>
            <a:lvl2pPr>
              <a:defRPr sz="8000"/>
            </a:lvl2pPr>
            <a:lvl3pPr>
              <a:defRPr sz="7200"/>
            </a:lvl3pPr>
            <a:lvl4pPr>
              <a:defRPr sz="6400"/>
            </a:lvl4pPr>
            <a:lvl5pPr>
              <a:defRPr sz="6400"/>
            </a:lvl5pPr>
            <a:lvl6pPr>
              <a:defRPr sz="6400"/>
            </a:lvl6pPr>
            <a:lvl7pPr>
              <a:defRPr sz="6400"/>
            </a:lvl7pPr>
            <a:lvl8pPr>
              <a:defRPr sz="6400"/>
            </a:lvl8pPr>
            <a:lvl9pPr>
              <a:defRPr sz="6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18580102" y="6140452"/>
            <a:ext cx="16167100" cy="2559048"/>
          </a:xfrm>
        </p:spPr>
        <p:txBody>
          <a:bodyPr anchor="b"/>
          <a:lstStyle>
            <a:lvl1pPr marL="0" indent="0">
              <a:buNone/>
              <a:defRPr sz="9600" b="1"/>
            </a:lvl1pPr>
            <a:lvl2pPr marL="1828727" indent="0">
              <a:buNone/>
              <a:defRPr sz="8000" b="1"/>
            </a:lvl2pPr>
            <a:lvl3pPr marL="3657454" indent="0">
              <a:buNone/>
              <a:defRPr sz="7200" b="1"/>
            </a:lvl3pPr>
            <a:lvl4pPr marL="5486181" indent="0">
              <a:buNone/>
              <a:defRPr sz="6400" b="1"/>
            </a:lvl4pPr>
            <a:lvl5pPr marL="7314907" indent="0">
              <a:buNone/>
              <a:defRPr sz="6400" b="1"/>
            </a:lvl5pPr>
            <a:lvl6pPr marL="9143634" indent="0">
              <a:buNone/>
              <a:defRPr sz="6400" b="1"/>
            </a:lvl6pPr>
            <a:lvl7pPr marL="10972361" indent="0">
              <a:buNone/>
              <a:defRPr sz="6400" b="1"/>
            </a:lvl7pPr>
            <a:lvl8pPr marL="12801088" indent="0">
              <a:buNone/>
              <a:defRPr sz="6400" b="1"/>
            </a:lvl8pPr>
            <a:lvl9pPr marL="14629815" indent="0">
              <a:buNone/>
              <a:defRPr sz="6400" b="1"/>
            </a:lvl9pPr>
          </a:lstStyle>
          <a:p>
            <a:pPr lvl="0"/>
            <a:r>
              <a:rPr lang="en-US" smtClean="0"/>
              <a:t>Click to edit Master text styles</a:t>
            </a:r>
          </a:p>
        </p:txBody>
      </p:sp>
      <p:sp>
        <p:nvSpPr>
          <p:cNvPr id="6" name="Content Placeholder 5"/>
          <p:cNvSpPr>
            <a:spLocks noGrp="1"/>
          </p:cNvSpPr>
          <p:nvPr>
            <p:ph sz="quarter" idx="4"/>
          </p:nvPr>
        </p:nvSpPr>
        <p:spPr>
          <a:xfrm>
            <a:off x="18580102" y="8699500"/>
            <a:ext cx="16167100" cy="15805152"/>
          </a:xfrm>
        </p:spPr>
        <p:txBody>
          <a:bodyPr/>
          <a:lstStyle>
            <a:lvl1pPr>
              <a:defRPr sz="9600"/>
            </a:lvl1pPr>
            <a:lvl2pPr>
              <a:defRPr sz="8000"/>
            </a:lvl2pPr>
            <a:lvl3pPr>
              <a:defRPr sz="7200"/>
            </a:lvl3pPr>
            <a:lvl4pPr>
              <a:defRPr sz="6400"/>
            </a:lvl4pPr>
            <a:lvl5pPr>
              <a:defRPr sz="6400"/>
            </a:lvl5pPr>
            <a:lvl6pPr>
              <a:defRPr sz="6400"/>
            </a:lvl6pPr>
            <a:lvl7pPr>
              <a:defRPr sz="6400"/>
            </a:lvl7pPr>
            <a:lvl8pPr>
              <a:defRPr sz="6400"/>
            </a:lvl8pPr>
            <a:lvl9pPr>
              <a:defRPr sz="6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348BB1E9-A494-4D23-85CC-7CDDDC10E9E4}" type="datetimeFigureOut">
              <a:rPr lang="en-US"/>
              <a:pPr>
                <a:defRPr/>
              </a:pPr>
              <a:t>9/8/2014</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dirty="0"/>
          </a:p>
        </p:txBody>
      </p:sp>
      <p:sp>
        <p:nvSpPr>
          <p:cNvPr id="9" name="Slide Number Placeholder 5"/>
          <p:cNvSpPr>
            <a:spLocks noGrp="1"/>
          </p:cNvSpPr>
          <p:nvPr>
            <p:ph type="sldNum" sz="quarter" idx="12"/>
          </p:nvPr>
        </p:nvSpPr>
        <p:spPr/>
        <p:txBody>
          <a:bodyPr/>
          <a:lstStyle>
            <a:lvl1pPr>
              <a:defRPr/>
            </a:lvl1pPr>
          </a:lstStyle>
          <a:p>
            <a:pPr>
              <a:defRPr/>
            </a:pPr>
            <a:fld id="{421D2F35-8347-4013-ADD4-E60AB07F56A6}"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FD57058E-C047-4BB9-AF3F-1285D0575275}" type="datetimeFigureOut">
              <a:rPr lang="en-US"/>
              <a:pPr>
                <a:defRPr/>
              </a:pPr>
              <a:t>9/8/2014</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dirty="0"/>
          </a:p>
        </p:txBody>
      </p:sp>
      <p:sp>
        <p:nvSpPr>
          <p:cNvPr id="5" name="Slide Number Placeholder 5"/>
          <p:cNvSpPr>
            <a:spLocks noGrp="1"/>
          </p:cNvSpPr>
          <p:nvPr>
            <p:ph type="sldNum" sz="quarter" idx="12"/>
          </p:nvPr>
        </p:nvSpPr>
        <p:spPr/>
        <p:txBody>
          <a:bodyPr/>
          <a:lstStyle>
            <a:lvl1pPr>
              <a:defRPr/>
            </a:lvl1pPr>
          </a:lstStyle>
          <a:p>
            <a:pPr>
              <a:defRPr/>
            </a:pPr>
            <a:fld id="{A740BDA9-43D6-49A4-812A-D5BC2AE0919E}"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B886C80B-A18B-453B-9993-5CB4FD87A1C7}" type="datetimeFigureOut">
              <a:rPr lang="en-US"/>
              <a:pPr>
                <a:defRPr/>
              </a:pPr>
              <a:t>9/8/2014</a:t>
            </a:fld>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dirty="0"/>
          </a:p>
        </p:txBody>
      </p:sp>
      <p:sp>
        <p:nvSpPr>
          <p:cNvPr id="4" name="Slide Number Placeholder 5"/>
          <p:cNvSpPr>
            <a:spLocks noGrp="1"/>
          </p:cNvSpPr>
          <p:nvPr>
            <p:ph type="sldNum" sz="quarter" idx="12"/>
          </p:nvPr>
        </p:nvSpPr>
        <p:spPr/>
        <p:txBody>
          <a:bodyPr/>
          <a:lstStyle>
            <a:lvl1pPr>
              <a:defRPr/>
            </a:lvl1pPr>
          </a:lstStyle>
          <a:p>
            <a:pPr>
              <a:defRPr/>
            </a:pPr>
            <a:fld id="{43B65A8C-23FC-48C6-865A-142A10DA0928}"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2" y="1092200"/>
            <a:ext cx="12033252" cy="4648200"/>
          </a:xfrm>
        </p:spPr>
        <p:txBody>
          <a:bodyPr anchor="b"/>
          <a:lstStyle>
            <a:lvl1pPr algn="l">
              <a:defRPr sz="8000" b="1"/>
            </a:lvl1pPr>
          </a:lstStyle>
          <a:p>
            <a:r>
              <a:rPr lang="en-US" smtClean="0"/>
              <a:t>Click to edit Master title style</a:t>
            </a:r>
            <a:endParaRPr lang="en-US"/>
          </a:p>
        </p:txBody>
      </p:sp>
      <p:sp>
        <p:nvSpPr>
          <p:cNvPr id="3" name="Content Placeholder 2"/>
          <p:cNvSpPr>
            <a:spLocks noGrp="1"/>
          </p:cNvSpPr>
          <p:nvPr>
            <p:ph idx="1"/>
          </p:nvPr>
        </p:nvSpPr>
        <p:spPr>
          <a:xfrm>
            <a:off x="14300200" y="1092202"/>
            <a:ext cx="20447000" cy="23412452"/>
          </a:xfrm>
        </p:spPr>
        <p:txBody>
          <a:bodyPr/>
          <a:lstStyle>
            <a:lvl1pPr>
              <a:defRPr sz="12800"/>
            </a:lvl1pPr>
            <a:lvl2pPr>
              <a:defRPr sz="11200"/>
            </a:lvl2pPr>
            <a:lvl3pPr>
              <a:defRPr sz="9600"/>
            </a:lvl3pPr>
            <a:lvl4pPr>
              <a:defRPr sz="8000"/>
            </a:lvl4pPr>
            <a:lvl5pPr>
              <a:defRPr sz="8000"/>
            </a:lvl5pPr>
            <a:lvl6pPr>
              <a:defRPr sz="8000"/>
            </a:lvl6pPr>
            <a:lvl7pPr>
              <a:defRPr sz="8000"/>
            </a:lvl7pPr>
            <a:lvl8pPr>
              <a:defRPr sz="8000"/>
            </a:lvl8pPr>
            <a:lvl9pPr>
              <a:defRPr sz="8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828802" y="5740402"/>
            <a:ext cx="12033252" cy="18764252"/>
          </a:xfrm>
        </p:spPr>
        <p:txBody>
          <a:bodyPr/>
          <a:lstStyle>
            <a:lvl1pPr marL="0" indent="0">
              <a:buNone/>
              <a:defRPr sz="5600"/>
            </a:lvl1pPr>
            <a:lvl2pPr marL="1828727" indent="0">
              <a:buNone/>
              <a:defRPr sz="4800"/>
            </a:lvl2pPr>
            <a:lvl3pPr marL="3657454" indent="0">
              <a:buNone/>
              <a:defRPr sz="4000"/>
            </a:lvl3pPr>
            <a:lvl4pPr marL="5486181" indent="0">
              <a:buNone/>
              <a:defRPr sz="3600"/>
            </a:lvl4pPr>
            <a:lvl5pPr marL="7314907" indent="0">
              <a:buNone/>
              <a:defRPr sz="3600"/>
            </a:lvl5pPr>
            <a:lvl6pPr marL="9143634" indent="0">
              <a:buNone/>
              <a:defRPr sz="3600"/>
            </a:lvl6pPr>
            <a:lvl7pPr marL="10972361" indent="0">
              <a:buNone/>
              <a:defRPr sz="3600"/>
            </a:lvl7pPr>
            <a:lvl8pPr marL="12801088" indent="0">
              <a:buNone/>
              <a:defRPr sz="3600"/>
            </a:lvl8pPr>
            <a:lvl9pPr marL="14629815" indent="0">
              <a:buNone/>
              <a:defRPr sz="36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4C74BC5B-1B2B-4353-9CA7-28F1FDC0BD63}" type="datetimeFigureOut">
              <a:rPr lang="en-US"/>
              <a:pPr>
                <a:defRPr/>
              </a:pPr>
              <a:t>9/8/2014</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0C8517A7-C761-43F5-B59E-FFAFB0ED2722}"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169152" y="19202400"/>
            <a:ext cx="21945600" cy="2266952"/>
          </a:xfrm>
        </p:spPr>
        <p:txBody>
          <a:bodyPr anchor="b"/>
          <a:lstStyle>
            <a:lvl1pPr algn="l">
              <a:defRPr sz="8000" b="1"/>
            </a:lvl1pPr>
          </a:lstStyle>
          <a:p>
            <a:r>
              <a:rPr lang="en-US" smtClean="0"/>
              <a:t>Click to edit Master title style</a:t>
            </a:r>
            <a:endParaRPr lang="en-US"/>
          </a:p>
        </p:txBody>
      </p:sp>
      <p:sp>
        <p:nvSpPr>
          <p:cNvPr id="3" name="Picture Placeholder 2"/>
          <p:cNvSpPr>
            <a:spLocks noGrp="1"/>
          </p:cNvSpPr>
          <p:nvPr>
            <p:ph type="pic" idx="1"/>
          </p:nvPr>
        </p:nvSpPr>
        <p:spPr>
          <a:xfrm>
            <a:off x="7169152" y="2451100"/>
            <a:ext cx="21945600" cy="16459200"/>
          </a:xfrm>
        </p:spPr>
        <p:txBody>
          <a:bodyPr rtlCol="0">
            <a:normAutofit/>
          </a:bodyPr>
          <a:lstStyle>
            <a:lvl1pPr marL="0" indent="0">
              <a:buNone/>
              <a:defRPr sz="12800"/>
            </a:lvl1pPr>
            <a:lvl2pPr marL="1828727" indent="0">
              <a:buNone/>
              <a:defRPr sz="11200"/>
            </a:lvl2pPr>
            <a:lvl3pPr marL="3657454" indent="0">
              <a:buNone/>
              <a:defRPr sz="9600"/>
            </a:lvl3pPr>
            <a:lvl4pPr marL="5486181" indent="0">
              <a:buNone/>
              <a:defRPr sz="8000"/>
            </a:lvl4pPr>
            <a:lvl5pPr marL="7314907" indent="0">
              <a:buNone/>
              <a:defRPr sz="8000"/>
            </a:lvl5pPr>
            <a:lvl6pPr marL="9143634" indent="0">
              <a:buNone/>
              <a:defRPr sz="8000"/>
            </a:lvl6pPr>
            <a:lvl7pPr marL="10972361" indent="0">
              <a:buNone/>
              <a:defRPr sz="8000"/>
            </a:lvl7pPr>
            <a:lvl8pPr marL="12801088" indent="0">
              <a:buNone/>
              <a:defRPr sz="8000"/>
            </a:lvl8pPr>
            <a:lvl9pPr marL="14629815" indent="0">
              <a:buNone/>
              <a:defRPr sz="8000"/>
            </a:lvl9pPr>
          </a:lstStyle>
          <a:p>
            <a:pPr lvl="0"/>
            <a:endParaRPr lang="en-US" noProof="0" dirty="0" smtClean="0"/>
          </a:p>
        </p:txBody>
      </p:sp>
      <p:sp>
        <p:nvSpPr>
          <p:cNvPr id="4" name="Text Placeholder 3"/>
          <p:cNvSpPr>
            <a:spLocks noGrp="1"/>
          </p:cNvSpPr>
          <p:nvPr>
            <p:ph type="body" sz="half" idx="2"/>
          </p:nvPr>
        </p:nvSpPr>
        <p:spPr>
          <a:xfrm>
            <a:off x="7169152" y="21469352"/>
            <a:ext cx="21945600" cy="3219448"/>
          </a:xfrm>
        </p:spPr>
        <p:txBody>
          <a:bodyPr/>
          <a:lstStyle>
            <a:lvl1pPr marL="0" indent="0">
              <a:buNone/>
              <a:defRPr sz="5600"/>
            </a:lvl1pPr>
            <a:lvl2pPr marL="1828727" indent="0">
              <a:buNone/>
              <a:defRPr sz="4800"/>
            </a:lvl2pPr>
            <a:lvl3pPr marL="3657454" indent="0">
              <a:buNone/>
              <a:defRPr sz="4000"/>
            </a:lvl3pPr>
            <a:lvl4pPr marL="5486181" indent="0">
              <a:buNone/>
              <a:defRPr sz="3600"/>
            </a:lvl4pPr>
            <a:lvl5pPr marL="7314907" indent="0">
              <a:buNone/>
              <a:defRPr sz="3600"/>
            </a:lvl5pPr>
            <a:lvl6pPr marL="9143634" indent="0">
              <a:buNone/>
              <a:defRPr sz="3600"/>
            </a:lvl6pPr>
            <a:lvl7pPr marL="10972361" indent="0">
              <a:buNone/>
              <a:defRPr sz="3600"/>
            </a:lvl7pPr>
            <a:lvl8pPr marL="12801088" indent="0">
              <a:buNone/>
              <a:defRPr sz="3600"/>
            </a:lvl8pPr>
            <a:lvl9pPr marL="14629815" indent="0">
              <a:buNone/>
              <a:defRPr sz="36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95B70577-9B24-432B-A309-BFCEF2E8388E}" type="datetimeFigureOut">
              <a:rPr lang="en-US"/>
              <a:pPr>
                <a:defRPr/>
              </a:pPr>
              <a:t>9/8/2014</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67CB95A0-D1DD-4753-B8DA-8C26C090AFF4}"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1828271" y="1098021"/>
            <a:ext cx="32919458" cy="4572000"/>
          </a:xfrm>
          <a:prstGeom prst="rect">
            <a:avLst/>
          </a:prstGeom>
          <a:noFill/>
          <a:ln w="9525">
            <a:noFill/>
            <a:miter lim="800000"/>
            <a:headEnd/>
            <a:tailEnd/>
          </a:ln>
        </p:spPr>
        <p:txBody>
          <a:bodyPr vert="horz" wrap="square" lIns="365745" tIns="182873" rIns="365745" bIns="182873"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1828271" y="6400271"/>
            <a:ext cx="32919458" cy="18104115"/>
          </a:xfrm>
          <a:prstGeom prst="rect">
            <a:avLst/>
          </a:prstGeom>
          <a:noFill/>
          <a:ln w="9525">
            <a:noFill/>
            <a:miter lim="800000"/>
            <a:headEnd/>
            <a:tailEnd/>
          </a:ln>
        </p:spPr>
        <p:txBody>
          <a:bodyPr vert="horz" wrap="square" lIns="365745" tIns="182873" rIns="365745" bIns="182873"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1828271" y="25425136"/>
            <a:ext cx="8535458" cy="1460500"/>
          </a:xfrm>
          <a:prstGeom prst="rect">
            <a:avLst/>
          </a:prstGeom>
        </p:spPr>
        <p:txBody>
          <a:bodyPr vert="horz" lIns="365745" tIns="182873" rIns="365745" bIns="182873" rtlCol="0" anchor="ctr"/>
          <a:lstStyle>
            <a:lvl1pPr algn="l" defTabSz="3657454" fontAlgn="auto">
              <a:spcBef>
                <a:spcPts val="0"/>
              </a:spcBef>
              <a:spcAft>
                <a:spcPts val="0"/>
              </a:spcAft>
              <a:defRPr sz="4800">
                <a:solidFill>
                  <a:schemeClr val="tx1">
                    <a:tint val="75000"/>
                  </a:schemeClr>
                </a:solidFill>
                <a:latin typeface="+mn-lt"/>
                <a:cs typeface="+mn-cs"/>
              </a:defRPr>
            </a:lvl1pPr>
          </a:lstStyle>
          <a:p>
            <a:pPr>
              <a:defRPr/>
            </a:pPr>
            <a:fld id="{97FEC80C-E209-48CB-B128-F66631D37693}" type="datetimeFigureOut">
              <a:rPr lang="en-US"/>
              <a:pPr>
                <a:defRPr/>
              </a:pPr>
              <a:t>9/8/2014</a:t>
            </a:fld>
            <a:endParaRPr lang="en-US" dirty="0"/>
          </a:p>
        </p:txBody>
      </p:sp>
      <p:sp>
        <p:nvSpPr>
          <p:cNvPr id="5" name="Footer Placeholder 4"/>
          <p:cNvSpPr>
            <a:spLocks noGrp="1"/>
          </p:cNvSpPr>
          <p:nvPr>
            <p:ph type="ftr" sz="quarter" idx="3"/>
          </p:nvPr>
        </p:nvSpPr>
        <p:spPr>
          <a:xfrm>
            <a:off x="12496271" y="25425136"/>
            <a:ext cx="11583458" cy="1460500"/>
          </a:xfrm>
          <a:prstGeom prst="rect">
            <a:avLst/>
          </a:prstGeom>
        </p:spPr>
        <p:txBody>
          <a:bodyPr vert="horz" lIns="365745" tIns="182873" rIns="365745" bIns="182873" rtlCol="0" anchor="ctr"/>
          <a:lstStyle>
            <a:lvl1pPr algn="ctr" defTabSz="3657454" fontAlgn="auto">
              <a:spcBef>
                <a:spcPts val="0"/>
              </a:spcBef>
              <a:spcAft>
                <a:spcPts val="0"/>
              </a:spcAft>
              <a:defRPr sz="4800">
                <a:solidFill>
                  <a:schemeClr val="tx1">
                    <a:tint val="75000"/>
                  </a:schemeClr>
                </a:solidFill>
                <a:latin typeface="+mn-lt"/>
                <a:cs typeface="+mn-cs"/>
              </a:defRPr>
            </a:lvl1pPr>
          </a:lstStyle>
          <a:p>
            <a:pPr>
              <a:defRPr/>
            </a:pPr>
            <a:endParaRPr lang="en-US" dirty="0"/>
          </a:p>
        </p:txBody>
      </p:sp>
      <p:sp>
        <p:nvSpPr>
          <p:cNvPr id="6" name="Slide Number Placeholder 5"/>
          <p:cNvSpPr>
            <a:spLocks noGrp="1"/>
          </p:cNvSpPr>
          <p:nvPr>
            <p:ph type="sldNum" sz="quarter" idx="4"/>
          </p:nvPr>
        </p:nvSpPr>
        <p:spPr>
          <a:xfrm>
            <a:off x="26212271" y="25425136"/>
            <a:ext cx="8535458" cy="1460500"/>
          </a:xfrm>
          <a:prstGeom prst="rect">
            <a:avLst/>
          </a:prstGeom>
        </p:spPr>
        <p:txBody>
          <a:bodyPr vert="horz" lIns="365745" tIns="182873" rIns="365745" bIns="182873" rtlCol="0" anchor="ctr"/>
          <a:lstStyle>
            <a:lvl1pPr algn="r" defTabSz="3657454" fontAlgn="auto">
              <a:spcBef>
                <a:spcPts val="0"/>
              </a:spcBef>
              <a:spcAft>
                <a:spcPts val="0"/>
              </a:spcAft>
              <a:defRPr sz="4800">
                <a:solidFill>
                  <a:schemeClr val="tx1">
                    <a:tint val="75000"/>
                  </a:schemeClr>
                </a:solidFill>
                <a:latin typeface="+mn-lt"/>
                <a:cs typeface="+mn-cs"/>
              </a:defRPr>
            </a:lvl1pPr>
          </a:lstStyle>
          <a:p>
            <a:pPr>
              <a:defRPr/>
            </a:pPr>
            <a:fld id="{23ED177C-F432-4972-A0A4-F741550FB09F}"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3656395" rtl="0" eaLnBrk="0" fontAlgn="base" hangingPunct="0">
        <a:spcBef>
          <a:spcPct val="0"/>
        </a:spcBef>
        <a:spcAft>
          <a:spcPct val="0"/>
        </a:spcAft>
        <a:defRPr sz="17600" kern="1200">
          <a:solidFill>
            <a:schemeClr val="tx1"/>
          </a:solidFill>
          <a:latin typeface="+mj-lt"/>
          <a:ea typeface="+mj-ea"/>
          <a:cs typeface="+mj-cs"/>
        </a:defRPr>
      </a:lvl1pPr>
      <a:lvl2pPr algn="ctr" defTabSz="3656395" rtl="0" eaLnBrk="0" fontAlgn="base" hangingPunct="0">
        <a:spcBef>
          <a:spcPct val="0"/>
        </a:spcBef>
        <a:spcAft>
          <a:spcPct val="0"/>
        </a:spcAft>
        <a:defRPr sz="17600">
          <a:solidFill>
            <a:schemeClr val="tx1"/>
          </a:solidFill>
          <a:latin typeface="Calibri" pitchFamily="34" charset="0"/>
        </a:defRPr>
      </a:lvl2pPr>
      <a:lvl3pPr algn="ctr" defTabSz="3656395" rtl="0" eaLnBrk="0" fontAlgn="base" hangingPunct="0">
        <a:spcBef>
          <a:spcPct val="0"/>
        </a:spcBef>
        <a:spcAft>
          <a:spcPct val="0"/>
        </a:spcAft>
        <a:defRPr sz="17600">
          <a:solidFill>
            <a:schemeClr val="tx1"/>
          </a:solidFill>
          <a:latin typeface="Calibri" pitchFamily="34" charset="0"/>
        </a:defRPr>
      </a:lvl3pPr>
      <a:lvl4pPr algn="ctr" defTabSz="3656395" rtl="0" eaLnBrk="0" fontAlgn="base" hangingPunct="0">
        <a:spcBef>
          <a:spcPct val="0"/>
        </a:spcBef>
        <a:spcAft>
          <a:spcPct val="0"/>
        </a:spcAft>
        <a:defRPr sz="17600">
          <a:solidFill>
            <a:schemeClr val="tx1"/>
          </a:solidFill>
          <a:latin typeface="Calibri" pitchFamily="34" charset="0"/>
        </a:defRPr>
      </a:lvl4pPr>
      <a:lvl5pPr algn="ctr" defTabSz="3656395" rtl="0" eaLnBrk="0" fontAlgn="base" hangingPunct="0">
        <a:spcBef>
          <a:spcPct val="0"/>
        </a:spcBef>
        <a:spcAft>
          <a:spcPct val="0"/>
        </a:spcAft>
        <a:defRPr sz="17600">
          <a:solidFill>
            <a:schemeClr val="tx1"/>
          </a:solidFill>
          <a:latin typeface="Calibri" pitchFamily="34" charset="0"/>
        </a:defRPr>
      </a:lvl5pPr>
      <a:lvl6pPr marL="380985" algn="ctr" defTabSz="3656395" rtl="0" fontAlgn="base">
        <a:spcBef>
          <a:spcPct val="0"/>
        </a:spcBef>
        <a:spcAft>
          <a:spcPct val="0"/>
        </a:spcAft>
        <a:defRPr sz="17600">
          <a:solidFill>
            <a:schemeClr val="tx1"/>
          </a:solidFill>
          <a:latin typeface="Calibri" pitchFamily="34" charset="0"/>
        </a:defRPr>
      </a:lvl6pPr>
      <a:lvl7pPr marL="761970" algn="ctr" defTabSz="3656395" rtl="0" fontAlgn="base">
        <a:spcBef>
          <a:spcPct val="0"/>
        </a:spcBef>
        <a:spcAft>
          <a:spcPct val="0"/>
        </a:spcAft>
        <a:defRPr sz="17600">
          <a:solidFill>
            <a:schemeClr val="tx1"/>
          </a:solidFill>
          <a:latin typeface="Calibri" pitchFamily="34" charset="0"/>
        </a:defRPr>
      </a:lvl7pPr>
      <a:lvl8pPr marL="1142954" algn="ctr" defTabSz="3656395" rtl="0" fontAlgn="base">
        <a:spcBef>
          <a:spcPct val="0"/>
        </a:spcBef>
        <a:spcAft>
          <a:spcPct val="0"/>
        </a:spcAft>
        <a:defRPr sz="17600">
          <a:solidFill>
            <a:schemeClr val="tx1"/>
          </a:solidFill>
          <a:latin typeface="Calibri" pitchFamily="34" charset="0"/>
        </a:defRPr>
      </a:lvl8pPr>
      <a:lvl9pPr marL="1523939" algn="ctr" defTabSz="3656395" rtl="0" fontAlgn="base">
        <a:spcBef>
          <a:spcPct val="0"/>
        </a:spcBef>
        <a:spcAft>
          <a:spcPct val="0"/>
        </a:spcAft>
        <a:defRPr sz="17600">
          <a:solidFill>
            <a:schemeClr val="tx1"/>
          </a:solidFill>
          <a:latin typeface="Calibri" pitchFamily="34" charset="0"/>
        </a:defRPr>
      </a:lvl9pPr>
    </p:titleStyle>
    <p:bodyStyle>
      <a:lvl1pPr marL="1370487" indent="-1370487" algn="l" defTabSz="3656395" rtl="0" eaLnBrk="0" fontAlgn="base" hangingPunct="0">
        <a:spcBef>
          <a:spcPct val="20000"/>
        </a:spcBef>
        <a:spcAft>
          <a:spcPct val="0"/>
        </a:spcAft>
        <a:buFont typeface="Arial" charset="0"/>
        <a:buChar char="•"/>
        <a:defRPr sz="12800" kern="1200">
          <a:solidFill>
            <a:schemeClr val="tx1"/>
          </a:solidFill>
          <a:latin typeface="+mn-lt"/>
          <a:ea typeface="+mn-ea"/>
          <a:cs typeface="+mn-cs"/>
        </a:defRPr>
      </a:lvl1pPr>
      <a:lvl2pPr marL="2971152" indent="-1142954" algn="l" defTabSz="3656395" rtl="0" eaLnBrk="0" fontAlgn="base" hangingPunct="0">
        <a:spcBef>
          <a:spcPct val="20000"/>
        </a:spcBef>
        <a:spcAft>
          <a:spcPct val="0"/>
        </a:spcAft>
        <a:buFont typeface="Arial" charset="0"/>
        <a:buChar char="–"/>
        <a:defRPr sz="11200" kern="1200">
          <a:solidFill>
            <a:schemeClr val="tx1"/>
          </a:solidFill>
          <a:latin typeface="+mn-lt"/>
          <a:ea typeface="+mn-ea"/>
          <a:cs typeface="+mn-cs"/>
        </a:defRPr>
      </a:lvl2pPr>
      <a:lvl3pPr marL="4571817" indent="-914099" algn="l" defTabSz="3656395" rtl="0" eaLnBrk="0" fontAlgn="base" hangingPunct="0">
        <a:spcBef>
          <a:spcPct val="20000"/>
        </a:spcBef>
        <a:spcAft>
          <a:spcPct val="0"/>
        </a:spcAft>
        <a:buFont typeface="Arial" charset="0"/>
        <a:buChar char="•"/>
        <a:defRPr sz="9600" kern="1200">
          <a:solidFill>
            <a:schemeClr val="tx1"/>
          </a:solidFill>
          <a:latin typeface="+mn-lt"/>
          <a:ea typeface="+mn-ea"/>
          <a:cs typeface="+mn-cs"/>
        </a:defRPr>
      </a:lvl3pPr>
      <a:lvl4pPr marL="6400015" indent="-914099" algn="l" defTabSz="3656395" rtl="0" eaLnBrk="0" fontAlgn="base" hangingPunct="0">
        <a:spcBef>
          <a:spcPct val="20000"/>
        </a:spcBef>
        <a:spcAft>
          <a:spcPct val="0"/>
        </a:spcAft>
        <a:buFont typeface="Arial" charset="0"/>
        <a:buChar char="–"/>
        <a:defRPr sz="8000" kern="1200">
          <a:solidFill>
            <a:schemeClr val="tx1"/>
          </a:solidFill>
          <a:latin typeface="+mn-lt"/>
          <a:ea typeface="+mn-ea"/>
          <a:cs typeface="+mn-cs"/>
        </a:defRPr>
      </a:lvl4pPr>
      <a:lvl5pPr marL="8228213" indent="-914099" algn="l" defTabSz="3656395" rtl="0" eaLnBrk="0" fontAlgn="base" hangingPunct="0">
        <a:spcBef>
          <a:spcPct val="20000"/>
        </a:spcBef>
        <a:spcAft>
          <a:spcPct val="0"/>
        </a:spcAft>
        <a:buFont typeface="Arial" charset="0"/>
        <a:buChar char="»"/>
        <a:defRPr sz="8000" kern="1200">
          <a:solidFill>
            <a:schemeClr val="tx1"/>
          </a:solidFill>
          <a:latin typeface="+mn-lt"/>
          <a:ea typeface="+mn-ea"/>
          <a:cs typeface="+mn-cs"/>
        </a:defRPr>
      </a:lvl5pPr>
      <a:lvl6pPr marL="10057998" indent="-914363" algn="l" defTabSz="3657454" rtl="0" eaLnBrk="1" latinLnBrk="0" hangingPunct="1">
        <a:spcBef>
          <a:spcPct val="20000"/>
        </a:spcBef>
        <a:buFont typeface="Arial" pitchFamily="34" charset="0"/>
        <a:buChar char="•"/>
        <a:defRPr sz="8000" kern="1200">
          <a:solidFill>
            <a:schemeClr val="tx1"/>
          </a:solidFill>
          <a:latin typeface="+mn-lt"/>
          <a:ea typeface="+mn-ea"/>
          <a:cs typeface="+mn-cs"/>
        </a:defRPr>
      </a:lvl6pPr>
      <a:lvl7pPr marL="11886725" indent="-914363" algn="l" defTabSz="3657454" rtl="0" eaLnBrk="1" latinLnBrk="0" hangingPunct="1">
        <a:spcBef>
          <a:spcPct val="20000"/>
        </a:spcBef>
        <a:buFont typeface="Arial" pitchFamily="34" charset="0"/>
        <a:buChar char="•"/>
        <a:defRPr sz="8000" kern="1200">
          <a:solidFill>
            <a:schemeClr val="tx1"/>
          </a:solidFill>
          <a:latin typeface="+mn-lt"/>
          <a:ea typeface="+mn-ea"/>
          <a:cs typeface="+mn-cs"/>
        </a:defRPr>
      </a:lvl7pPr>
      <a:lvl8pPr marL="13715451" indent="-914363" algn="l" defTabSz="3657454" rtl="0" eaLnBrk="1" latinLnBrk="0" hangingPunct="1">
        <a:spcBef>
          <a:spcPct val="20000"/>
        </a:spcBef>
        <a:buFont typeface="Arial" pitchFamily="34" charset="0"/>
        <a:buChar char="•"/>
        <a:defRPr sz="8000" kern="1200">
          <a:solidFill>
            <a:schemeClr val="tx1"/>
          </a:solidFill>
          <a:latin typeface="+mn-lt"/>
          <a:ea typeface="+mn-ea"/>
          <a:cs typeface="+mn-cs"/>
        </a:defRPr>
      </a:lvl8pPr>
      <a:lvl9pPr marL="15544178" indent="-914363" algn="l" defTabSz="3657454" rtl="0" eaLnBrk="1" latinLnBrk="0" hangingPunct="1">
        <a:spcBef>
          <a:spcPct val="20000"/>
        </a:spcBef>
        <a:buFont typeface="Arial" pitchFamily="34" charset="0"/>
        <a:buChar char="•"/>
        <a:defRPr sz="8000" kern="1200">
          <a:solidFill>
            <a:schemeClr val="tx1"/>
          </a:solidFill>
          <a:latin typeface="+mn-lt"/>
          <a:ea typeface="+mn-ea"/>
          <a:cs typeface="+mn-cs"/>
        </a:defRPr>
      </a:lvl9pPr>
    </p:bodyStyle>
    <p:otherStyle>
      <a:defPPr>
        <a:defRPr lang="en-US"/>
      </a:defPPr>
      <a:lvl1pPr marL="0" algn="l" defTabSz="3657454" rtl="0" eaLnBrk="1" latinLnBrk="0" hangingPunct="1">
        <a:defRPr sz="7200" kern="1200">
          <a:solidFill>
            <a:schemeClr val="tx1"/>
          </a:solidFill>
          <a:latin typeface="+mn-lt"/>
          <a:ea typeface="+mn-ea"/>
          <a:cs typeface="+mn-cs"/>
        </a:defRPr>
      </a:lvl1pPr>
      <a:lvl2pPr marL="1828727" algn="l" defTabSz="3657454" rtl="0" eaLnBrk="1" latinLnBrk="0" hangingPunct="1">
        <a:defRPr sz="7200" kern="1200">
          <a:solidFill>
            <a:schemeClr val="tx1"/>
          </a:solidFill>
          <a:latin typeface="+mn-lt"/>
          <a:ea typeface="+mn-ea"/>
          <a:cs typeface="+mn-cs"/>
        </a:defRPr>
      </a:lvl2pPr>
      <a:lvl3pPr marL="3657454" algn="l" defTabSz="3657454" rtl="0" eaLnBrk="1" latinLnBrk="0" hangingPunct="1">
        <a:defRPr sz="7200" kern="1200">
          <a:solidFill>
            <a:schemeClr val="tx1"/>
          </a:solidFill>
          <a:latin typeface="+mn-lt"/>
          <a:ea typeface="+mn-ea"/>
          <a:cs typeface="+mn-cs"/>
        </a:defRPr>
      </a:lvl3pPr>
      <a:lvl4pPr marL="5486181" algn="l" defTabSz="3657454" rtl="0" eaLnBrk="1" latinLnBrk="0" hangingPunct="1">
        <a:defRPr sz="7200" kern="1200">
          <a:solidFill>
            <a:schemeClr val="tx1"/>
          </a:solidFill>
          <a:latin typeface="+mn-lt"/>
          <a:ea typeface="+mn-ea"/>
          <a:cs typeface="+mn-cs"/>
        </a:defRPr>
      </a:lvl4pPr>
      <a:lvl5pPr marL="7314907" algn="l" defTabSz="3657454" rtl="0" eaLnBrk="1" latinLnBrk="0" hangingPunct="1">
        <a:defRPr sz="7200" kern="1200">
          <a:solidFill>
            <a:schemeClr val="tx1"/>
          </a:solidFill>
          <a:latin typeface="+mn-lt"/>
          <a:ea typeface="+mn-ea"/>
          <a:cs typeface="+mn-cs"/>
        </a:defRPr>
      </a:lvl5pPr>
      <a:lvl6pPr marL="9143634" algn="l" defTabSz="3657454" rtl="0" eaLnBrk="1" latinLnBrk="0" hangingPunct="1">
        <a:defRPr sz="7200" kern="1200">
          <a:solidFill>
            <a:schemeClr val="tx1"/>
          </a:solidFill>
          <a:latin typeface="+mn-lt"/>
          <a:ea typeface="+mn-ea"/>
          <a:cs typeface="+mn-cs"/>
        </a:defRPr>
      </a:lvl6pPr>
      <a:lvl7pPr marL="10972361" algn="l" defTabSz="3657454" rtl="0" eaLnBrk="1" latinLnBrk="0" hangingPunct="1">
        <a:defRPr sz="7200" kern="1200">
          <a:solidFill>
            <a:schemeClr val="tx1"/>
          </a:solidFill>
          <a:latin typeface="+mn-lt"/>
          <a:ea typeface="+mn-ea"/>
          <a:cs typeface="+mn-cs"/>
        </a:defRPr>
      </a:lvl7pPr>
      <a:lvl8pPr marL="12801088" algn="l" defTabSz="3657454" rtl="0" eaLnBrk="1" latinLnBrk="0" hangingPunct="1">
        <a:defRPr sz="7200" kern="1200">
          <a:solidFill>
            <a:schemeClr val="tx1"/>
          </a:solidFill>
          <a:latin typeface="+mn-lt"/>
          <a:ea typeface="+mn-ea"/>
          <a:cs typeface="+mn-cs"/>
        </a:defRPr>
      </a:lvl8pPr>
      <a:lvl9pPr marL="14629815" algn="l" defTabSz="3657454" rtl="0" eaLnBrk="1" latinLnBrk="0" hangingPunct="1">
        <a:defRPr sz="72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 name="Rectangle 10"/>
          <p:cNvSpPr>
            <a:spLocks noChangeArrowheads="1"/>
          </p:cNvSpPr>
          <p:nvPr/>
        </p:nvSpPr>
        <p:spPr bwMode="auto">
          <a:xfrm rot="10800000">
            <a:off x="0" y="0"/>
            <a:ext cx="36576000" cy="11201400"/>
          </a:xfrm>
          <a:prstGeom prst="rect">
            <a:avLst/>
          </a:prstGeom>
          <a:gradFill rotWithShape="1">
            <a:gsLst>
              <a:gs pos="0">
                <a:schemeClr val="bg1"/>
              </a:gs>
              <a:gs pos="100000">
                <a:srgbClr val="808080"/>
              </a:gs>
            </a:gsLst>
            <a:lin ang="5400000" scaled="1"/>
          </a:gradFill>
          <a:ln w="9525">
            <a:noFill/>
            <a:miter lim="800000"/>
            <a:headEnd/>
            <a:tailEnd/>
          </a:ln>
        </p:spPr>
        <p:txBody>
          <a:bodyPr wrap="none" lIns="76197" tIns="38098" rIns="76197" bIns="38098" anchor="ctr"/>
          <a:lstStyle/>
          <a:p>
            <a:endParaRPr lang="en-US" dirty="0"/>
          </a:p>
        </p:txBody>
      </p:sp>
      <p:sp>
        <p:nvSpPr>
          <p:cNvPr id="2050" name="Rectangle 10"/>
          <p:cNvSpPr>
            <a:spLocks noChangeArrowheads="1"/>
          </p:cNvSpPr>
          <p:nvPr/>
        </p:nvSpPr>
        <p:spPr bwMode="auto">
          <a:xfrm>
            <a:off x="53534" y="18288000"/>
            <a:ext cx="36576000" cy="9461500"/>
          </a:xfrm>
          <a:prstGeom prst="rect">
            <a:avLst/>
          </a:prstGeom>
          <a:gradFill rotWithShape="1">
            <a:gsLst>
              <a:gs pos="0">
                <a:schemeClr val="bg1"/>
              </a:gs>
              <a:gs pos="100000">
                <a:srgbClr val="808080"/>
              </a:gs>
            </a:gsLst>
            <a:lin ang="5400000" scaled="1"/>
          </a:gradFill>
          <a:ln w="9525">
            <a:noFill/>
            <a:miter lim="800000"/>
            <a:headEnd/>
            <a:tailEnd/>
          </a:ln>
        </p:spPr>
        <p:txBody>
          <a:bodyPr wrap="none" lIns="76197" tIns="38098" rIns="76197" bIns="38098" anchor="ctr"/>
          <a:lstStyle/>
          <a:p>
            <a:endParaRPr lang="en-US" dirty="0"/>
          </a:p>
        </p:txBody>
      </p:sp>
      <p:sp>
        <p:nvSpPr>
          <p:cNvPr id="2053" name="AutoShape 66"/>
          <p:cNvSpPr>
            <a:spLocks noChangeArrowheads="1"/>
          </p:cNvSpPr>
          <p:nvPr/>
        </p:nvSpPr>
        <p:spPr bwMode="auto">
          <a:xfrm>
            <a:off x="24460200" y="4572000"/>
            <a:ext cx="11430000" cy="21336000"/>
          </a:xfrm>
          <a:prstGeom prst="roundRect">
            <a:avLst>
              <a:gd name="adj" fmla="val 16667"/>
            </a:avLst>
          </a:prstGeom>
          <a:solidFill>
            <a:schemeClr val="bg1"/>
          </a:solidFill>
          <a:ln w="25400">
            <a:solidFill>
              <a:schemeClr val="tx1"/>
            </a:solidFill>
            <a:round/>
            <a:headEnd/>
            <a:tailEnd/>
          </a:ln>
        </p:spPr>
        <p:txBody>
          <a:bodyPr wrap="none" lIns="76197" tIns="38098" rIns="76197" bIns="38098" anchor="ctr"/>
          <a:lstStyle/>
          <a:p>
            <a:endParaRPr lang="en-US" dirty="0"/>
          </a:p>
        </p:txBody>
      </p:sp>
      <p:sp>
        <p:nvSpPr>
          <p:cNvPr id="2067" name="Text Box 53"/>
          <p:cNvSpPr txBox="1">
            <a:spLocks noChangeArrowheads="1"/>
          </p:cNvSpPr>
          <p:nvPr/>
        </p:nvSpPr>
        <p:spPr bwMode="auto">
          <a:xfrm>
            <a:off x="24993601" y="18440400"/>
            <a:ext cx="10515599" cy="830993"/>
          </a:xfrm>
          <a:prstGeom prst="rect">
            <a:avLst/>
          </a:prstGeom>
          <a:noFill/>
          <a:ln w="9525">
            <a:noFill/>
            <a:miter lim="800000"/>
            <a:headEnd/>
            <a:tailEnd/>
          </a:ln>
        </p:spPr>
        <p:txBody>
          <a:bodyPr wrap="square" lIns="76197" tIns="38098" rIns="76197" bIns="38098" anchor="ctr">
            <a:spAutoFit/>
          </a:bodyPr>
          <a:lstStyle/>
          <a:p>
            <a:pPr algn="ctr" defTabSz="3918322">
              <a:spcBef>
                <a:spcPct val="50000"/>
              </a:spcBef>
            </a:pPr>
            <a:r>
              <a:rPr lang="en-US" sz="4900" b="1" dirty="0" smtClean="0">
                <a:solidFill>
                  <a:srgbClr val="FB4F14"/>
                </a:solidFill>
                <a:latin typeface="Franklin Gothic Medium" pitchFamily="34" charset="0"/>
                <a:cs typeface="Tahoma" pitchFamily="34" charset="0"/>
              </a:rPr>
              <a:t>CONCLUSIONS &amp; CONTRIBUTIONS</a:t>
            </a:r>
            <a:endParaRPr lang="en-US" sz="4900" b="1" dirty="0">
              <a:solidFill>
                <a:srgbClr val="FB4F14"/>
              </a:solidFill>
              <a:latin typeface="Franklin Gothic Medium" pitchFamily="34" charset="0"/>
              <a:cs typeface="Tahoma" pitchFamily="34" charset="0"/>
            </a:endParaRPr>
          </a:p>
        </p:txBody>
      </p:sp>
      <p:sp>
        <p:nvSpPr>
          <p:cNvPr id="2068" name="Text Box 54"/>
          <p:cNvSpPr txBox="1">
            <a:spLocks noChangeArrowheads="1"/>
          </p:cNvSpPr>
          <p:nvPr/>
        </p:nvSpPr>
        <p:spPr bwMode="auto">
          <a:xfrm>
            <a:off x="24917400" y="6248400"/>
            <a:ext cx="10462154" cy="3581400"/>
          </a:xfrm>
          <a:prstGeom prst="rect">
            <a:avLst/>
          </a:prstGeom>
          <a:noFill/>
          <a:ln w="9525">
            <a:noFill/>
            <a:miter lim="800000"/>
            <a:headEnd/>
            <a:tailEnd/>
          </a:ln>
        </p:spPr>
        <p:txBody>
          <a:bodyPr lIns="76197" tIns="38098" rIns="76197" bIns="38098"/>
          <a:lstStyle/>
          <a:p>
            <a:pPr marL="438150" lvl="1" indent="-438150">
              <a:buFont typeface="Arial" pitchFamily="34" charset="0"/>
              <a:buChar char="•"/>
            </a:pPr>
            <a:r>
              <a:rPr lang="en-US" sz="2800" dirty="0" smtClean="0">
                <a:latin typeface="Franklin Gothic Medium" pitchFamily="34" charset="0"/>
              </a:rPr>
              <a:t>Ground-truth dataset, simulated search tasks environment </a:t>
            </a:r>
          </a:p>
          <a:p>
            <a:pPr marL="438150" lvl="1" indent="-438150">
              <a:buFont typeface="Arial" pitchFamily="34" charset="0"/>
              <a:buChar char="•"/>
            </a:pPr>
            <a:r>
              <a:rPr lang="en-US" sz="2800" dirty="0" smtClean="0">
                <a:latin typeface="Franklin Gothic Medium" pitchFamily="34" charset="0"/>
              </a:rPr>
              <a:t>Multiple everyday applications (MS Word, MS PowerPoint, Mozilla Browser)</a:t>
            </a:r>
          </a:p>
          <a:p>
            <a:pPr marL="438150" lvl="1" indent="-438150">
              <a:buFont typeface="Arial" pitchFamily="34" charset="0"/>
              <a:buChar char="•"/>
            </a:pPr>
            <a:r>
              <a:rPr lang="en-US" sz="2800" dirty="0" smtClean="0">
                <a:latin typeface="Franklin Gothic Medium" pitchFamily="34" charset="0"/>
              </a:rPr>
              <a:t>Implicit feedback, semi-explicit feedback (annotations), explicit feedback (paragraph relevance score, page relevance score, page readability score)</a:t>
            </a:r>
          </a:p>
          <a:p>
            <a:pPr marL="438150" lvl="1" indent="-438150">
              <a:buFont typeface="Arial" pitchFamily="34" charset="0"/>
              <a:buChar char="•"/>
            </a:pPr>
            <a:r>
              <a:rPr lang="en-US" sz="2800" dirty="0" smtClean="0">
                <a:latin typeface="Franklin Gothic Medium" pitchFamily="34" charset="0"/>
              </a:rPr>
              <a:t>31 Students (24 male, 7 female)</a:t>
            </a:r>
            <a:endParaRPr lang="en-US" sz="2800" dirty="0">
              <a:latin typeface="Franklin Gothic Medium" pitchFamily="34" charset="0"/>
            </a:endParaRPr>
          </a:p>
          <a:p>
            <a:pPr marL="438150" lvl="1" indent="-438150">
              <a:buFont typeface="Arial" pitchFamily="34" charset="0"/>
              <a:buChar char="•"/>
            </a:pPr>
            <a:endParaRPr lang="en-US" sz="2800" dirty="0" smtClean="0">
              <a:latin typeface="Franklin Gothic Medium" pitchFamily="34" charset="0"/>
            </a:endParaRPr>
          </a:p>
          <a:p>
            <a:pPr marL="438150" lvl="1" indent="-438150">
              <a:buFont typeface="Arial" pitchFamily="34" charset="0"/>
              <a:buChar char="•"/>
            </a:pPr>
            <a:endParaRPr lang="en-US" sz="2800" dirty="0">
              <a:latin typeface="Franklin Gothic Medium" pitchFamily="34" charset="0"/>
            </a:endParaRPr>
          </a:p>
          <a:p>
            <a:pPr marL="438150" lvl="1" indent="-438150">
              <a:buFont typeface="Arial" pitchFamily="34" charset="0"/>
              <a:buChar char="•"/>
            </a:pPr>
            <a:endParaRPr lang="en-US" sz="2800" dirty="0" smtClean="0">
              <a:latin typeface="Franklin Gothic Medium" pitchFamily="34" charset="0"/>
            </a:endParaRPr>
          </a:p>
          <a:p>
            <a:pPr marL="438150" lvl="1" indent="-438150">
              <a:buFont typeface="Arial" pitchFamily="34" charset="0"/>
              <a:buChar char="•"/>
            </a:pPr>
            <a:endParaRPr lang="en-US" sz="2800" dirty="0">
              <a:latin typeface="Franklin Gothic Medium" pitchFamily="34" charset="0"/>
            </a:endParaRPr>
          </a:p>
          <a:p>
            <a:pPr marL="438150" lvl="1" indent="-438150">
              <a:buFont typeface="Arial" pitchFamily="34" charset="0"/>
              <a:buChar char="•"/>
            </a:pPr>
            <a:endParaRPr lang="en-US" sz="2800" dirty="0" smtClean="0">
              <a:latin typeface="Franklin Gothic Medium" pitchFamily="34" charset="0"/>
            </a:endParaRPr>
          </a:p>
          <a:p>
            <a:pPr marL="438150" lvl="1" indent="-438150">
              <a:buFont typeface="Arial" pitchFamily="34" charset="0"/>
              <a:buChar char="•"/>
            </a:pPr>
            <a:endParaRPr lang="en-US" sz="2800" dirty="0">
              <a:latin typeface="Franklin Gothic Medium" pitchFamily="34" charset="0"/>
            </a:endParaRPr>
          </a:p>
          <a:p>
            <a:pPr marL="438150" lvl="1" indent="-438150">
              <a:buFont typeface="Arial" pitchFamily="34" charset="0"/>
              <a:buChar char="•"/>
            </a:pPr>
            <a:endParaRPr lang="en-US" sz="2800" dirty="0" smtClean="0">
              <a:latin typeface="Franklin Gothic Medium" pitchFamily="34" charset="0"/>
            </a:endParaRPr>
          </a:p>
          <a:p>
            <a:pPr marL="438150" lvl="1" indent="-438150">
              <a:buFont typeface="Arial" pitchFamily="34" charset="0"/>
              <a:buChar char="•"/>
            </a:pPr>
            <a:endParaRPr lang="en-US" sz="2800" dirty="0">
              <a:latin typeface="Franklin Gothic Medium" pitchFamily="34" charset="0"/>
            </a:endParaRPr>
          </a:p>
          <a:p>
            <a:pPr marL="438150" lvl="1" indent="-438150">
              <a:buFont typeface="Arial" pitchFamily="34" charset="0"/>
              <a:buChar char="•"/>
            </a:pPr>
            <a:endParaRPr lang="en-US" sz="2800" dirty="0" smtClean="0">
              <a:latin typeface="Franklin Gothic Medium" pitchFamily="34" charset="0"/>
            </a:endParaRPr>
          </a:p>
          <a:p>
            <a:pPr marL="438150" lvl="1" indent="-438150">
              <a:buFont typeface="Arial" pitchFamily="34" charset="0"/>
              <a:buChar char="•"/>
            </a:pPr>
            <a:endParaRPr lang="en-US" sz="2800" dirty="0">
              <a:latin typeface="Franklin Gothic Medium" pitchFamily="34" charset="0"/>
            </a:endParaRPr>
          </a:p>
          <a:p>
            <a:pPr marL="438150" lvl="1" indent="-438150">
              <a:buFont typeface="Arial" pitchFamily="34" charset="0"/>
              <a:buChar char="•"/>
            </a:pPr>
            <a:endParaRPr lang="en-US" sz="2800" dirty="0" smtClean="0">
              <a:latin typeface="Franklin Gothic Medium" pitchFamily="34" charset="0"/>
            </a:endParaRPr>
          </a:p>
          <a:p>
            <a:pPr marL="438150" lvl="1" indent="-438150">
              <a:buFont typeface="Arial" pitchFamily="34" charset="0"/>
              <a:buChar char="•"/>
            </a:pPr>
            <a:endParaRPr lang="en-US" sz="2800" dirty="0">
              <a:latin typeface="Franklin Gothic Medium" pitchFamily="34" charset="0"/>
            </a:endParaRPr>
          </a:p>
          <a:p>
            <a:pPr marL="438150" lvl="1" indent="-438150">
              <a:buFont typeface="Arial" pitchFamily="34" charset="0"/>
              <a:buChar char="•"/>
            </a:pPr>
            <a:endParaRPr lang="en-US" sz="2800" dirty="0" smtClean="0">
              <a:latin typeface="Franklin Gothic Medium" pitchFamily="34" charset="0"/>
            </a:endParaRPr>
          </a:p>
          <a:p>
            <a:pPr marL="0" lvl="1" indent="0"/>
            <a:r>
              <a:rPr lang="en-US" sz="2800" dirty="0" smtClean="0">
                <a:latin typeface="Franklin Gothic Medium" pitchFamily="34" charset="0"/>
              </a:rPr>
              <a:t>              Figure 3. Feature Weight Generation, (a)WKNN, (b) MLP</a:t>
            </a:r>
            <a:endParaRPr lang="en-US" sz="2800" dirty="0">
              <a:latin typeface="Franklin Gothic Medium" pitchFamily="34" charset="0"/>
            </a:endParaRPr>
          </a:p>
          <a:p>
            <a:pPr marL="438150" lvl="1" indent="-438150">
              <a:buFont typeface="Arial" pitchFamily="34" charset="0"/>
              <a:buChar char="•"/>
            </a:pPr>
            <a:endParaRPr lang="en-US" sz="2800" dirty="0" smtClean="0">
              <a:latin typeface="Franklin Gothic Medium" pitchFamily="34" charset="0"/>
            </a:endParaRPr>
          </a:p>
          <a:p>
            <a:pPr marL="438150" lvl="1" indent="-438150">
              <a:buFont typeface="Arial" pitchFamily="34" charset="0"/>
              <a:buChar char="•"/>
            </a:pPr>
            <a:endParaRPr lang="en-US" sz="2800" dirty="0" smtClean="0">
              <a:latin typeface="Franklin Gothic Medium" pitchFamily="34" charset="0"/>
            </a:endParaRPr>
          </a:p>
        </p:txBody>
      </p:sp>
      <p:sp>
        <p:nvSpPr>
          <p:cNvPr id="2075" name="Text Box 40"/>
          <p:cNvSpPr txBox="1">
            <a:spLocks noChangeArrowheads="1"/>
          </p:cNvSpPr>
          <p:nvPr/>
        </p:nvSpPr>
        <p:spPr bwMode="auto">
          <a:xfrm>
            <a:off x="10121900" y="26287942"/>
            <a:ext cx="25844500" cy="534458"/>
          </a:xfrm>
          <a:prstGeom prst="rect">
            <a:avLst/>
          </a:prstGeom>
          <a:noFill/>
          <a:ln w="9525">
            <a:noFill/>
            <a:miter lim="800000"/>
            <a:headEnd/>
            <a:tailEnd/>
          </a:ln>
          <a:effectLst>
            <a:outerShdw dist="35921" dir="2700000" algn="ctr" rotWithShape="0">
              <a:schemeClr val="tx1"/>
            </a:outerShdw>
          </a:effectLst>
        </p:spPr>
        <p:txBody>
          <a:bodyPr lIns="76197" tIns="38098" rIns="76197" bIns="38098">
            <a:spAutoFit/>
          </a:bodyPr>
          <a:lstStyle/>
          <a:p>
            <a:pPr algn="r" defTabSz="3918322">
              <a:spcBef>
                <a:spcPct val="50000"/>
              </a:spcBef>
              <a:defRPr/>
            </a:pPr>
            <a:r>
              <a:rPr lang="en-US" sz="3000" b="1" dirty="0" smtClean="0">
                <a:solidFill>
                  <a:srgbClr val="C6DBE8"/>
                </a:solidFill>
                <a:latin typeface="Franklin Gothic Medium" pitchFamily="34" charset="0"/>
                <a:cs typeface="Tahoma" pitchFamily="34" charset="0"/>
              </a:rPr>
              <a:t>Acknowledgements : This research is supported by NSF grant 0938074</a:t>
            </a:r>
            <a:endParaRPr lang="en-US" sz="3000" b="1" dirty="0">
              <a:solidFill>
                <a:srgbClr val="C6DBE8"/>
              </a:solidFill>
              <a:latin typeface="Franklin Gothic Medium" pitchFamily="34" charset="0"/>
              <a:cs typeface="Tahoma" pitchFamily="34" charset="0"/>
            </a:endParaRPr>
          </a:p>
        </p:txBody>
      </p:sp>
      <p:sp>
        <p:nvSpPr>
          <p:cNvPr id="77" name="Text Box 40"/>
          <p:cNvSpPr txBox="1">
            <a:spLocks noChangeArrowheads="1"/>
          </p:cNvSpPr>
          <p:nvPr/>
        </p:nvSpPr>
        <p:spPr bwMode="auto">
          <a:xfrm>
            <a:off x="2971800" y="762000"/>
            <a:ext cx="32918400" cy="3293205"/>
          </a:xfrm>
          <a:prstGeom prst="rect">
            <a:avLst/>
          </a:prstGeom>
          <a:noFill/>
          <a:ln w="9525">
            <a:noFill/>
            <a:miter lim="800000"/>
            <a:headEnd/>
            <a:tailEnd/>
          </a:ln>
          <a:effectLst>
            <a:outerShdw dist="35921" dir="2700000" algn="ctr" rotWithShape="0">
              <a:schemeClr val="tx1"/>
            </a:outerShdw>
          </a:effectLst>
        </p:spPr>
        <p:txBody>
          <a:bodyPr wrap="square" lIns="76197" tIns="38098" rIns="76197" bIns="38098">
            <a:spAutoFit/>
          </a:bodyPr>
          <a:lstStyle/>
          <a:p>
            <a:pPr algn="r" defTabSz="3918322">
              <a:spcBef>
                <a:spcPct val="50000"/>
              </a:spcBef>
              <a:defRPr/>
            </a:pPr>
            <a:r>
              <a:rPr lang="en-US" sz="8000" b="1" dirty="0">
                <a:solidFill>
                  <a:srgbClr val="C6DBE8"/>
                </a:solidFill>
                <a:latin typeface="Franklin Gothic Medium" pitchFamily="34" charset="0"/>
                <a:cs typeface="Tahoma" pitchFamily="34" charset="0"/>
              </a:rPr>
              <a:t>“You might also like…” from Everyday Applications to Recommendations</a:t>
            </a:r>
          </a:p>
          <a:p>
            <a:pPr algn="r" defTabSz="3918322">
              <a:spcBef>
                <a:spcPct val="50000"/>
              </a:spcBef>
              <a:defRPr/>
            </a:pPr>
            <a:r>
              <a:rPr lang="en-US" sz="5400" b="1" dirty="0" smtClean="0">
                <a:solidFill>
                  <a:srgbClr val="C6DBE8"/>
                </a:solidFill>
                <a:latin typeface="Franklin Gothic Medium" pitchFamily="34" charset="0"/>
                <a:cs typeface="Tahoma" pitchFamily="34" charset="0"/>
              </a:rPr>
              <a:t>Sampath Jayarathna, Atish Patra and Frank Shipman</a:t>
            </a:r>
          </a:p>
          <a:p>
            <a:pPr algn="r" defTabSz="3918322">
              <a:spcBef>
                <a:spcPct val="50000"/>
              </a:spcBef>
              <a:defRPr/>
            </a:pPr>
            <a:r>
              <a:rPr lang="en-US" sz="3200" b="1" dirty="0" smtClean="0">
                <a:solidFill>
                  <a:srgbClr val="C6DBE8"/>
                </a:solidFill>
                <a:latin typeface="Franklin Gothic Medium" pitchFamily="34" charset="0"/>
                <a:cs typeface="Tahoma" pitchFamily="34" charset="0"/>
              </a:rPr>
              <a:t>Computer Science &amp; Engineering, Texas A&amp;M University – College Station</a:t>
            </a:r>
            <a:endParaRPr lang="en-US" sz="3200" b="1" dirty="0">
              <a:solidFill>
                <a:srgbClr val="C6DBE8"/>
              </a:solidFill>
              <a:latin typeface="Franklin Gothic Medium" pitchFamily="34" charset="0"/>
              <a:cs typeface="Tahoma" pitchFamily="34" charset="0"/>
            </a:endParaRPr>
          </a:p>
        </p:txBody>
      </p:sp>
      <p:sp>
        <p:nvSpPr>
          <p:cNvPr id="82" name="AutoShape 66"/>
          <p:cNvSpPr>
            <a:spLocks noChangeArrowheads="1"/>
          </p:cNvSpPr>
          <p:nvPr/>
        </p:nvSpPr>
        <p:spPr bwMode="auto">
          <a:xfrm>
            <a:off x="685800" y="4572000"/>
            <a:ext cx="11430000" cy="21336000"/>
          </a:xfrm>
          <a:prstGeom prst="roundRect">
            <a:avLst>
              <a:gd name="adj" fmla="val 16667"/>
            </a:avLst>
          </a:prstGeom>
          <a:solidFill>
            <a:schemeClr val="bg1"/>
          </a:solidFill>
          <a:ln w="25400">
            <a:solidFill>
              <a:schemeClr val="tx1"/>
            </a:solidFill>
            <a:round/>
            <a:headEnd/>
            <a:tailEnd/>
          </a:ln>
        </p:spPr>
        <p:txBody>
          <a:bodyPr wrap="none" lIns="76197" tIns="38098" rIns="76197" bIns="38098" anchor="ctr"/>
          <a:lstStyle/>
          <a:p>
            <a:endParaRPr lang="en-US" dirty="0"/>
          </a:p>
        </p:txBody>
      </p:sp>
      <p:sp>
        <p:nvSpPr>
          <p:cNvPr id="83" name="AutoShape 66"/>
          <p:cNvSpPr>
            <a:spLocks noChangeArrowheads="1"/>
          </p:cNvSpPr>
          <p:nvPr/>
        </p:nvSpPr>
        <p:spPr bwMode="auto">
          <a:xfrm>
            <a:off x="12573000" y="4572000"/>
            <a:ext cx="11430000" cy="21412200"/>
          </a:xfrm>
          <a:prstGeom prst="roundRect">
            <a:avLst>
              <a:gd name="adj" fmla="val 16667"/>
            </a:avLst>
          </a:prstGeom>
          <a:solidFill>
            <a:schemeClr val="bg1"/>
          </a:solidFill>
          <a:ln w="25400">
            <a:solidFill>
              <a:schemeClr val="tx1"/>
            </a:solidFill>
            <a:round/>
            <a:headEnd/>
            <a:tailEnd/>
          </a:ln>
        </p:spPr>
        <p:txBody>
          <a:bodyPr wrap="none" lIns="76197" tIns="38098" rIns="76197" bIns="38098" anchor="ctr"/>
          <a:lstStyle/>
          <a:p>
            <a:endParaRPr lang="en-US" dirty="0"/>
          </a:p>
        </p:txBody>
      </p:sp>
      <p:sp>
        <p:nvSpPr>
          <p:cNvPr id="85" name="Text Box 53"/>
          <p:cNvSpPr txBox="1">
            <a:spLocks noChangeArrowheads="1"/>
          </p:cNvSpPr>
          <p:nvPr/>
        </p:nvSpPr>
        <p:spPr bwMode="auto">
          <a:xfrm>
            <a:off x="1143001" y="5029200"/>
            <a:ext cx="10515599" cy="830993"/>
          </a:xfrm>
          <a:prstGeom prst="rect">
            <a:avLst/>
          </a:prstGeom>
          <a:noFill/>
          <a:ln w="9525">
            <a:noFill/>
            <a:miter lim="800000"/>
            <a:headEnd/>
            <a:tailEnd/>
          </a:ln>
        </p:spPr>
        <p:txBody>
          <a:bodyPr wrap="square" lIns="76197" tIns="38098" rIns="76197" bIns="38098" anchor="ctr">
            <a:spAutoFit/>
          </a:bodyPr>
          <a:lstStyle/>
          <a:p>
            <a:pPr algn="ctr" defTabSz="3918322">
              <a:spcBef>
                <a:spcPct val="50000"/>
              </a:spcBef>
            </a:pPr>
            <a:r>
              <a:rPr lang="en-US" sz="4900" b="1" dirty="0" smtClean="0">
                <a:solidFill>
                  <a:srgbClr val="FB4F14"/>
                </a:solidFill>
                <a:latin typeface="Franklin Gothic Medium" pitchFamily="34" charset="0"/>
                <a:cs typeface="Tahoma" pitchFamily="34" charset="0"/>
              </a:rPr>
              <a:t>ABSTRACT</a:t>
            </a:r>
            <a:endParaRPr lang="en-US" sz="4900" b="1" dirty="0">
              <a:solidFill>
                <a:srgbClr val="FB4F14"/>
              </a:solidFill>
              <a:latin typeface="Franklin Gothic Medium" pitchFamily="34" charset="0"/>
              <a:cs typeface="Tahoma" pitchFamily="34" charset="0"/>
            </a:endParaRPr>
          </a:p>
        </p:txBody>
      </p:sp>
      <p:sp>
        <p:nvSpPr>
          <p:cNvPr id="86" name="Text Box 54"/>
          <p:cNvSpPr txBox="1">
            <a:spLocks noChangeArrowheads="1"/>
          </p:cNvSpPr>
          <p:nvPr/>
        </p:nvSpPr>
        <p:spPr bwMode="auto">
          <a:xfrm>
            <a:off x="1143001" y="6248400"/>
            <a:ext cx="10462154" cy="18821400"/>
          </a:xfrm>
          <a:prstGeom prst="rect">
            <a:avLst/>
          </a:prstGeom>
          <a:noFill/>
          <a:ln w="9525">
            <a:noFill/>
            <a:miter lim="800000"/>
            <a:headEnd/>
            <a:tailEnd/>
          </a:ln>
        </p:spPr>
        <p:txBody>
          <a:bodyPr lIns="76197" tIns="38098" rIns="76197" bIns="38098"/>
          <a:lstStyle/>
          <a:p>
            <a:pPr algn="just" defTabSz="3918322">
              <a:spcBef>
                <a:spcPct val="50000"/>
              </a:spcBef>
            </a:pPr>
            <a:r>
              <a:rPr lang="en-US" sz="2800" dirty="0" smtClean="0">
                <a:latin typeface="Franklin Gothic Medium" pitchFamily="34" charset="0"/>
              </a:rPr>
              <a:t>How can we build more valuable models of a user’s interests based on their prior activities? </a:t>
            </a:r>
          </a:p>
          <a:p>
            <a:pPr algn="just" defTabSz="3918322">
              <a:spcBef>
                <a:spcPct val="50000"/>
              </a:spcBef>
            </a:pPr>
            <a:r>
              <a:rPr lang="en-US" sz="2800" dirty="0" smtClean="0">
                <a:latin typeface="Franklin Gothic Medium" pitchFamily="34" charset="0"/>
              </a:rPr>
              <a:t>What are the tradeoffs between alternative approaches to recommending documents and document components based on a combination of implicit and explicit feedback across multiple applications? </a:t>
            </a:r>
          </a:p>
          <a:p>
            <a:pPr algn="just" defTabSz="3918322">
              <a:spcBef>
                <a:spcPct val="50000"/>
              </a:spcBef>
            </a:pPr>
            <a:r>
              <a:rPr lang="en-US" sz="2800" dirty="0" smtClean="0">
                <a:latin typeface="Franklin Gothic Medium" pitchFamily="34" charset="0"/>
              </a:rPr>
              <a:t>we explore novel user interest modeling techniques in order to generate document recommendations to support users during open-ended information gathering tasks. Our work is unique by making use of a combination of implicit, semi-explicit, and explicit feedback in the context of users’ interactions with multiple applications, coupled with an analysis of the characteristics and content of the documents they are interacting with.</a:t>
            </a:r>
          </a:p>
          <a:p>
            <a:pPr algn="just" defTabSz="3918322">
              <a:spcBef>
                <a:spcPct val="50000"/>
              </a:spcBef>
            </a:pPr>
            <a:endParaRPr lang="en-US" sz="2800" dirty="0" smtClean="0">
              <a:latin typeface="Franklin Gothic Medium" pitchFamily="34" charset="0"/>
            </a:endParaRPr>
          </a:p>
          <a:p>
            <a:pPr algn="just" defTabSz="3918322">
              <a:spcBef>
                <a:spcPct val="50000"/>
              </a:spcBef>
            </a:pPr>
            <a:endParaRPr lang="en-US" sz="2800" dirty="0" smtClean="0">
              <a:latin typeface="Franklin Gothic Medium" pitchFamily="34" charset="0"/>
            </a:endParaRPr>
          </a:p>
          <a:p>
            <a:pPr algn="just" defTabSz="3918322">
              <a:spcBef>
                <a:spcPct val="50000"/>
              </a:spcBef>
            </a:pPr>
            <a:endParaRPr lang="en-US" sz="2800" dirty="0" smtClean="0">
              <a:latin typeface="Franklin Gothic Medium" pitchFamily="34" charset="0"/>
            </a:endParaRPr>
          </a:p>
          <a:p>
            <a:pPr algn="just" defTabSz="3918322">
              <a:spcBef>
                <a:spcPct val="50000"/>
              </a:spcBef>
            </a:pPr>
            <a:endParaRPr lang="en-US" sz="2800" dirty="0" smtClean="0">
              <a:latin typeface="Franklin Gothic Medium" pitchFamily="34" charset="0"/>
            </a:endParaRPr>
          </a:p>
          <a:p>
            <a:pPr algn="just" defTabSz="3918322">
              <a:spcBef>
                <a:spcPct val="50000"/>
              </a:spcBef>
            </a:pPr>
            <a:endParaRPr lang="en-US" sz="2800" dirty="0" smtClean="0">
              <a:latin typeface="Franklin Gothic Medium" pitchFamily="34" charset="0"/>
            </a:endParaRPr>
          </a:p>
          <a:p>
            <a:pPr algn="just" defTabSz="3918322">
              <a:spcBef>
                <a:spcPct val="50000"/>
              </a:spcBef>
            </a:pPr>
            <a:endParaRPr lang="en-US" sz="2800" dirty="0" smtClean="0">
              <a:latin typeface="Franklin Gothic Medium" pitchFamily="34" charset="0"/>
            </a:endParaRPr>
          </a:p>
          <a:p>
            <a:pPr algn="just" defTabSz="3918322">
              <a:spcBef>
                <a:spcPct val="50000"/>
              </a:spcBef>
            </a:pPr>
            <a:endParaRPr lang="en-US" sz="2800" dirty="0" smtClean="0">
              <a:latin typeface="Franklin Gothic Medium" pitchFamily="34" charset="0"/>
            </a:endParaRPr>
          </a:p>
          <a:p>
            <a:pPr algn="just" defTabSz="3918322">
              <a:spcBef>
                <a:spcPct val="50000"/>
              </a:spcBef>
            </a:pPr>
            <a:endParaRPr lang="en-US" sz="2800" dirty="0" smtClean="0">
              <a:latin typeface="Franklin Gothic Medium" pitchFamily="34" charset="0"/>
            </a:endParaRPr>
          </a:p>
          <a:p>
            <a:pPr algn="just" defTabSz="3918322">
              <a:spcBef>
                <a:spcPct val="50000"/>
              </a:spcBef>
            </a:pPr>
            <a:endParaRPr lang="en-US" sz="2800" dirty="0" smtClean="0">
              <a:latin typeface="Franklin Gothic Medium" pitchFamily="34" charset="0"/>
            </a:endParaRPr>
          </a:p>
          <a:p>
            <a:pPr algn="just" defTabSz="3918322">
              <a:spcBef>
                <a:spcPct val="50000"/>
              </a:spcBef>
            </a:pPr>
            <a:endParaRPr lang="en-US" sz="2800" dirty="0" smtClean="0">
              <a:latin typeface="Franklin Gothic Medium" pitchFamily="34" charset="0"/>
            </a:endParaRPr>
          </a:p>
          <a:p>
            <a:pPr algn="just" defTabSz="3918322">
              <a:spcBef>
                <a:spcPct val="50000"/>
              </a:spcBef>
            </a:pPr>
            <a:endParaRPr lang="en-US" sz="2800" dirty="0" smtClean="0">
              <a:latin typeface="Franklin Gothic Medium" pitchFamily="34" charset="0"/>
            </a:endParaRPr>
          </a:p>
          <a:p>
            <a:pPr algn="just" defTabSz="3918322">
              <a:spcBef>
                <a:spcPct val="50000"/>
              </a:spcBef>
            </a:pPr>
            <a:endParaRPr lang="en-US" sz="2800" dirty="0" smtClean="0">
              <a:latin typeface="Franklin Gothic Medium" pitchFamily="34" charset="0"/>
            </a:endParaRPr>
          </a:p>
          <a:p>
            <a:pPr algn="just" defTabSz="3918322">
              <a:spcBef>
                <a:spcPct val="50000"/>
              </a:spcBef>
            </a:pPr>
            <a:endParaRPr lang="en-US" sz="2800" dirty="0" smtClean="0">
              <a:latin typeface="Franklin Gothic Medium" pitchFamily="34" charset="0"/>
            </a:endParaRPr>
          </a:p>
          <a:p>
            <a:pPr algn="ctr" defTabSz="3918322">
              <a:spcBef>
                <a:spcPct val="50000"/>
              </a:spcBef>
            </a:pPr>
            <a:r>
              <a:rPr lang="en-US" sz="2800" dirty="0" smtClean="0">
                <a:latin typeface="Franklin Gothic Medium" pitchFamily="34" charset="0"/>
              </a:rPr>
              <a:t>Figure 1. Basic IR Cycle and IPM Recommendations</a:t>
            </a:r>
          </a:p>
          <a:p>
            <a:pPr algn="ctr" defTabSz="3918322">
              <a:spcBef>
                <a:spcPct val="50000"/>
              </a:spcBef>
            </a:pPr>
            <a:endParaRPr lang="en-US" sz="2800" dirty="0" smtClean="0">
              <a:latin typeface="Franklin Gothic Medium" pitchFamily="34" charset="0"/>
            </a:endParaRPr>
          </a:p>
          <a:p>
            <a:pPr algn="ctr" defTabSz="3918322">
              <a:spcBef>
                <a:spcPct val="50000"/>
              </a:spcBef>
            </a:pPr>
            <a:endParaRPr lang="en-US" sz="2800" dirty="0" smtClean="0">
              <a:latin typeface="Franklin Gothic Medium" pitchFamily="34" charset="0"/>
            </a:endParaRPr>
          </a:p>
          <a:p>
            <a:pPr marL="514350" indent="-514350" defTabSz="3918322">
              <a:spcBef>
                <a:spcPct val="50000"/>
              </a:spcBef>
              <a:buFont typeface="+mj-lt"/>
              <a:buAutoNum type="arabicPeriod"/>
            </a:pPr>
            <a:r>
              <a:rPr lang="en-US" sz="2800" dirty="0" smtClean="0">
                <a:latin typeface="Franklin Gothic Medium" pitchFamily="34" charset="0"/>
              </a:rPr>
              <a:t>Unified feedback across multiple applications will result in more accurate and more rapid assessment of documents than available through either implicit or explicit feedback alone.</a:t>
            </a:r>
          </a:p>
          <a:p>
            <a:pPr marL="514350" indent="-514350" defTabSz="3918322">
              <a:spcBef>
                <a:spcPct val="50000"/>
              </a:spcBef>
              <a:buFont typeface="+mj-lt"/>
              <a:buAutoNum type="arabicPeriod"/>
            </a:pPr>
            <a:r>
              <a:rPr lang="en-US" sz="2800" dirty="0" smtClean="0">
                <a:latin typeface="Franklin Gothic Medium" pitchFamily="34" charset="0"/>
              </a:rPr>
              <a:t>Unified feedback across multiple applications can be used to more accurately and rapidly determine when a user's interest has changed.</a:t>
            </a:r>
            <a:endParaRPr lang="en-US" sz="2700" dirty="0">
              <a:latin typeface="Franklin Gothic Medium" pitchFamily="34" charset="0"/>
              <a:cs typeface="Tahoma" pitchFamily="34" charset="0"/>
            </a:endParaRPr>
          </a:p>
        </p:txBody>
      </p:sp>
      <p:sp>
        <p:nvSpPr>
          <p:cNvPr id="89" name="Text Box 53"/>
          <p:cNvSpPr txBox="1">
            <a:spLocks noChangeArrowheads="1"/>
          </p:cNvSpPr>
          <p:nvPr/>
        </p:nvSpPr>
        <p:spPr bwMode="auto">
          <a:xfrm>
            <a:off x="13030200" y="5029200"/>
            <a:ext cx="10515599" cy="830993"/>
          </a:xfrm>
          <a:prstGeom prst="rect">
            <a:avLst/>
          </a:prstGeom>
          <a:noFill/>
          <a:ln w="9525">
            <a:noFill/>
            <a:miter lim="800000"/>
            <a:headEnd/>
            <a:tailEnd/>
          </a:ln>
        </p:spPr>
        <p:txBody>
          <a:bodyPr wrap="square" lIns="76197" tIns="38098" rIns="76197" bIns="38098" anchor="ctr">
            <a:spAutoFit/>
          </a:bodyPr>
          <a:lstStyle/>
          <a:p>
            <a:pPr algn="ctr" defTabSz="3918322">
              <a:spcBef>
                <a:spcPct val="50000"/>
              </a:spcBef>
            </a:pPr>
            <a:r>
              <a:rPr lang="en-US" sz="4900" b="1" dirty="0" smtClean="0">
                <a:solidFill>
                  <a:srgbClr val="FB4F14"/>
                </a:solidFill>
                <a:latin typeface="Franklin Gothic Medium" pitchFamily="34" charset="0"/>
                <a:cs typeface="Tahoma" pitchFamily="34" charset="0"/>
              </a:rPr>
              <a:t>BACKGROUND</a:t>
            </a:r>
            <a:endParaRPr lang="en-US" sz="4900" b="1" dirty="0">
              <a:solidFill>
                <a:srgbClr val="FB4F14"/>
              </a:solidFill>
              <a:latin typeface="Franklin Gothic Medium" pitchFamily="34" charset="0"/>
              <a:cs typeface="Tahoma" pitchFamily="34" charset="0"/>
            </a:endParaRPr>
          </a:p>
        </p:txBody>
      </p:sp>
      <p:sp>
        <p:nvSpPr>
          <p:cNvPr id="90" name="Text Box 54"/>
          <p:cNvSpPr txBox="1">
            <a:spLocks noChangeArrowheads="1"/>
          </p:cNvSpPr>
          <p:nvPr/>
        </p:nvSpPr>
        <p:spPr bwMode="auto">
          <a:xfrm>
            <a:off x="13030200" y="6248400"/>
            <a:ext cx="10462154" cy="18821400"/>
          </a:xfrm>
          <a:prstGeom prst="rect">
            <a:avLst/>
          </a:prstGeom>
          <a:noFill/>
          <a:ln w="9525">
            <a:noFill/>
            <a:miter lim="800000"/>
            <a:headEnd/>
            <a:tailEnd/>
          </a:ln>
        </p:spPr>
        <p:txBody>
          <a:bodyPr lIns="76197" tIns="38098" rIns="76197" bIns="38098"/>
          <a:lstStyle/>
          <a:p>
            <a:pPr eaLnBrk="1" hangingPunct="1"/>
            <a:endParaRPr lang="en-US" altLang="en-US" sz="2800" b="1" dirty="0" smtClean="0"/>
          </a:p>
          <a:p>
            <a:pPr eaLnBrk="1" hangingPunct="1"/>
            <a:endParaRPr lang="en-US" altLang="en-US" sz="2800" b="1" dirty="0" smtClean="0"/>
          </a:p>
          <a:p>
            <a:pPr eaLnBrk="1" hangingPunct="1"/>
            <a:endParaRPr lang="en-US" altLang="en-US" sz="2800" b="1" dirty="0" smtClean="0"/>
          </a:p>
          <a:p>
            <a:pPr eaLnBrk="1" hangingPunct="1"/>
            <a:endParaRPr lang="en-US" altLang="en-US" sz="2800" b="1" dirty="0" smtClean="0"/>
          </a:p>
          <a:p>
            <a:pPr eaLnBrk="1" hangingPunct="1"/>
            <a:r>
              <a:rPr lang="en-US" altLang="en-US" sz="2800" u="sng" dirty="0" smtClean="0">
                <a:latin typeface="Franklin Gothic Medium" pitchFamily="34" charset="0"/>
              </a:rPr>
              <a:t>Explicit feedback: </a:t>
            </a:r>
            <a:r>
              <a:rPr lang="en-US" altLang="en-US" sz="2800" dirty="0" smtClean="0">
                <a:latin typeface="Franklin Gothic Medium" pitchFamily="34" charset="0"/>
              </a:rPr>
              <a:t>users explicitly mark relevant and irrelevant documents</a:t>
            </a:r>
          </a:p>
          <a:p>
            <a:pPr eaLnBrk="1" hangingPunct="1"/>
            <a:r>
              <a:rPr lang="en-US" altLang="en-US" sz="2800" u="sng" dirty="0" smtClean="0">
                <a:latin typeface="Franklin Gothic Medium" pitchFamily="34" charset="0"/>
              </a:rPr>
              <a:t>Implicit feedback: </a:t>
            </a:r>
            <a:r>
              <a:rPr lang="en-US" altLang="en-US" sz="2800" dirty="0" smtClean="0">
                <a:latin typeface="Franklin Gothic Medium" pitchFamily="34" charset="0"/>
              </a:rPr>
              <a:t>system attempts to infer user intentions based on observable behavior</a:t>
            </a:r>
          </a:p>
          <a:p>
            <a:r>
              <a:rPr lang="en-US" altLang="en-US" sz="2800" u="sng" dirty="0" smtClean="0">
                <a:latin typeface="Franklin Gothic Medium" pitchFamily="34" charset="0"/>
              </a:rPr>
              <a:t>Unified feedback: </a:t>
            </a:r>
            <a:r>
              <a:rPr lang="en-US" sz="2800" dirty="0" smtClean="0">
                <a:latin typeface="Franklin Gothic Medium" pitchFamily="34" charset="0"/>
              </a:rPr>
              <a:t>implicit ratings can be combined with existing explicit ratings to form a hybrid system to predict user satisfaction</a:t>
            </a:r>
          </a:p>
          <a:p>
            <a:endParaRPr lang="en-US" sz="2800" dirty="0" smtClean="0"/>
          </a:p>
          <a:p>
            <a:endParaRPr lang="en-US" sz="2800" dirty="0" smtClean="0"/>
          </a:p>
          <a:p>
            <a:endParaRPr lang="en-US" sz="2800" dirty="0" smtClean="0"/>
          </a:p>
          <a:p>
            <a:endParaRPr lang="en-US" sz="2800" dirty="0" smtClean="0"/>
          </a:p>
          <a:p>
            <a:endParaRPr lang="en-US" sz="2800" dirty="0" smtClean="0"/>
          </a:p>
          <a:p>
            <a:endParaRPr lang="en-US" sz="2800" dirty="0" smtClean="0"/>
          </a:p>
          <a:p>
            <a:endParaRPr lang="en-US" sz="2800" dirty="0" smtClean="0"/>
          </a:p>
          <a:p>
            <a:pPr algn="just" defTabSz="3918322">
              <a:spcBef>
                <a:spcPct val="50000"/>
              </a:spcBef>
            </a:pPr>
            <a:endParaRPr lang="en-US" sz="2800" dirty="0" smtClean="0">
              <a:latin typeface="Franklin Gothic Medium" pitchFamily="34" charset="0"/>
            </a:endParaRPr>
          </a:p>
          <a:p>
            <a:pPr algn="just" defTabSz="3918322">
              <a:spcBef>
                <a:spcPct val="50000"/>
              </a:spcBef>
            </a:pPr>
            <a:endParaRPr lang="en-US" sz="2800" dirty="0">
              <a:latin typeface="Franklin Gothic Medium" pitchFamily="34" charset="0"/>
            </a:endParaRPr>
          </a:p>
          <a:p>
            <a:pPr algn="just" defTabSz="3918322">
              <a:spcBef>
                <a:spcPct val="50000"/>
              </a:spcBef>
            </a:pPr>
            <a:endParaRPr lang="en-US" sz="2800" dirty="0" smtClean="0">
              <a:latin typeface="Franklin Gothic Medium" pitchFamily="34" charset="0"/>
            </a:endParaRPr>
          </a:p>
          <a:p>
            <a:pPr algn="just" defTabSz="3918322">
              <a:spcBef>
                <a:spcPct val="50000"/>
              </a:spcBef>
            </a:pPr>
            <a:endParaRPr lang="en-US" sz="2800" dirty="0">
              <a:latin typeface="Franklin Gothic Medium" pitchFamily="34" charset="0"/>
            </a:endParaRPr>
          </a:p>
          <a:p>
            <a:pPr algn="just" defTabSz="3918322">
              <a:spcBef>
                <a:spcPct val="50000"/>
              </a:spcBef>
            </a:pPr>
            <a:endParaRPr lang="en-US" sz="2800" dirty="0" smtClean="0">
              <a:latin typeface="Franklin Gothic Medium" pitchFamily="34" charset="0"/>
            </a:endParaRPr>
          </a:p>
          <a:p>
            <a:pPr algn="just" defTabSz="3918322">
              <a:spcBef>
                <a:spcPct val="50000"/>
              </a:spcBef>
            </a:pPr>
            <a:endParaRPr lang="en-US" sz="2800" dirty="0">
              <a:latin typeface="Franklin Gothic Medium" pitchFamily="34" charset="0"/>
            </a:endParaRPr>
          </a:p>
          <a:p>
            <a:pPr algn="just" defTabSz="3918322">
              <a:spcBef>
                <a:spcPct val="50000"/>
              </a:spcBef>
            </a:pPr>
            <a:endParaRPr lang="en-US" sz="2800" dirty="0" smtClean="0">
              <a:latin typeface="Franklin Gothic Medium" pitchFamily="34" charset="0"/>
            </a:endParaRPr>
          </a:p>
          <a:p>
            <a:pPr algn="just" defTabSz="3918322">
              <a:spcBef>
                <a:spcPct val="50000"/>
              </a:spcBef>
            </a:pPr>
            <a:endParaRPr lang="en-US" sz="2800" dirty="0">
              <a:latin typeface="Franklin Gothic Medium" pitchFamily="34" charset="0"/>
            </a:endParaRPr>
          </a:p>
          <a:p>
            <a:pPr algn="just" defTabSz="3918322">
              <a:spcBef>
                <a:spcPct val="50000"/>
              </a:spcBef>
            </a:pPr>
            <a:endParaRPr lang="en-US" sz="2800" dirty="0" smtClean="0">
              <a:latin typeface="Franklin Gothic Medium" pitchFamily="34" charset="0"/>
            </a:endParaRPr>
          </a:p>
          <a:p>
            <a:pPr algn="just" defTabSz="3918322">
              <a:spcBef>
                <a:spcPct val="50000"/>
              </a:spcBef>
            </a:pPr>
            <a:endParaRPr lang="en-US" sz="2800" dirty="0">
              <a:latin typeface="Franklin Gothic Medium" pitchFamily="34" charset="0"/>
            </a:endParaRPr>
          </a:p>
          <a:p>
            <a:pPr algn="ctr" defTabSz="3918322">
              <a:spcBef>
                <a:spcPct val="50000"/>
              </a:spcBef>
            </a:pPr>
            <a:endParaRPr lang="en-US" sz="2800" dirty="0" smtClean="0">
              <a:latin typeface="Franklin Gothic Medium" pitchFamily="34" charset="0"/>
            </a:endParaRPr>
          </a:p>
          <a:p>
            <a:pPr algn="ctr" defTabSz="3918322">
              <a:spcBef>
                <a:spcPct val="50000"/>
              </a:spcBef>
            </a:pPr>
            <a:r>
              <a:rPr lang="en-US" sz="2800" dirty="0" smtClean="0">
                <a:latin typeface="Franklin Gothic Medium" pitchFamily="34" charset="0"/>
              </a:rPr>
              <a:t>Figure 2. IPM System Architecture</a:t>
            </a:r>
          </a:p>
          <a:p>
            <a:pPr algn="ctr" defTabSz="3918322">
              <a:spcBef>
                <a:spcPct val="50000"/>
              </a:spcBef>
            </a:pPr>
            <a:endParaRPr lang="en-US" sz="2800" dirty="0" smtClean="0">
              <a:latin typeface="Franklin Gothic Medium" pitchFamily="34" charset="0"/>
              <a:cs typeface="Tahoma" pitchFamily="34" charset="0"/>
            </a:endParaRPr>
          </a:p>
          <a:p>
            <a:pPr algn="just" defTabSz="3918322">
              <a:spcBef>
                <a:spcPct val="50000"/>
              </a:spcBef>
            </a:pPr>
            <a:r>
              <a:rPr lang="en-US" sz="2800" dirty="0" smtClean="0">
                <a:latin typeface="Franklin Gothic Medium" pitchFamily="34" charset="0"/>
              </a:rPr>
              <a:t>All participants were placed in the role of a researcher who had to read 32 web pages (4 tasks, 8 web pages per task) and prepare a short report in MS Word and a presentation in MS PPT on a specific task. During the reading of the selected web pages, they had to annotate paragraphs they seems interesting from the given webpage and assign ratings to them using the WebAnnotate tool. Once they completed reading each page, they had to provide a readability score and relevance score for the completed web pages.</a:t>
            </a:r>
          </a:p>
          <a:p>
            <a:pPr defTabSz="3918322">
              <a:spcBef>
                <a:spcPct val="50000"/>
              </a:spcBef>
            </a:pPr>
            <a:endParaRPr lang="en-US" sz="2700" dirty="0">
              <a:latin typeface="Franklin Gothic Medium" pitchFamily="34" charset="0"/>
              <a:cs typeface="Tahoma" pitchFamily="34" charset="0"/>
            </a:endParaRPr>
          </a:p>
        </p:txBody>
      </p:sp>
      <p:sp>
        <p:nvSpPr>
          <p:cNvPr id="93" name="Text Box 53"/>
          <p:cNvSpPr txBox="1">
            <a:spLocks noChangeArrowheads="1"/>
          </p:cNvSpPr>
          <p:nvPr/>
        </p:nvSpPr>
        <p:spPr bwMode="auto">
          <a:xfrm>
            <a:off x="25069800" y="5029200"/>
            <a:ext cx="10515599" cy="830993"/>
          </a:xfrm>
          <a:prstGeom prst="rect">
            <a:avLst/>
          </a:prstGeom>
          <a:noFill/>
          <a:ln w="9525">
            <a:noFill/>
            <a:miter lim="800000"/>
            <a:headEnd/>
            <a:tailEnd/>
          </a:ln>
        </p:spPr>
        <p:txBody>
          <a:bodyPr wrap="square" lIns="76197" tIns="38098" rIns="76197" bIns="38098" anchor="ctr">
            <a:spAutoFit/>
          </a:bodyPr>
          <a:lstStyle/>
          <a:p>
            <a:pPr algn="ctr" defTabSz="3918322">
              <a:spcBef>
                <a:spcPct val="50000"/>
              </a:spcBef>
            </a:pPr>
            <a:r>
              <a:rPr lang="en-US" sz="4900" b="1" dirty="0" smtClean="0">
                <a:solidFill>
                  <a:srgbClr val="FB4F14"/>
                </a:solidFill>
                <a:latin typeface="Franklin Gothic Medium" pitchFamily="34" charset="0"/>
                <a:cs typeface="Tahoma" pitchFamily="34" charset="0"/>
              </a:rPr>
              <a:t>DATASET AND RESULTS</a:t>
            </a:r>
            <a:endParaRPr lang="en-US" sz="4900" b="1" dirty="0">
              <a:solidFill>
                <a:srgbClr val="FB4F14"/>
              </a:solidFill>
              <a:latin typeface="Franklin Gothic Medium" pitchFamily="34" charset="0"/>
              <a:cs typeface="Tahoma" pitchFamily="34" charset="0"/>
            </a:endParaRPr>
          </a:p>
        </p:txBody>
      </p:sp>
      <p:sp>
        <p:nvSpPr>
          <p:cNvPr id="95" name="Text Box 54"/>
          <p:cNvSpPr txBox="1">
            <a:spLocks noChangeArrowheads="1"/>
          </p:cNvSpPr>
          <p:nvPr/>
        </p:nvSpPr>
        <p:spPr bwMode="auto">
          <a:xfrm>
            <a:off x="25123245" y="19278600"/>
            <a:ext cx="10462154" cy="3543300"/>
          </a:xfrm>
          <a:prstGeom prst="rect">
            <a:avLst/>
          </a:prstGeom>
          <a:noFill/>
          <a:ln w="9525">
            <a:noFill/>
            <a:miter lim="800000"/>
            <a:headEnd/>
            <a:tailEnd/>
          </a:ln>
        </p:spPr>
        <p:txBody>
          <a:bodyPr lIns="76197" tIns="38098" rIns="76197" bIns="38098"/>
          <a:lstStyle/>
          <a:p>
            <a:pPr algn="just" defTabSz="3918322">
              <a:spcBef>
                <a:spcPct val="50000"/>
              </a:spcBef>
            </a:pPr>
            <a:r>
              <a:rPr lang="en-US" sz="2800" dirty="0" smtClean="0">
                <a:latin typeface="Franklin Gothic Medium" pitchFamily="34" charset="0"/>
              </a:rPr>
              <a:t>Our </a:t>
            </a:r>
            <a:r>
              <a:rPr lang="en-US" sz="2800" dirty="0">
                <a:latin typeface="Franklin Gothic Medium" pitchFamily="34" charset="0"/>
              </a:rPr>
              <a:t>major contributions in this work can be summarized as: </a:t>
            </a:r>
            <a:endParaRPr lang="en-US" sz="2800" dirty="0" smtClean="0">
              <a:latin typeface="Franklin Gothic Medium" pitchFamily="34" charset="0"/>
            </a:endParaRPr>
          </a:p>
          <a:p>
            <a:pPr marL="514350" indent="-514350">
              <a:buFont typeface="+mj-lt"/>
              <a:buAutoNum type="arabicPeriod"/>
            </a:pPr>
            <a:r>
              <a:rPr lang="en-US" sz="2800" dirty="0" smtClean="0">
                <a:latin typeface="Franklin Gothic Medium" pitchFamily="34" charset="0"/>
              </a:rPr>
              <a:t>A unified user interest model</a:t>
            </a:r>
          </a:p>
          <a:p>
            <a:pPr marL="914400" lvl="1" indent="-441325">
              <a:buFont typeface="Arial" pitchFamily="34" charset="0"/>
              <a:buChar char="•"/>
            </a:pPr>
            <a:r>
              <a:rPr lang="en-US" sz="2800" dirty="0" smtClean="0">
                <a:latin typeface="Franklin Gothic Medium" pitchFamily="34" charset="0"/>
              </a:rPr>
              <a:t>Classification of documents into different user interests based on combined (implicit + semi-explicit) user expressions </a:t>
            </a:r>
          </a:p>
          <a:p>
            <a:pPr marL="514350" indent="-514350">
              <a:buFont typeface="+mj-lt"/>
              <a:buAutoNum type="arabicPeriod"/>
            </a:pPr>
            <a:r>
              <a:rPr lang="en-US" sz="2800" dirty="0" smtClean="0">
                <a:latin typeface="Franklin Gothic Medium" pitchFamily="34" charset="0"/>
              </a:rPr>
              <a:t>Multiple everyday-applications model</a:t>
            </a:r>
          </a:p>
          <a:p>
            <a:pPr marL="914400" lvl="2" indent="-441325">
              <a:buFont typeface="Arial" pitchFamily="34" charset="0"/>
              <a:buChar char="•"/>
            </a:pPr>
            <a:r>
              <a:rPr lang="en-US" sz="2800" dirty="0" smtClean="0">
                <a:latin typeface="Franklin Gothic Medium" pitchFamily="34" charset="0"/>
              </a:rPr>
              <a:t>Examine how inferred models of user interest from different applications may be used in building multi-application environments</a:t>
            </a:r>
          </a:p>
        </p:txBody>
      </p:sp>
      <p:pic>
        <p:nvPicPr>
          <p:cNvPr id="2131" name="Picture 83"/>
          <p:cNvPicPr>
            <a:picLocks noChangeAspect="1" noChangeArrowheads="1"/>
          </p:cNvPicPr>
          <p:nvPr/>
        </p:nvPicPr>
        <p:blipFill>
          <a:blip r:embed="rId3" cstate="print"/>
          <a:srcRect/>
          <a:stretch>
            <a:fillRect/>
          </a:stretch>
        </p:blipFill>
        <p:spPr bwMode="auto">
          <a:xfrm>
            <a:off x="1041310" y="12420600"/>
            <a:ext cx="10706299" cy="8382000"/>
          </a:xfrm>
          <a:prstGeom prst="rect">
            <a:avLst/>
          </a:prstGeom>
          <a:noFill/>
          <a:ln w="9525">
            <a:noFill/>
            <a:miter lim="800000"/>
            <a:headEnd/>
            <a:tailEnd/>
          </a:ln>
        </p:spPr>
      </p:pic>
      <p:sp>
        <p:nvSpPr>
          <p:cNvPr id="22" name="Text Box 53"/>
          <p:cNvSpPr txBox="1">
            <a:spLocks noChangeArrowheads="1"/>
          </p:cNvSpPr>
          <p:nvPr/>
        </p:nvSpPr>
        <p:spPr bwMode="auto">
          <a:xfrm>
            <a:off x="1143001" y="21724207"/>
            <a:ext cx="10515599" cy="830993"/>
          </a:xfrm>
          <a:prstGeom prst="rect">
            <a:avLst/>
          </a:prstGeom>
          <a:noFill/>
          <a:ln w="9525">
            <a:noFill/>
            <a:miter lim="800000"/>
            <a:headEnd/>
            <a:tailEnd/>
          </a:ln>
        </p:spPr>
        <p:txBody>
          <a:bodyPr wrap="square" lIns="76197" tIns="38098" rIns="76197" bIns="38098" anchor="ctr">
            <a:spAutoFit/>
          </a:bodyPr>
          <a:lstStyle/>
          <a:p>
            <a:pPr algn="ctr" defTabSz="3918322">
              <a:spcBef>
                <a:spcPct val="50000"/>
              </a:spcBef>
            </a:pPr>
            <a:r>
              <a:rPr lang="en-US" sz="4900" b="1" dirty="0" smtClean="0">
                <a:solidFill>
                  <a:srgbClr val="FB4F14"/>
                </a:solidFill>
                <a:latin typeface="Franklin Gothic Medium" pitchFamily="34" charset="0"/>
                <a:cs typeface="Tahoma" pitchFamily="34" charset="0"/>
              </a:rPr>
              <a:t>HYPOTHESIS</a:t>
            </a:r>
            <a:endParaRPr lang="en-US" sz="4900" b="1" dirty="0">
              <a:solidFill>
                <a:srgbClr val="FB4F14"/>
              </a:solidFill>
              <a:latin typeface="Franklin Gothic Medium" pitchFamily="34" charset="0"/>
              <a:cs typeface="Tahoma" pitchFamily="34" charset="0"/>
            </a:endParaRPr>
          </a:p>
        </p:txBody>
      </p:sp>
      <p:pic>
        <p:nvPicPr>
          <p:cNvPr id="2" name="Picture 83"/>
          <p:cNvPicPr>
            <a:picLocks noChangeAspect="1" noChangeArrowheads="1"/>
          </p:cNvPicPr>
          <p:nvPr/>
        </p:nvPicPr>
        <p:blipFill>
          <a:blip r:embed="rId4" cstate="print"/>
          <a:srcRect/>
          <a:stretch>
            <a:fillRect/>
          </a:stretch>
        </p:blipFill>
        <p:spPr bwMode="auto">
          <a:xfrm>
            <a:off x="12832468" y="6248400"/>
            <a:ext cx="11018132" cy="1581150"/>
          </a:xfrm>
          <a:prstGeom prst="rect">
            <a:avLst/>
          </a:prstGeom>
          <a:noFill/>
          <a:ln w="9525">
            <a:noFill/>
            <a:miter lim="800000"/>
            <a:headEnd/>
            <a:tailEnd/>
          </a:ln>
        </p:spPr>
      </p:pic>
      <p:pic>
        <p:nvPicPr>
          <p:cNvPr id="25" name="Picture 2"/>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2767153" y="10711815"/>
            <a:ext cx="11235847" cy="17087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7" name="Text Box 53"/>
          <p:cNvSpPr txBox="1">
            <a:spLocks noChangeArrowheads="1"/>
          </p:cNvSpPr>
          <p:nvPr/>
        </p:nvSpPr>
        <p:spPr bwMode="auto">
          <a:xfrm>
            <a:off x="12877800" y="21336000"/>
            <a:ext cx="10515599" cy="830993"/>
          </a:xfrm>
          <a:prstGeom prst="rect">
            <a:avLst/>
          </a:prstGeom>
          <a:noFill/>
          <a:ln w="9525">
            <a:noFill/>
            <a:miter lim="800000"/>
            <a:headEnd/>
            <a:tailEnd/>
          </a:ln>
        </p:spPr>
        <p:txBody>
          <a:bodyPr wrap="square" lIns="76197" tIns="38098" rIns="76197" bIns="38098" anchor="ctr">
            <a:spAutoFit/>
          </a:bodyPr>
          <a:lstStyle/>
          <a:p>
            <a:pPr algn="ctr" defTabSz="3918322">
              <a:spcBef>
                <a:spcPct val="50000"/>
              </a:spcBef>
            </a:pPr>
            <a:r>
              <a:rPr lang="en-US" sz="4900" b="1" dirty="0" smtClean="0">
                <a:solidFill>
                  <a:srgbClr val="FB4F14"/>
                </a:solidFill>
                <a:latin typeface="Franklin Gothic Medium" pitchFamily="34" charset="0"/>
                <a:cs typeface="Tahoma" pitchFamily="34" charset="0"/>
              </a:rPr>
              <a:t>USER STUDY</a:t>
            </a:r>
            <a:endParaRPr lang="en-US" sz="4900" b="1" dirty="0">
              <a:solidFill>
                <a:srgbClr val="FB4F14"/>
              </a:solidFill>
              <a:latin typeface="Franklin Gothic Medium" pitchFamily="34" charset="0"/>
              <a:cs typeface="Tahoma" pitchFamily="34" charset="0"/>
            </a:endParaRPr>
          </a:p>
        </p:txBody>
      </p:sp>
      <p:pic>
        <p:nvPicPr>
          <p:cNvPr id="1026"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85800" y="2462320"/>
            <a:ext cx="7783513" cy="16524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 name="Picture 2"/>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3411200" y="12268200"/>
            <a:ext cx="9448800" cy="85506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 name="Picture 2"/>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4654068" y="9220200"/>
            <a:ext cx="11083732" cy="55241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6" name="Table 5"/>
          <p:cNvGraphicFramePr>
            <a:graphicFrameLocks noGrp="1"/>
          </p:cNvGraphicFramePr>
          <p:nvPr>
            <p:extLst>
              <p:ext uri="{D42A27DB-BD31-4B8C-83A1-F6EECF244321}">
                <p14:modId xmlns:p14="http://schemas.microsoft.com/office/powerpoint/2010/main" val="699700235"/>
              </p:ext>
            </p:extLst>
          </p:nvPr>
        </p:nvGraphicFramePr>
        <p:xfrm>
          <a:off x="25522990" y="15773400"/>
          <a:ext cx="9757610" cy="2237370"/>
        </p:xfrm>
        <a:graphic>
          <a:graphicData uri="http://schemas.openxmlformats.org/drawingml/2006/table">
            <a:tbl>
              <a:tblPr firstRow="1" lastRow="1" lastCol="1" bandRow="1" bandCol="1"/>
              <a:tblGrid>
                <a:gridCol w="2751646"/>
                <a:gridCol w="1750515"/>
                <a:gridCol w="1750515"/>
                <a:gridCol w="1752467"/>
                <a:gridCol w="1752467"/>
              </a:tblGrid>
              <a:tr h="447474">
                <a:tc rowSpan="2">
                  <a:txBody>
                    <a:bodyPr/>
                    <a:lstStyle/>
                    <a:p>
                      <a:pPr marL="0" marR="0" indent="0" algn="ctr">
                        <a:lnSpc>
                          <a:spcPct val="80000"/>
                        </a:lnSpc>
                        <a:spcBef>
                          <a:spcPts val="0"/>
                        </a:spcBef>
                        <a:spcAft>
                          <a:spcPts val="0"/>
                        </a:spcAft>
                      </a:pPr>
                      <a:r>
                        <a:rPr lang="en-US" sz="2400" b="1" dirty="0">
                          <a:effectLst/>
                          <a:latin typeface="Times New Roman"/>
                          <a:ea typeface="Times New Roman"/>
                        </a:rPr>
                        <a:t>Model</a:t>
                      </a:r>
                      <a:endParaRPr lang="en-US" sz="2400" dirty="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4">
                  <a:txBody>
                    <a:bodyPr/>
                    <a:lstStyle/>
                    <a:p>
                      <a:pPr marL="0" marR="0" indent="0" algn="ctr">
                        <a:lnSpc>
                          <a:spcPct val="80000"/>
                        </a:lnSpc>
                        <a:spcBef>
                          <a:spcPts val="0"/>
                        </a:spcBef>
                        <a:spcAft>
                          <a:spcPts val="0"/>
                        </a:spcAft>
                      </a:pPr>
                      <a:r>
                        <a:rPr lang="en-US" sz="2400" b="1" dirty="0" smtClean="0">
                          <a:effectLst/>
                          <a:latin typeface="Times New Roman"/>
                          <a:ea typeface="Times New Roman"/>
                        </a:rPr>
                        <a:t>Page-Level RMSE</a:t>
                      </a:r>
                      <a:endParaRPr lang="en-US" sz="2400" dirty="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r>
              <a:tr h="447474">
                <a:tc vMerge="1">
                  <a:txBody>
                    <a:bodyPr/>
                    <a:lstStyle/>
                    <a:p>
                      <a:endParaRPr lang="en-US"/>
                    </a:p>
                  </a:txBody>
                  <a:tcPr/>
                </a:tc>
                <a:tc>
                  <a:txBody>
                    <a:bodyPr/>
                    <a:lstStyle/>
                    <a:p>
                      <a:pPr marL="0" marR="0" indent="0" algn="ctr">
                        <a:lnSpc>
                          <a:spcPct val="80000"/>
                        </a:lnSpc>
                        <a:spcBef>
                          <a:spcPts val="0"/>
                        </a:spcBef>
                        <a:spcAft>
                          <a:spcPts val="0"/>
                        </a:spcAft>
                      </a:pPr>
                      <a:r>
                        <a:rPr lang="en-US" sz="2400" b="1" dirty="0">
                          <a:effectLst/>
                          <a:latin typeface="Times New Roman"/>
                          <a:ea typeface="Times New Roman"/>
                        </a:rPr>
                        <a:t>Task-1</a:t>
                      </a:r>
                      <a:endParaRPr lang="en-US" sz="2400" dirty="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lnSpc>
                          <a:spcPct val="80000"/>
                        </a:lnSpc>
                        <a:spcBef>
                          <a:spcPts val="0"/>
                        </a:spcBef>
                        <a:spcAft>
                          <a:spcPts val="0"/>
                        </a:spcAft>
                      </a:pPr>
                      <a:r>
                        <a:rPr lang="en-US" sz="2400" b="1" dirty="0">
                          <a:effectLst/>
                          <a:latin typeface="Times New Roman"/>
                          <a:ea typeface="Times New Roman"/>
                        </a:rPr>
                        <a:t>Task-2</a:t>
                      </a:r>
                      <a:endParaRPr lang="en-US" sz="2400" dirty="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lnSpc>
                          <a:spcPct val="80000"/>
                        </a:lnSpc>
                        <a:spcBef>
                          <a:spcPts val="0"/>
                        </a:spcBef>
                        <a:spcAft>
                          <a:spcPts val="0"/>
                        </a:spcAft>
                      </a:pPr>
                      <a:r>
                        <a:rPr lang="en-US" sz="2400" b="1">
                          <a:effectLst/>
                          <a:latin typeface="Times New Roman"/>
                          <a:ea typeface="Times New Roman"/>
                        </a:rPr>
                        <a:t>Task-3</a:t>
                      </a:r>
                      <a:endParaRPr lang="en-US" sz="240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lnSpc>
                          <a:spcPct val="80000"/>
                        </a:lnSpc>
                        <a:spcBef>
                          <a:spcPts val="0"/>
                        </a:spcBef>
                        <a:spcAft>
                          <a:spcPts val="0"/>
                        </a:spcAft>
                      </a:pPr>
                      <a:r>
                        <a:rPr lang="en-US" sz="2400" b="1" dirty="0">
                          <a:effectLst/>
                          <a:latin typeface="Times New Roman"/>
                          <a:ea typeface="Times New Roman"/>
                        </a:rPr>
                        <a:t>Task-4</a:t>
                      </a:r>
                      <a:endParaRPr lang="en-US" sz="2400" dirty="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47474">
                <a:tc>
                  <a:txBody>
                    <a:bodyPr/>
                    <a:lstStyle/>
                    <a:p>
                      <a:pPr marL="0" marR="0" indent="0" algn="l">
                        <a:lnSpc>
                          <a:spcPct val="80000"/>
                        </a:lnSpc>
                        <a:spcBef>
                          <a:spcPts val="0"/>
                        </a:spcBef>
                        <a:spcAft>
                          <a:spcPts val="0"/>
                        </a:spcAft>
                      </a:pPr>
                      <a:r>
                        <a:rPr lang="en-US" sz="2400" b="1">
                          <a:effectLst/>
                          <a:latin typeface="Times New Roman"/>
                          <a:ea typeface="Times New Roman"/>
                        </a:rPr>
                        <a:t>baseline-LDA</a:t>
                      </a:r>
                      <a:endParaRPr lang="en-US" sz="240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lnSpc>
                          <a:spcPct val="80000"/>
                        </a:lnSpc>
                        <a:spcBef>
                          <a:spcPts val="0"/>
                        </a:spcBef>
                        <a:spcAft>
                          <a:spcPts val="0"/>
                        </a:spcAft>
                      </a:pPr>
                      <a:r>
                        <a:rPr lang="en-US" sz="2400" b="0" dirty="0">
                          <a:effectLst/>
                          <a:latin typeface="Times New Roman"/>
                          <a:ea typeface="Times New Roman"/>
                        </a:rPr>
                        <a:t>1.1799</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lnSpc>
                          <a:spcPct val="80000"/>
                        </a:lnSpc>
                        <a:spcBef>
                          <a:spcPts val="0"/>
                        </a:spcBef>
                        <a:spcAft>
                          <a:spcPts val="0"/>
                        </a:spcAft>
                      </a:pPr>
                      <a:r>
                        <a:rPr lang="en-US" sz="2400" b="0" dirty="0">
                          <a:effectLst/>
                          <a:latin typeface="Times New Roman"/>
                          <a:ea typeface="Times New Roman"/>
                        </a:rPr>
                        <a:t>1.3145</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lnSpc>
                          <a:spcPct val="80000"/>
                        </a:lnSpc>
                        <a:spcBef>
                          <a:spcPts val="0"/>
                        </a:spcBef>
                        <a:spcAft>
                          <a:spcPts val="0"/>
                        </a:spcAft>
                      </a:pPr>
                      <a:r>
                        <a:rPr lang="en-US" sz="2400" b="0" dirty="0">
                          <a:effectLst/>
                          <a:latin typeface="Times New Roman"/>
                          <a:ea typeface="Times New Roman"/>
                        </a:rPr>
                        <a:t>1.2387</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lnSpc>
                          <a:spcPct val="80000"/>
                        </a:lnSpc>
                        <a:spcBef>
                          <a:spcPts val="0"/>
                        </a:spcBef>
                        <a:spcAft>
                          <a:spcPts val="0"/>
                        </a:spcAft>
                      </a:pPr>
                      <a:r>
                        <a:rPr lang="en-US" sz="2400" b="0">
                          <a:effectLst/>
                          <a:latin typeface="Times New Roman"/>
                          <a:ea typeface="Times New Roman"/>
                        </a:rPr>
                        <a:t>1.5147</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47474">
                <a:tc>
                  <a:txBody>
                    <a:bodyPr/>
                    <a:lstStyle/>
                    <a:p>
                      <a:pPr marL="0" marR="0" indent="0" algn="l">
                        <a:lnSpc>
                          <a:spcPct val="80000"/>
                        </a:lnSpc>
                        <a:spcBef>
                          <a:spcPts val="0"/>
                        </a:spcBef>
                        <a:spcAft>
                          <a:spcPts val="0"/>
                        </a:spcAft>
                      </a:pPr>
                      <a:r>
                        <a:rPr lang="en-US" sz="2400" b="1">
                          <a:effectLst/>
                          <a:latin typeface="Times New Roman"/>
                          <a:ea typeface="Times New Roman"/>
                        </a:rPr>
                        <a:t>Semi-Explicit</a:t>
                      </a:r>
                      <a:endParaRPr lang="en-US" sz="240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lnSpc>
                          <a:spcPct val="80000"/>
                        </a:lnSpc>
                        <a:spcBef>
                          <a:spcPts val="0"/>
                        </a:spcBef>
                        <a:spcAft>
                          <a:spcPts val="0"/>
                        </a:spcAft>
                      </a:pPr>
                      <a:r>
                        <a:rPr lang="en-US" sz="2400" b="0">
                          <a:effectLst/>
                          <a:latin typeface="Times New Roman"/>
                          <a:ea typeface="Times New Roman"/>
                        </a:rPr>
                        <a:t>1.1259</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lnSpc>
                          <a:spcPct val="80000"/>
                        </a:lnSpc>
                        <a:spcBef>
                          <a:spcPts val="0"/>
                        </a:spcBef>
                        <a:spcAft>
                          <a:spcPts val="0"/>
                        </a:spcAft>
                      </a:pPr>
                      <a:r>
                        <a:rPr lang="en-US" sz="2400" b="0" dirty="0">
                          <a:effectLst/>
                          <a:latin typeface="Times New Roman"/>
                          <a:ea typeface="Times New Roman"/>
                        </a:rPr>
                        <a:t>1.3258</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lnSpc>
                          <a:spcPct val="80000"/>
                        </a:lnSpc>
                        <a:spcBef>
                          <a:spcPts val="0"/>
                        </a:spcBef>
                        <a:spcAft>
                          <a:spcPts val="0"/>
                        </a:spcAft>
                      </a:pPr>
                      <a:r>
                        <a:rPr lang="en-US" sz="2400" b="0" dirty="0">
                          <a:effectLst/>
                          <a:latin typeface="Times New Roman"/>
                          <a:ea typeface="Times New Roman"/>
                        </a:rPr>
                        <a:t>1.2583</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lnSpc>
                          <a:spcPct val="80000"/>
                        </a:lnSpc>
                        <a:spcBef>
                          <a:spcPts val="0"/>
                        </a:spcBef>
                        <a:spcAft>
                          <a:spcPts val="0"/>
                        </a:spcAft>
                      </a:pPr>
                      <a:r>
                        <a:rPr lang="en-US" sz="2400" b="0">
                          <a:effectLst/>
                          <a:latin typeface="Times New Roman"/>
                          <a:ea typeface="Times New Roman"/>
                        </a:rPr>
                        <a:t>1.4628</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47474">
                <a:tc>
                  <a:txBody>
                    <a:bodyPr/>
                    <a:lstStyle/>
                    <a:p>
                      <a:pPr marL="0" marR="0" indent="0" algn="l">
                        <a:lnSpc>
                          <a:spcPct val="80000"/>
                        </a:lnSpc>
                        <a:spcBef>
                          <a:spcPts val="0"/>
                        </a:spcBef>
                        <a:spcAft>
                          <a:spcPts val="0"/>
                        </a:spcAft>
                      </a:pPr>
                      <a:r>
                        <a:rPr lang="en-US" sz="2400" b="1">
                          <a:effectLst/>
                          <a:latin typeface="Times New Roman"/>
                          <a:ea typeface="Times New Roman"/>
                        </a:rPr>
                        <a:t>Unified</a:t>
                      </a:r>
                      <a:endParaRPr lang="en-US" sz="240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lnSpc>
                          <a:spcPct val="80000"/>
                        </a:lnSpc>
                        <a:spcBef>
                          <a:spcPts val="0"/>
                        </a:spcBef>
                        <a:spcAft>
                          <a:spcPts val="0"/>
                        </a:spcAft>
                      </a:pPr>
                      <a:r>
                        <a:rPr lang="en-US" sz="2400" b="0" dirty="0">
                          <a:solidFill>
                            <a:srgbClr val="FF0000"/>
                          </a:solidFill>
                          <a:effectLst/>
                          <a:latin typeface="Times New Roman"/>
                          <a:ea typeface="Times New Roman"/>
                        </a:rPr>
                        <a:t>1.0966</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lnSpc>
                          <a:spcPct val="80000"/>
                        </a:lnSpc>
                        <a:spcBef>
                          <a:spcPts val="0"/>
                        </a:spcBef>
                        <a:spcAft>
                          <a:spcPts val="0"/>
                        </a:spcAft>
                      </a:pPr>
                      <a:r>
                        <a:rPr lang="en-US" sz="2400" b="0" dirty="0" smtClean="0">
                          <a:solidFill>
                            <a:srgbClr val="FF0000"/>
                          </a:solidFill>
                          <a:effectLst/>
                          <a:latin typeface="Times New Roman"/>
                          <a:ea typeface="Times New Roman"/>
                        </a:rPr>
                        <a:t>1.1979</a:t>
                      </a:r>
                      <a:endParaRPr lang="en-US" sz="2400" b="0" dirty="0">
                        <a:solidFill>
                          <a:srgbClr val="FF0000"/>
                        </a:solidFill>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lnSpc>
                          <a:spcPct val="80000"/>
                        </a:lnSpc>
                        <a:spcBef>
                          <a:spcPts val="0"/>
                        </a:spcBef>
                        <a:spcAft>
                          <a:spcPts val="0"/>
                        </a:spcAft>
                      </a:pPr>
                      <a:r>
                        <a:rPr lang="en-US" sz="2400" b="0" dirty="0" smtClean="0">
                          <a:solidFill>
                            <a:srgbClr val="FF0000"/>
                          </a:solidFill>
                          <a:effectLst/>
                          <a:latin typeface="Times New Roman"/>
                          <a:ea typeface="Times New Roman"/>
                        </a:rPr>
                        <a:t>1.1617</a:t>
                      </a:r>
                      <a:endParaRPr lang="en-US" sz="2400" b="0" dirty="0">
                        <a:solidFill>
                          <a:srgbClr val="FF0000"/>
                        </a:solidFill>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lnSpc>
                          <a:spcPct val="80000"/>
                        </a:lnSpc>
                        <a:spcBef>
                          <a:spcPts val="0"/>
                        </a:spcBef>
                        <a:spcAft>
                          <a:spcPts val="0"/>
                        </a:spcAft>
                      </a:pPr>
                      <a:r>
                        <a:rPr lang="en-US" sz="2400" b="0" dirty="0" smtClean="0">
                          <a:solidFill>
                            <a:srgbClr val="FF0000"/>
                          </a:solidFill>
                          <a:effectLst/>
                          <a:latin typeface="Times New Roman"/>
                          <a:ea typeface="Times New Roman"/>
                        </a:rPr>
                        <a:t>1.3881</a:t>
                      </a:r>
                      <a:endParaRPr lang="en-US" sz="2400" b="0" dirty="0">
                        <a:solidFill>
                          <a:srgbClr val="FF0000"/>
                        </a:solidFill>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32" name="Text Box 53"/>
          <p:cNvSpPr txBox="1">
            <a:spLocks noChangeArrowheads="1"/>
          </p:cNvSpPr>
          <p:nvPr/>
        </p:nvSpPr>
        <p:spPr bwMode="auto">
          <a:xfrm>
            <a:off x="25069800" y="22783800"/>
            <a:ext cx="10515599" cy="830993"/>
          </a:xfrm>
          <a:prstGeom prst="rect">
            <a:avLst/>
          </a:prstGeom>
          <a:noFill/>
          <a:ln w="9525">
            <a:noFill/>
            <a:miter lim="800000"/>
            <a:headEnd/>
            <a:tailEnd/>
          </a:ln>
        </p:spPr>
        <p:txBody>
          <a:bodyPr wrap="square" lIns="76197" tIns="38098" rIns="76197" bIns="38098" anchor="ctr">
            <a:spAutoFit/>
          </a:bodyPr>
          <a:lstStyle/>
          <a:p>
            <a:pPr algn="ctr" defTabSz="3918322">
              <a:spcBef>
                <a:spcPct val="50000"/>
              </a:spcBef>
            </a:pPr>
            <a:r>
              <a:rPr lang="en-US" sz="4900" b="1" dirty="0" smtClean="0">
                <a:solidFill>
                  <a:srgbClr val="FB4F14"/>
                </a:solidFill>
                <a:latin typeface="Franklin Gothic Medium" pitchFamily="34" charset="0"/>
                <a:cs typeface="Tahoma" pitchFamily="34" charset="0"/>
              </a:rPr>
              <a:t>REFERENCES</a:t>
            </a:r>
            <a:endParaRPr lang="en-US" sz="4900" b="1" dirty="0">
              <a:solidFill>
                <a:srgbClr val="FB4F14"/>
              </a:solidFill>
              <a:latin typeface="Franklin Gothic Medium" pitchFamily="34" charset="0"/>
              <a:cs typeface="Tahoma" pitchFamily="34" charset="0"/>
            </a:endParaRPr>
          </a:p>
        </p:txBody>
      </p:sp>
      <p:sp>
        <p:nvSpPr>
          <p:cNvPr id="33" name="Text Box 54"/>
          <p:cNvSpPr txBox="1">
            <a:spLocks noChangeArrowheads="1"/>
          </p:cNvSpPr>
          <p:nvPr/>
        </p:nvSpPr>
        <p:spPr bwMode="auto">
          <a:xfrm>
            <a:off x="24993600" y="23469600"/>
            <a:ext cx="10690754" cy="1600200"/>
          </a:xfrm>
          <a:prstGeom prst="rect">
            <a:avLst/>
          </a:prstGeom>
          <a:noFill/>
          <a:ln w="9525">
            <a:noFill/>
            <a:miter lim="800000"/>
            <a:headEnd/>
            <a:tailEnd/>
          </a:ln>
        </p:spPr>
        <p:txBody>
          <a:bodyPr lIns="76197" tIns="38098" rIns="76197" bIns="38098"/>
          <a:lstStyle/>
          <a:p>
            <a:pPr marL="514350" indent="-514350" algn="just">
              <a:buFont typeface="+mj-lt"/>
              <a:buAutoNum type="arabicPeriod"/>
            </a:pPr>
            <a:r>
              <a:rPr lang="en-US" sz="2400" dirty="0" smtClean="0">
                <a:latin typeface="Franklin Gothic Medium" pitchFamily="34" charset="0"/>
              </a:rPr>
              <a:t>Jayarathna, S, A. Patra, and F. Shipman (2013). "Mining user interest from search tasks and annotations." Proceedings of the 22nd ACM international conference on Conference on information &amp; knowledge management. ACM. </a:t>
            </a:r>
          </a:p>
          <a:p>
            <a:pPr marL="514350" indent="-514350" algn="just">
              <a:buFont typeface="+mj-lt"/>
              <a:buAutoNum type="arabicPeriod"/>
            </a:pPr>
            <a:r>
              <a:rPr lang="en-US" sz="2400" dirty="0" err="1" smtClean="0">
                <a:latin typeface="Franklin Gothic Medium" pitchFamily="34" charset="0"/>
              </a:rPr>
              <a:t>Bae</a:t>
            </a:r>
            <a:r>
              <a:rPr lang="en-US" sz="2400" dirty="0" smtClean="0">
                <a:latin typeface="Franklin Gothic Medium" pitchFamily="34" charset="0"/>
              </a:rPr>
              <a:t>, S. I. and F. Shipman (2008). Balancing human and system visualization during document triage, Texas A &amp; M University.</a:t>
            </a:r>
            <a:endParaRPr lang="en-US" sz="2400" dirty="0">
              <a:latin typeface="Franklin Gothic Medium"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1025</TotalTime>
  <Words>582</Words>
  <Application>Microsoft Office PowerPoint</Application>
  <PresentationFormat>Custom</PresentationFormat>
  <Paragraphs>107</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Example of a scientific poster</dc:title>
  <dc:subject>Free Research Poster</dc:subject>
  <dc:creator>Graphicsland/MakeSigns.com</dc:creator>
  <cp:keywords>scientific, research, template, custom, poster, presentation, symposium, printing, powerpoint, create, design, example, sample, download</cp:keywords>
  <dc:description>These templates are offered for free to help your create a poster ranging from nursing research posters to psychology research posters.</dc:description>
  <cp:lastModifiedBy>Sampath</cp:lastModifiedBy>
  <cp:revision>102</cp:revision>
  <dcterms:created xsi:type="dcterms:W3CDTF">2011-01-10T15:51:13Z</dcterms:created>
  <dcterms:modified xsi:type="dcterms:W3CDTF">2014-09-08T14:42:02Z</dcterms:modified>
  <cp:category>research posters template</cp:category>
</cp:coreProperties>
</file>