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3"/>
  </p:notes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72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328" r:id="rId20"/>
    <p:sldId id="329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57" r:id="rId32"/>
    <p:sldId id="300" r:id="rId33"/>
    <p:sldId id="303" r:id="rId34"/>
    <p:sldId id="302" r:id="rId35"/>
    <p:sldId id="301" r:id="rId36"/>
    <p:sldId id="304" r:id="rId37"/>
    <p:sldId id="305" r:id="rId38"/>
    <p:sldId id="306" r:id="rId39"/>
    <p:sldId id="307" r:id="rId40"/>
    <p:sldId id="308" r:id="rId41"/>
    <p:sldId id="309" r:id="rId42"/>
    <p:sldId id="354" r:id="rId43"/>
    <p:sldId id="313" r:id="rId44"/>
    <p:sldId id="310" r:id="rId45"/>
    <p:sldId id="299" r:id="rId46"/>
    <p:sldId id="311" r:id="rId47"/>
    <p:sldId id="312" r:id="rId48"/>
    <p:sldId id="317" r:id="rId49"/>
    <p:sldId id="318" r:id="rId50"/>
    <p:sldId id="319" r:id="rId51"/>
    <p:sldId id="320" r:id="rId52"/>
    <p:sldId id="321" r:id="rId53"/>
    <p:sldId id="322" r:id="rId54"/>
    <p:sldId id="355" r:id="rId55"/>
    <p:sldId id="330" r:id="rId56"/>
    <p:sldId id="341" r:id="rId57"/>
    <p:sldId id="340" r:id="rId58"/>
    <p:sldId id="356" r:id="rId59"/>
    <p:sldId id="339" r:id="rId60"/>
    <p:sldId id="331" r:id="rId61"/>
    <p:sldId id="344" r:id="rId62"/>
    <p:sldId id="343" r:id="rId63"/>
    <p:sldId id="342" r:id="rId64"/>
    <p:sldId id="345" r:id="rId65"/>
    <p:sldId id="332" r:id="rId66"/>
    <p:sldId id="349" r:id="rId67"/>
    <p:sldId id="348" r:id="rId68"/>
    <p:sldId id="347" r:id="rId69"/>
    <p:sldId id="346" r:id="rId70"/>
    <p:sldId id="350" r:id="rId71"/>
    <p:sldId id="333" r:id="rId72"/>
    <p:sldId id="334" r:id="rId73"/>
    <p:sldId id="336" r:id="rId74"/>
    <p:sldId id="314" r:id="rId75"/>
    <p:sldId id="315" r:id="rId76"/>
    <p:sldId id="351" r:id="rId77"/>
    <p:sldId id="352" r:id="rId78"/>
    <p:sldId id="316" r:id="rId79"/>
    <p:sldId id="353" r:id="rId80"/>
    <p:sldId id="337" r:id="rId81"/>
    <p:sldId id="338" r:id="rId8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  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Staffing</c:v>
                </c:pt>
                <c:pt idx="1">
                  <c:v>Hardware</c:v>
                </c:pt>
              </c:strCache>
            </c:strRef>
          </c:cat>
          <c:val>
            <c:numRef>
              <c:f>Sheet1!$B$2:$B$3</c:f>
              <c:numCache>
                <c:formatCode>"$"#,##0.00</c:formatCode>
                <c:ptCount val="2"/>
                <c:pt idx="0" formatCode="&quot;$&quot;#,##0">
                  <c:v>234000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5DA46-61EC-45B7-A0F0-A83AFECD96D4}" type="doc">
      <dgm:prSet loTypeId="urn:microsoft.com/office/officeart/2005/8/layout/pictureOrgChart+Icon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3A8AA-18E5-4B8C-8F89-9572CF25196E}">
      <dgm:prSet phldrT="[Text]"/>
      <dgm:spPr/>
      <dgm:t>
        <a:bodyPr/>
        <a:lstStyle/>
        <a:p>
          <a:r>
            <a:rPr lang="en-US" u="sng" dirty="0" smtClean="0"/>
            <a:t>Byron </a:t>
          </a:r>
          <a:r>
            <a:rPr lang="en-US" u="sng" dirty="0" err="1" smtClean="0"/>
            <a:t>Thulin</a:t>
          </a:r>
          <a:endParaRPr lang="en-US" u="sng" dirty="0" smtClean="0"/>
        </a:p>
        <a:p>
          <a:r>
            <a:rPr lang="en-US" dirty="0" smtClean="0"/>
            <a:t>Resource Manager</a:t>
          </a:r>
        </a:p>
        <a:p>
          <a:r>
            <a:rPr lang="en-US" dirty="0" smtClean="0"/>
            <a:t>Software Developer</a:t>
          </a:r>
        </a:p>
      </dgm:t>
    </dgm:pt>
    <dgm:pt modelId="{7793D857-54BF-47F8-A126-9E69138F2108}" type="parTrans" cxnId="{33FDCE41-0676-4476-A921-C89D7D8B7C26}">
      <dgm:prSet/>
      <dgm:spPr/>
      <dgm:t>
        <a:bodyPr/>
        <a:lstStyle/>
        <a:p>
          <a:endParaRPr lang="en-US"/>
        </a:p>
      </dgm:t>
    </dgm:pt>
    <dgm:pt modelId="{F95CA4AC-9F8B-4F75-BA55-64D0BEF8EE54}" type="sibTrans" cxnId="{33FDCE41-0676-4476-A921-C89D7D8B7C26}">
      <dgm:prSet/>
      <dgm:spPr/>
      <dgm:t>
        <a:bodyPr/>
        <a:lstStyle/>
        <a:p>
          <a:endParaRPr lang="en-US"/>
        </a:p>
      </dgm:t>
    </dgm:pt>
    <dgm:pt modelId="{EBE4E989-324E-4A80-A650-B5CF05C1D956}">
      <dgm:prSet phldrT="[Text]"/>
      <dgm:spPr/>
      <dgm:t>
        <a:bodyPr/>
        <a:lstStyle/>
        <a:p>
          <a:r>
            <a:rPr lang="en-US" b="0" u="sng" dirty="0" smtClean="0"/>
            <a:t>Matt Ellis</a:t>
          </a:r>
        </a:p>
        <a:p>
          <a:r>
            <a:rPr lang="en-US" dirty="0" smtClean="0"/>
            <a:t>Risk Management Specialist</a:t>
          </a:r>
          <a:endParaRPr lang="en-US" dirty="0"/>
        </a:p>
      </dgm:t>
    </dgm:pt>
    <dgm:pt modelId="{B2BFD932-4F8D-47C0-A58E-EB388BB03DB7}" type="parTrans" cxnId="{2A6898B2-A60D-4F4B-90DC-47922A9EE7C3}">
      <dgm:prSet/>
      <dgm:spPr/>
      <dgm:t>
        <a:bodyPr/>
        <a:lstStyle/>
        <a:p>
          <a:endParaRPr lang="en-US"/>
        </a:p>
      </dgm:t>
    </dgm:pt>
    <dgm:pt modelId="{82A57D16-EBE8-4A23-9C4A-B619704BB5B2}" type="sibTrans" cxnId="{2A6898B2-A60D-4F4B-90DC-47922A9EE7C3}">
      <dgm:prSet/>
      <dgm:spPr/>
      <dgm:t>
        <a:bodyPr/>
        <a:lstStyle/>
        <a:p>
          <a:endParaRPr lang="en-US"/>
        </a:p>
      </dgm:t>
    </dgm:pt>
    <dgm:pt modelId="{9DC433BA-A730-4938-94CB-8C5E8FC6A3C2}" type="asst">
      <dgm:prSet phldrT="[Text]"/>
      <dgm:spPr/>
      <dgm:t>
        <a:bodyPr/>
        <a:lstStyle/>
        <a:p>
          <a:r>
            <a:rPr lang="en-US" u="sng" dirty="0" smtClean="0"/>
            <a:t>George Miller</a:t>
          </a:r>
        </a:p>
        <a:p>
          <a:r>
            <a:rPr lang="en-US" dirty="0" smtClean="0"/>
            <a:t>Co-Project</a:t>
          </a:r>
        </a:p>
        <a:p>
          <a:r>
            <a:rPr lang="en-US" dirty="0" smtClean="0"/>
            <a:t>Manager</a:t>
          </a:r>
        </a:p>
        <a:p>
          <a:endParaRPr lang="en-US" dirty="0"/>
        </a:p>
      </dgm:t>
    </dgm:pt>
    <dgm:pt modelId="{5F2653A6-A9B0-4662-8376-87E73ED198A9}" type="sibTrans" cxnId="{3EA210C4-0D47-4C7D-95F3-31E5F8FD3DFF}">
      <dgm:prSet/>
      <dgm:spPr/>
      <dgm:t>
        <a:bodyPr/>
        <a:lstStyle/>
        <a:p>
          <a:endParaRPr lang="en-US"/>
        </a:p>
      </dgm:t>
    </dgm:pt>
    <dgm:pt modelId="{E1AAC331-7710-4B22-B398-9EF5E9AB61E5}" type="parTrans" cxnId="{3EA210C4-0D47-4C7D-95F3-31E5F8FD3DFF}">
      <dgm:prSet/>
      <dgm:spPr/>
      <dgm:t>
        <a:bodyPr/>
        <a:lstStyle/>
        <a:p>
          <a:endParaRPr lang="en-US"/>
        </a:p>
      </dgm:t>
    </dgm:pt>
    <dgm:pt modelId="{D7E75BAF-5D36-4CAF-9158-3A3615293641}">
      <dgm:prSet/>
      <dgm:spPr/>
      <dgm:t>
        <a:bodyPr/>
        <a:lstStyle/>
        <a:p>
          <a:r>
            <a:rPr lang="en-US" u="sng" dirty="0" smtClean="0"/>
            <a:t>GT Weeks</a:t>
          </a:r>
        </a:p>
        <a:p>
          <a:r>
            <a:rPr lang="en-US" dirty="0" smtClean="0"/>
            <a:t>Database and Development Specialist</a:t>
          </a:r>
          <a:endParaRPr lang="en-US" dirty="0"/>
        </a:p>
      </dgm:t>
    </dgm:pt>
    <dgm:pt modelId="{A9745981-AAB7-496A-A19C-B54AE140E23F}" type="parTrans" cxnId="{A3A5F4C3-C30D-487F-B50E-2B9B90E31F95}">
      <dgm:prSet/>
      <dgm:spPr/>
      <dgm:t>
        <a:bodyPr/>
        <a:lstStyle/>
        <a:p>
          <a:endParaRPr lang="en-US"/>
        </a:p>
      </dgm:t>
    </dgm:pt>
    <dgm:pt modelId="{72A53487-EEA5-4B56-8B59-BAA4F5C6AFAB}" type="sibTrans" cxnId="{A3A5F4C3-C30D-487F-B50E-2B9B90E31F95}">
      <dgm:prSet/>
      <dgm:spPr/>
      <dgm:t>
        <a:bodyPr/>
        <a:lstStyle/>
        <a:p>
          <a:endParaRPr lang="en-US"/>
        </a:p>
      </dgm:t>
    </dgm:pt>
    <dgm:pt modelId="{B7D98D95-05DD-4914-9819-A3820904DD8A}" type="asst">
      <dgm:prSet/>
      <dgm:spPr/>
      <dgm:t>
        <a:bodyPr/>
        <a:lstStyle/>
        <a:p>
          <a:r>
            <a:rPr lang="en-US" u="sng" dirty="0" smtClean="0"/>
            <a:t>Daniel Longest</a:t>
          </a:r>
        </a:p>
        <a:p>
          <a:r>
            <a:rPr lang="en-US" dirty="0" smtClean="0"/>
            <a:t>Co-Project</a:t>
          </a:r>
        </a:p>
        <a:p>
          <a:r>
            <a:rPr lang="en-US" dirty="0" smtClean="0"/>
            <a:t>Manager</a:t>
          </a:r>
        </a:p>
        <a:p>
          <a:endParaRPr lang="en-US" dirty="0"/>
        </a:p>
      </dgm:t>
    </dgm:pt>
    <dgm:pt modelId="{ACA18123-2B56-4F49-8E18-00EA945AAC16}" type="parTrans" cxnId="{C4B42310-3FEB-45B5-AC32-0612FD44E332}">
      <dgm:prSet/>
      <dgm:spPr/>
      <dgm:t>
        <a:bodyPr/>
        <a:lstStyle/>
        <a:p>
          <a:endParaRPr lang="en-US"/>
        </a:p>
      </dgm:t>
    </dgm:pt>
    <dgm:pt modelId="{F45BBC63-B5E1-4DBC-9F03-792C5C153561}" type="sibTrans" cxnId="{C4B42310-3FEB-45B5-AC32-0612FD44E332}">
      <dgm:prSet/>
      <dgm:spPr/>
      <dgm:t>
        <a:bodyPr/>
        <a:lstStyle/>
        <a:p>
          <a:endParaRPr lang="en-US"/>
        </a:p>
      </dgm:t>
    </dgm:pt>
    <dgm:pt modelId="{DC801D20-74C8-425E-95AD-25B137D73C1C}" type="asst">
      <dgm:prSet/>
      <dgm:spPr/>
      <dgm:t>
        <a:bodyPr/>
        <a:lstStyle/>
        <a:p>
          <a:r>
            <a:rPr lang="en-US" u="sng" dirty="0" smtClean="0"/>
            <a:t>Ian Byrnes</a:t>
          </a:r>
        </a:p>
        <a:p>
          <a:r>
            <a:rPr lang="en-US" dirty="0" smtClean="0"/>
            <a:t>Web Master</a:t>
          </a:r>
        </a:p>
        <a:p>
          <a:r>
            <a:rPr lang="en-US" dirty="0" smtClean="0"/>
            <a:t>Software Developer</a:t>
          </a:r>
          <a:endParaRPr lang="en-US" dirty="0"/>
        </a:p>
      </dgm:t>
    </dgm:pt>
    <dgm:pt modelId="{78226547-8B77-40BB-BDE4-1BF33A7C697E}" type="parTrans" cxnId="{07C58A5D-2A87-4376-A7FA-B55DACDB0F72}">
      <dgm:prSet/>
      <dgm:spPr/>
      <dgm:t>
        <a:bodyPr/>
        <a:lstStyle/>
        <a:p>
          <a:endParaRPr lang="en-US"/>
        </a:p>
      </dgm:t>
    </dgm:pt>
    <dgm:pt modelId="{1C7ABFC1-DF9D-4BA4-9C71-C2CF16F08D83}" type="sibTrans" cxnId="{07C58A5D-2A87-4376-A7FA-B55DACDB0F72}">
      <dgm:prSet/>
      <dgm:spPr/>
      <dgm:t>
        <a:bodyPr/>
        <a:lstStyle/>
        <a:p>
          <a:endParaRPr lang="en-US"/>
        </a:p>
      </dgm:t>
    </dgm:pt>
    <dgm:pt modelId="{7EC9352C-78ED-46A5-94B3-88D3FB31F597}" type="asst">
      <dgm:prSet/>
      <dgm:spPr/>
      <dgm:t>
        <a:bodyPr/>
        <a:lstStyle/>
        <a:p>
          <a:r>
            <a:rPr lang="en-US" u="sng" dirty="0" smtClean="0"/>
            <a:t>Jeremy Dart</a:t>
          </a:r>
        </a:p>
        <a:p>
          <a:r>
            <a:rPr lang="en-US" dirty="0" smtClean="0"/>
            <a:t>Security Expert</a:t>
          </a:r>
        </a:p>
        <a:p>
          <a:r>
            <a:rPr lang="en-US" dirty="0" smtClean="0"/>
            <a:t>Software Developer</a:t>
          </a:r>
        </a:p>
      </dgm:t>
    </dgm:pt>
    <dgm:pt modelId="{FC547B4D-990A-4CDD-A1BD-F787FA8E208A}" type="parTrans" cxnId="{B1A742DD-04B6-44AD-85C9-9EF9DAE3798D}">
      <dgm:prSet/>
      <dgm:spPr/>
      <dgm:t>
        <a:bodyPr/>
        <a:lstStyle/>
        <a:p>
          <a:endParaRPr lang="en-US"/>
        </a:p>
      </dgm:t>
    </dgm:pt>
    <dgm:pt modelId="{FE8EDD39-5B57-4A46-9305-11A3A5C15D9F}" type="sibTrans" cxnId="{B1A742DD-04B6-44AD-85C9-9EF9DAE3798D}">
      <dgm:prSet/>
      <dgm:spPr/>
      <dgm:t>
        <a:bodyPr/>
        <a:lstStyle/>
        <a:p>
          <a:endParaRPr lang="en-US"/>
        </a:p>
      </dgm:t>
    </dgm:pt>
    <dgm:pt modelId="{2BC3F098-9AC4-400A-90A8-5AB7B63633E7}" type="asst">
      <dgm:prSet/>
      <dgm:spPr/>
      <dgm:t>
        <a:bodyPr/>
        <a:lstStyle/>
        <a:p>
          <a:r>
            <a:rPr lang="en-US" u="sng" dirty="0" smtClean="0"/>
            <a:t>Mike Olson</a:t>
          </a:r>
        </a:p>
        <a:p>
          <a:r>
            <a:rPr lang="en-US" dirty="0" smtClean="0"/>
            <a:t>Math Expert</a:t>
          </a:r>
        </a:p>
        <a:p>
          <a:r>
            <a:rPr lang="en-US" dirty="0" smtClean="0"/>
            <a:t>Documentation Specialist</a:t>
          </a:r>
          <a:endParaRPr lang="en-US" dirty="0"/>
        </a:p>
      </dgm:t>
    </dgm:pt>
    <dgm:pt modelId="{3DBA3B3D-F704-46D2-9869-7135F252F055}" type="parTrans" cxnId="{7BD923D2-643C-4785-B409-CD1BDABA5BE4}">
      <dgm:prSet/>
      <dgm:spPr/>
      <dgm:t>
        <a:bodyPr/>
        <a:lstStyle/>
        <a:p>
          <a:endParaRPr lang="en-US"/>
        </a:p>
      </dgm:t>
    </dgm:pt>
    <dgm:pt modelId="{24050CDB-2E9D-4E7B-827D-C91657B7D080}" type="sibTrans" cxnId="{7BD923D2-643C-4785-B409-CD1BDABA5BE4}">
      <dgm:prSet/>
      <dgm:spPr/>
      <dgm:t>
        <a:bodyPr/>
        <a:lstStyle/>
        <a:p>
          <a:endParaRPr lang="en-US"/>
        </a:p>
      </dgm:t>
    </dgm:pt>
    <dgm:pt modelId="{69D4682E-BD14-4CBD-84C2-7AE96867C1BD}" type="asst">
      <dgm:prSet/>
      <dgm:spPr/>
      <dgm:t>
        <a:bodyPr/>
        <a:lstStyle/>
        <a:p>
          <a:r>
            <a:rPr lang="en-US" u="sng" dirty="0" smtClean="0"/>
            <a:t>Ronald Thorne</a:t>
          </a:r>
        </a:p>
        <a:p>
          <a:r>
            <a:rPr lang="en-US" dirty="0" smtClean="0"/>
            <a:t>Marketing Specialist</a:t>
          </a:r>
        </a:p>
        <a:p>
          <a:r>
            <a:rPr lang="en-US" dirty="0" smtClean="0"/>
            <a:t>Software Developer</a:t>
          </a:r>
          <a:endParaRPr lang="en-US" dirty="0"/>
        </a:p>
      </dgm:t>
    </dgm:pt>
    <dgm:pt modelId="{D9FC8A30-9B18-4603-A25D-BE04E5B83DDD}" type="parTrans" cxnId="{67BAFDF8-428C-4164-8863-E37B9F94B6E5}">
      <dgm:prSet/>
      <dgm:spPr/>
      <dgm:t>
        <a:bodyPr/>
        <a:lstStyle/>
        <a:p>
          <a:endParaRPr lang="en-US"/>
        </a:p>
      </dgm:t>
    </dgm:pt>
    <dgm:pt modelId="{32CF9388-84FC-4718-8BB3-61601DE2A3B3}" type="sibTrans" cxnId="{67BAFDF8-428C-4164-8863-E37B9F94B6E5}">
      <dgm:prSet/>
      <dgm:spPr/>
      <dgm:t>
        <a:bodyPr/>
        <a:lstStyle/>
        <a:p>
          <a:endParaRPr lang="en-US"/>
        </a:p>
      </dgm:t>
    </dgm:pt>
    <dgm:pt modelId="{6515B29E-7DCF-456E-A879-248B71210F73}">
      <dgm:prSet/>
      <dgm:spPr/>
      <dgm:t>
        <a:bodyPr/>
        <a:lstStyle/>
        <a:p>
          <a:r>
            <a:rPr lang="en-US" u="sng" dirty="0" smtClean="0"/>
            <a:t>Aaron Evans</a:t>
          </a:r>
        </a:p>
        <a:p>
          <a:r>
            <a:rPr lang="en-US" dirty="0" smtClean="0"/>
            <a:t>Database Expert</a:t>
          </a:r>
        </a:p>
        <a:p>
          <a:r>
            <a:rPr lang="en-US" dirty="0" smtClean="0"/>
            <a:t>GUI Expert</a:t>
          </a:r>
        </a:p>
      </dgm:t>
    </dgm:pt>
    <dgm:pt modelId="{DB8DC08E-82AA-4125-9CFD-A3AFB12B4757}" type="parTrans" cxnId="{385BE9EC-960F-4DAC-BF51-CFC642E9F9C4}">
      <dgm:prSet/>
      <dgm:spPr/>
      <dgm:t>
        <a:bodyPr/>
        <a:lstStyle/>
        <a:p>
          <a:endParaRPr lang="en-US"/>
        </a:p>
      </dgm:t>
    </dgm:pt>
    <dgm:pt modelId="{51F3A7EF-C3B8-46A2-A846-BC07FF7B8137}" type="sibTrans" cxnId="{385BE9EC-960F-4DAC-BF51-CFC642E9F9C4}">
      <dgm:prSet/>
      <dgm:spPr/>
      <dgm:t>
        <a:bodyPr/>
        <a:lstStyle/>
        <a:p>
          <a:endParaRPr lang="en-US"/>
        </a:p>
      </dgm:t>
    </dgm:pt>
    <dgm:pt modelId="{8C641A9E-D3B2-4955-BF70-DF7A5B62D772}">
      <dgm:prSet/>
      <dgm:spPr/>
      <dgm:t>
        <a:bodyPr/>
        <a:lstStyle/>
        <a:p>
          <a:r>
            <a:rPr lang="en-US" dirty="0" smtClean="0"/>
            <a:t> </a:t>
          </a:r>
          <a:r>
            <a:rPr lang="en-US" u="sng" dirty="0" smtClean="0"/>
            <a:t>Roosevelt Cooper</a:t>
          </a:r>
        </a:p>
        <a:p>
          <a:r>
            <a:rPr lang="en-US" dirty="0" smtClean="0"/>
            <a:t> Risk Management </a:t>
          </a:r>
        </a:p>
        <a:p>
          <a:r>
            <a:rPr lang="en-US" dirty="0" smtClean="0"/>
            <a:t>Specialist</a:t>
          </a:r>
        </a:p>
        <a:p>
          <a:r>
            <a:rPr lang="en-US" dirty="0" smtClean="0"/>
            <a:t>Report Expert</a:t>
          </a:r>
          <a:endParaRPr lang="en-US" dirty="0"/>
        </a:p>
      </dgm:t>
    </dgm:pt>
    <dgm:pt modelId="{EC3968BB-6A22-44CC-BC42-EF35B4133479}" type="parTrans" cxnId="{0AD5C028-1838-49AB-915E-B31CD721F197}">
      <dgm:prSet/>
      <dgm:spPr/>
      <dgm:t>
        <a:bodyPr/>
        <a:lstStyle/>
        <a:p>
          <a:endParaRPr lang="en-US"/>
        </a:p>
      </dgm:t>
    </dgm:pt>
    <dgm:pt modelId="{38AF913A-0956-4DA9-AC50-624294A69F92}" type="sibTrans" cxnId="{0AD5C028-1838-49AB-915E-B31CD721F197}">
      <dgm:prSet/>
      <dgm:spPr/>
      <dgm:t>
        <a:bodyPr/>
        <a:lstStyle/>
        <a:p>
          <a:endParaRPr lang="en-US"/>
        </a:p>
      </dgm:t>
    </dgm:pt>
    <dgm:pt modelId="{EA1A791D-9A2F-4F66-B696-26D249CF2F37}" type="pres">
      <dgm:prSet presAssocID="{1745DA46-61EC-45B7-A0F0-A83AFECD96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2DFA8E-404D-42DF-8B16-54532B0BDCED}" type="pres">
      <dgm:prSet presAssocID="{9DC433BA-A730-4938-94CB-8C5E8FC6A3C2}" presName="hierRoot1" presStyleCnt="0">
        <dgm:presLayoutVars>
          <dgm:hierBranch val="init"/>
        </dgm:presLayoutVars>
      </dgm:prSet>
      <dgm:spPr/>
    </dgm:pt>
    <dgm:pt modelId="{3204BE18-B8D0-42D4-A2A6-E1E6299283C0}" type="pres">
      <dgm:prSet presAssocID="{9DC433BA-A730-4938-94CB-8C5E8FC6A3C2}" presName="rootComposite1" presStyleCnt="0"/>
      <dgm:spPr/>
    </dgm:pt>
    <dgm:pt modelId="{1BDD5E30-D0FF-4D28-879C-8D61C071EF6C}" type="pres">
      <dgm:prSet presAssocID="{9DC433BA-A730-4938-94CB-8C5E8FC6A3C2}" presName="rootText1" presStyleLbl="node0" presStyleIdx="0" presStyleCnt="2" custScaleX="95198" custScaleY="132499" custLinFactNeighborX="-25170" custLinFactNeighborY="-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ECDD7C-A0EE-41E1-9CA1-4BB715BF2FBA}" type="pres">
      <dgm:prSet presAssocID="{9DC433BA-A730-4938-94CB-8C5E8FC6A3C2}" presName="rootPict1" presStyleLbl="alignImgPlace1" presStyleIdx="0" presStyleCnt="11" custScaleX="120979" custScaleY="153121" custLinFactNeighborX="-82075" custLinFactNeighborY="47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B3D8905F-0EF7-47BF-890F-21D502EDE6D6}" type="pres">
      <dgm:prSet presAssocID="{9DC433BA-A730-4938-94CB-8C5E8FC6A3C2}" presName="rootConnector1" presStyleLbl="asst0" presStyleIdx="0" presStyleCnt="0"/>
      <dgm:spPr/>
      <dgm:t>
        <a:bodyPr/>
        <a:lstStyle/>
        <a:p>
          <a:endParaRPr lang="en-US"/>
        </a:p>
      </dgm:t>
    </dgm:pt>
    <dgm:pt modelId="{8AC5447D-5267-4566-AD3C-B735E06C7EBA}" type="pres">
      <dgm:prSet presAssocID="{9DC433BA-A730-4938-94CB-8C5E8FC6A3C2}" presName="hierChild2" presStyleCnt="0"/>
      <dgm:spPr/>
    </dgm:pt>
    <dgm:pt modelId="{3E78555E-AEF7-4CA5-9332-BE8C36857386}" type="pres">
      <dgm:prSet presAssocID="{DB8DC08E-82AA-4125-9CFD-A3AFB12B475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DF99469-6247-4ED1-BFAA-E119EDE5E297}" type="pres">
      <dgm:prSet presAssocID="{6515B29E-7DCF-456E-A879-248B71210F73}" presName="hierRoot2" presStyleCnt="0">
        <dgm:presLayoutVars>
          <dgm:hierBranch val="init"/>
        </dgm:presLayoutVars>
      </dgm:prSet>
      <dgm:spPr/>
    </dgm:pt>
    <dgm:pt modelId="{5CBD6A8E-BAFB-4BA9-9D83-357C05744B3C}" type="pres">
      <dgm:prSet presAssocID="{6515B29E-7DCF-456E-A879-248B71210F73}" presName="rootComposite" presStyleCnt="0"/>
      <dgm:spPr/>
    </dgm:pt>
    <dgm:pt modelId="{479FD861-3161-4E75-A2DD-5E63C0E20CB4}" type="pres">
      <dgm:prSet presAssocID="{6515B29E-7DCF-456E-A879-248B71210F73}" presName="rootText" presStyleLbl="node2" presStyleIdx="0" presStyleCnt="5" custScaleX="95198" custScaleY="132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27752A-40A3-47A4-B89F-90B5B633EAF4}" type="pres">
      <dgm:prSet presAssocID="{6515B29E-7DCF-456E-A879-248B71210F73}" presName="rootPict" presStyleLbl="alignImgPlace1" presStyleIdx="1" presStyleCnt="11" custScaleX="120979" custScaleY="1531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0FC3EEC3-DDE7-494A-A015-0DB741EB8561}" type="pres">
      <dgm:prSet presAssocID="{6515B29E-7DCF-456E-A879-248B71210F73}" presName="rootConnector" presStyleLbl="node2" presStyleIdx="0" presStyleCnt="5"/>
      <dgm:spPr/>
      <dgm:t>
        <a:bodyPr/>
        <a:lstStyle/>
        <a:p>
          <a:endParaRPr lang="en-US"/>
        </a:p>
      </dgm:t>
    </dgm:pt>
    <dgm:pt modelId="{77BBB2F8-4253-4B7B-850B-65EA3D74AED3}" type="pres">
      <dgm:prSet presAssocID="{6515B29E-7DCF-456E-A879-248B71210F73}" presName="hierChild4" presStyleCnt="0"/>
      <dgm:spPr/>
    </dgm:pt>
    <dgm:pt modelId="{50F9846A-A472-4962-8D7B-84397B1B025E}" type="pres">
      <dgm:prSet presAssocID="{6515B29E-7DCF-456E-A879-248B71210F73}" presName="hierChild5" presStyleCnt="0"/>
      <dgm:spPr/>
    </dgm:pt>
    <dgm:pt modelId="{BC4B247C-DDD3-4E9A-A7A0-89864F97E0E7}" type="pres">
      <dgm:prSet presAssocID="{7793D857-54BF-47F8-A126-9E69138F2108}" presName="Name37" presStyleLbl="parChTrans1D2" presStyleIdx="1" presStyleCnt="5"/>
      <dgm:spPr/>
      <dgm:t>
        <a:bodyPr/>
        <a:lstStyle/>
        <a:p>
          <a:endParaRPr lang="en-US"/>
        </a:p>
      </dgm:t>
    </dgm:pt>
    <dgm:pt modelId="{943EDFFB-5840-4C18-B330-608240E4BD11}" type="pres">
      <dgm:prSet presAssocID="{2A73A8AA-18E5-4B8C-8F89-9572CF25196E}" presName="hierRoot2" presStyleCnt="0">
        <dgm:presLayoutVars>
          <dgm:hierBranch val="init"/>
        </dgm:presLayoutVars>
      </dgm:prSet>
      <dgm:spPr/>
    </dgm:pt>
    <dgm:pt modelId="{F72A1832-9851-4D16-A9C1-E94510558363}" type="pres">
      <dgm:prSet presAssocID="{2A73A8AA-18E5-4B8C-8F89-9572CF25196E}" presName="rootComposite" presStyleCnt="0"/>
      <dgm:spPr/>
    </dgm:pt>
    <dgm:pt modelId="{01164C91-F5C1-4D0D-A7DD-ADE803228980}" type="pres">
      <dgm:prSet presAssocID="{2A73A8AA-18E5-4B8C-8F89-9572CF25196E}" presName="rootText" presStyleLbl="node2" presStyleIdx="1" presStyleCnt="5" custScaleX="95198" custScaleY="132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EE535-05BB-498B-95F2-17996FD86275}" type="pres">
      <dgm:prSet presAssocID="{2A73A8AA-18E5-4B8C-8F89-9572CF25196E}" presName="rootPict" presStyleLbl="alignImgPlace1" presStyleIdx="2" presStyleCnt="11" custScaleX="120979" custScaleY="15312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85701BE-7609-4D39-93CC-B8C8E4C4187D}" type="pres">
      <dgm:prSet presAssocID="{2A73A8AA-18E5-4B8C-8F89-9572CF25196E}" presName="rootConnector" presStyleLbl="node2" presStyleIdx="1" presStyleCnt="5"/>
      <dgm:spPr/>
      <dgm:t>
        <a:bodyPr/>
        <a:lstStyle/>
        <a:p>
          <a:endParaRPr lang="en-US"/>
        </a:p>
      </dgm:t>
    </dgm:pt>
    <dgm:pt modelId="{AA05880E-5CEC-4934-A2D6-6434C079CF0F}" type="pres">
      <dgm:prSet presAssocID="{2A73A8AA-18E5-4B8C-8F89-9572CF25196E}" presName="hierChild4" presStyleCnt="0"/>
      <dgm:spPr/>
    </dgm:pt>
    <dgm:pt modelId="{71DBBBB5-5B88-4BD8-A982-0584DA3DC261}" type="pres">
      <dgm:prSet presAssocID="{2A73A8AA-18E5-4B8C-8F89-9572CF25196E}" presName="hierChild5" presStyleCnt="0"/>
      <dgm:spPr/>
    </dgm:pt>
    <dgm:pt modelId="{28D9FA71-6CC0-41CC-B645-C288EE94BD2E}" type="pres">
      <dgm:prSet presAssocID="{3DBA3B3D-F704-46D2-9869-7135F252F055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C60F157A-61C9-4171-A0C2-DB9935718E60}" type="pres">
      <dgm:prSet presAssocID="{2BC3F098-9AC4-400A-90A8-5AB7B63633E7}" presName="hierRoot3" presStyleCnt="0">
        <dgm:presLayoutVars>
          <dgm:hierBranch val="init"/>
        </dgm:presLayoutVars>
      </dgm:prSet>
      <dgm:spPr/>
    </dgm:pt>
    <dgm:pt modelId="{AEDF9E28-4253-4E69-86CB-ADBE8105E3BE}" type="pres">
      <dgm:prSet presAssocID="{2BC3F098-9AC4-400A-90A8-5AB7B63633E7}" presName="rootComposite3" presStyleCnt="0"/>
      <dgm:spPr/>
    </dgm:pt>
    <dgm:pt modelId="{B0C9E809-8E30-4B47-8DFF-7E8A8D922946}" type="pres">
      <dgm:prSet presAssocID="{2BC3F098-9AC4-400A-90A8-5AB7B63633E7}" presName="rootText3" presStyleLbl="asst2" presStyleIdx="0" presStyleCnt="4" custScaleX="95198" custScaleY="132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E123C-4BE2-4613-A46D-FF9B297BF67F}" type="pres">
      <dgm:prSet presAssocID="{2BC3F098-9AC4-400A-90A8-5AB7B63633E7}" presName="rootPict3" presStyleLbl="alignImgPlace1" presStyleIdx="3" presStyleCnt="11" custScaleX="120979" custScaleY="15312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FADDD4-BB76-4322-AED0-38AA92359C8F}" type="pres">
      <dgm:prSet presAssocID="{2BC3F098-9AC4-400A-90A8-5AB7B63633E7}" presName="rootConnector3" presStyleLbl="asst2" presStyleIdx="0" presStyleCnt="4"/>
      <dgm:spPr/>
      <dgm:t>
        <a:bodyPr/>
        <a:lstStyle/>
        <a:p>
          <a:endParaRPr lang="en-US"/>
        </a:p>
      </dgm:t>
    </dgm:pt>
    <dgm:pt modelId="{23BB2751-1888-438C-A8B8-393D5F1937F4}" type="pres">
      <dgm:prSet presAssocID="{2BC3F098-9AC4-400A-90A8-5AB7B63633E7}" presName="hierChild6" presStyleCnt="0"/>
      <dgm:spPr/>
    </dgm:pt>
    <dgm:pt modelId="{7E3187B6-C235-46F8-BA20-1593C020A2DC}" type="pres">
      <dgm:prSet presAssocID="{2BC3F098-9AC4-400A-90A8-5AB7B63633E7}" presName="hierChild7" presStyleCnt="0"/>
      <dgm:spPr/>
    </dgm:pt>
    <dgm:pt modelId="{2F88E4F6-CFDB-4766-8407-CC48C66CFC10}" type="pres">
      <dgm:prSet presAssocID="{D9FC8A30-9B18-4603-A25D-BE04E5B83DDD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CD213F73-FCDA-4C8B-ACF8-91B37301298C}" type="pres">
      <dgm:prSet presAssocID="{69D4682E-BD14-4CBD-84C2-7AE96867C1BD}" presName="hierRoot3" presStyleCnt="0">
        <dgm:presLayoutVars>
          <dgm:hierBranch val="init"/>
        </dgm:presLayoutVars>
      </dgm:prSet>
      <dgm:spPr/>
    </dgm:pt>
    <dgm:pt modelId="{C8C0CCBB-6023-4847-A0A6-7AE45CD37B5E}" type="pres">
      <dgm:prSet presAssocID="{69D4682E-BD14-4CBD-84C2-7AE96867C1BD}" presName="rootComposite3" presStyleCnt="0"/>
      <dgm:spPr/>
    </dgm:pt>
    <dgm:pt modelId="{7D60D008-F738-4B8A-8075-D86F3FD7C802}" type="pres">
      <dgm:prSet presAssocID="{69D4682E-BD14-4CBD-84C2-7AE96867C1BD}" presName="rootText3" presStyleLbl="asst2" presStyleIdx="1" presStyleCnt="4" custScaleX="95198" custScaleY="132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2C0F22-1B74-4E36-9ADC-89FD5EC23239}" type="pres">
      <dgm:prSet presAssocID="{69D4682E-BD14-4CBD-84C2-7AE96867C1BD}" presName="rootPict3" presStyleLbl="alignImgPlace1" presStyleIdx="4" presStyleCnt="11" custScaleX="120979" custScaleY="15312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9E0178-6592-49EB-9A0D-802EF0AD65AF}" type="pres">
      <dgm:prSet presAssocID="{69D4682E-BD14-4CBD-84C2-7AE96867C1BD}" presName="rootConnector3" presStyleLbl="asst2" presStyleIdx="1" presStyleCnt="4"/>
      <dgm:spPr/>
      <dgm:t>
        <a:bodyPr/>
        <a:lstStyle/>
        <a:p>
          <a:endParaRPr lang="en-US"/>
        </a:p>
      </dgm:t>
    </dgm:pt>
    <dgm:pt modelId="{B1B3EEFA-38AB-4CB6-8F67-5DAE88E7BA14}" type="pres">
      <dgm:prSet presAssocID="{69D4682E-BD14-4CBD-84C2-7AE96867C1BD}" presName="hierChild6" presStyleCnt="0"/>
      <dgm:spPr/>
    </dgm:pt>
    <dgm:pt modelId="{46AA3A7D-C249-4414-B2A1-DF6EAD57404C}" type="pres">
      <dgm:prSet presAssocID="{69D4682E-BD14-4CBD-84C2-7AE96867C1BD}" presName="hierChild7" presStyleCnt="0"/>
      <dgm:spPr/>
    </dgm:pt>
    <dgm:pt modelId="{6FABB90A-3553-4C34-AAB9-5DAD899800CC}" type="pres">
      <dgm:prSet presAssocID="{B2BFD932-4F8D-47C0-A58E-EB388BB03DB7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8D0DA9F-9B10-4A2F-8144-C23D66A720CB}" type="pres">
      <dgm:prSet presAssocID="{EBE4E989-324E-4A80-A650-B5CF05C1D956}" presName="hierRoot2" presStyleCnt="0">
        <dgm:presLayoutVars>
          <dgm:hierBranch val="init"/>
        </dgm:presLayoutVars>
      </dgm:prSet>
      <dgm:spPr/>
    </dgm:pt>
    <dgm:pt modelId="{700A9B38-FB4F-4F16-A566-4327D492E3FC}" type="pres">
      <dgm:prSet presAssocID="{EBE4E989-324E-4A80-A650-B5CF05C1D956}" presName="rootComposite" presStyleCnt="0"/>
      <dgm:spPr/>
    </dgm:pt>
    <dgm:pt modelId="{BE4F2797-5AE3-4E98-ACF5-F3F0EDFF121A}" type="pres">
      <dgm:prSet presAssocID="{EBE4E989-324E-4A80-A650-B5CF05C1D956}" presName="rootText" presStyleLbl="node2" presStyleIdx="2" presStyleCnt="5" custScaleX="95198" custScaleY="132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FED03-2984-4004-88A5-93E062FA20B7}" type="pres">
      <dgm:prSet presAssocID="{EBE4E989-324E-4A80-A650-B5CF05C1D956}" presName="rootPict" presStyleLbl="alignImgPlace1" presStyleIdx="5" presStyleCnt="11" custScaleX="120979" custScaleY="153121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0C777EFE-96E4-4DE7-82CC-3E913010A3CB}" type="pres">
      <dgm:prSet presAssocID="{EBE4E989-324E-4A80-A650-B5CF05C1D956}" presName="rootConnector" presStyleLbl="node2" presStyleIdx="2" presStyleCnt="5"/>
      <dgm:spPr/>
      <dgm:t>
        <a:bodyPr/>
        <a:lstStyle/>
        <a:p>
          <a:endParaRPr lang="en-US"/>
        </a:p>
      </dgm:t>
    </dgm:pt>
    <dgm:pt modelId="{173BBE49-6BB4-431E-8A2A-33C153EC27EA}" type="pres">
      <dgm:prSet presAssocID="{EBE4E989-324E-4A80-A650-B5CF05C1D956}" presName="hierChild4" presStyleCnt="0"/>
      <dgm:spPr/>
    </dgm:pt>
    <dgm:pt modelId="{F7F0D27C-4E24-4E4F-BEF3-FDAAC12AD283}" type="pres">
      <dgm:prSet presAssocID="{EBE4E989-324E-4A80-A650-B5CF05C1D956}" presName="hierChild5" presStyleCnt="0"/>
      <dgm:spPr/>
    </dgm:pt>
    <dgm:pt modelId="{6D7E63C1-9544-4DD8-803C-FCE9F91503CA}" type="pres">
      <dgm:prSet presAssocID="{A9745981-AAB7-496A-A19C-B54AE140E23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66B6FE20-CD86-471B-955E-4F05FBA7B748}" type="pres">
      <dgm:prSet presAssocID="{D7E75BAF-5D36-4CAF-9158-3A3615293641}" presName="hierRoot2" presStyleCnt="0">
        <dgm:presLayoutVars>
          <dgm:hierBranch val="init"/>
        </dgm:presLayoutVars>
      </dgm:prSet>
      <dgm:spPr/>
    </dgm:pt>
    <dgm:pt modelId="{F1F6A805-E353-49DA-A29E-2A53F7D3C4FC}" type="pres">
      <dgm:prSet presAssocID="{D7E75BAF-5D36-4CAF-9158-3A3615293641}" presName="rootComposite" presStyleCnt="0"/>
      <dgm:spPr/>
    </dgm:pt>
    <dgm:pt modelId="{4DD3218B-D195-4E0C-BDC6-10F7E9EB277B}" type="pres">
      <dgm:prSet presAssocID="{D7E75BAF-5D36-4CAF-9158-3A3615293641}" presName="rootText" presStyleLbl="node2" presStyleIdx="3" presStyleCnt="5" custScaleX="95198" custScaleY="132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0CFAAA-6BB0-4764-8B6A-7D7F6E3C0F39}" type="pres">
      <dgm:prSet presAssocID="{D7E75BAF-5D36-4CAF-9158-3A3615293641}" presName="rootPict" presStyleLbl="alignImgPlace1" presStyleIdx="6" presStyleCnt="11" custScaleX="120979" custScaleY="15312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2362DE45-C018-47A7-9609-5D83697EBE2E}" type="pres">
      <dgm:prSet presAssocID="{D7E75BAF-5D36-4CAF-9158-3A3615293641}" presName="rootConnector" presStyleLbl="node2" presStyleIdx="3" presStyleCnt="5"/>
      <dgm:spPr/>
      <dgm:t>
        <a:bodyPr/>
        <a:lstStyle/>
        <a:p>
          <a:endParaRPr lang="en-US"/>
        </a:p>
      </dgm:t>
    </dgm:pt>
    <dgm:pt modelId="{8DFD2DF3-3E82-493F-ABDA-1962345FAF69}" type="pres">
      <dgm:prSet presAssocID="{D7E75BAF-5D36-4CAF-9158-3A3615293641}" presName="hierChild4" presStyleCnt="0"/>
      <dgm:spPr/>
    </dgm:pt>
    <dgm:pt modelId="{919BC4CD-6EF2-4478-9FED-7FD646533CF5}" type="pres">
      <dgm:prSet presAssocID="{D7E75BAF-5D36-4CAF-9158-3A3615293641}" presName="hierChild5" presStyleCnt="0"/>
      <dgm:spPr/>
    </dgm:pt>
    <dgm:pt modelId="{776D44D0-910A-435B-8BEA-858B82EF0EC6}" type="pres">
      <dgm:prSet presAssocID="{78226547-8B77-40BB-BDE4-1BF33A7C697E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E7B7E829-4AD2-42EB-846C-1B8D8C5FE287}" type="pres">
      <dgm:prSet presAssocID="{DC801D20-74C8-425E-95AD-25B137D73C1C}" presName="hierRoot3" presStyleCnt="0">
        <dgm:presLayoutVars>
          <dgm:hierBranch val="init"/>
        </dgm:presLayoutVars>
      </dgm:prSet>
      <dgm:spPr/>
    </dgm:pt>
    <dgm:pt modelId="{3BAFB973-821B-4B46-AE32-810D8D00AC3C}" type="pres">
      <dgm:prSet presAssocID="{DC801D20-74C8-425E-95AD-25B137D73C1C}" presName="rootComposite3" presStyleCnt="0"/>
      <dgm:spPr/>
    </dgm:pt>
    <dgm:pt modelId="{05D084F1-AC0D-41C4-B743-978F47C074D6}" type="pres">
      <dgm:prSet presAssocID="{DC801D20-74C8-425E-95AD-25B137D73C1C}" presName="rootText3" presStyleLbl="asst2" presStyleIdx="2" presStyleCnt="4" custScaleX="95198" custScaleY="132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E0AD6C-E3B5-4964-AFF6-91CB9110CCC1}" type="pres">
      <dgm:prSet presAssocID="{DC801D20-74C8-425E-95AD-25B137D73C1C}" presName="rootPict3" presStyleLbl="alignImgPlace1" presStyleIdx="7" presStyleCnt="11" custScaleX="120979" custScaleY="153121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8D7BAAE-E45E-466C-B069-6631C213855D}" type="pres">
      <dgm:prSet presAssocID="{DC801D20-74C8-425E-95AD-25B137D73C1C}" presName="rootConnector3" presStyleLbl="asst2" presStyleIdx="2" presStyleCnt="4"/>
      <dgm:spPr/>
      <dgm:t>
        <a:bodyPr/>
        <a:lstStyle/>
        <a:p>
          <a:endParaRPr lang="en-US"/>
        </a:p>
      </dgm:t>
    </dgm:pt>
    <dgm:pt modelId="{411B1171-8311-4E78-9E54-844A4A0B31DB}" type="pres">
      <dgm:prSet presAssocID="{DC801D20-74C8-425E-95AD-25B137D73C1C}" presName="hierChild6" presStyleCnt="0"/>
      <dgm:spPr/>
    </dgm:pt>
    <dgm:pt modelId="{06971372-0049-4857-AAE8-0B712B400F78}" type="pres">
      <dgm:prSet presAssocID="{DC801D20-74C8-425E-95AD-25B137D73C1C}" presName="hierChild7" presStyleCnt="0"/>
      <dgm:spPr/>
    </dgm:pt>
    <dgm:pt modelId="{67E06A1A-5F10-4BF9-977C-E122D61CD3C9}" type="pres">
      <dgm:prSet presAssocID="{FC547B4D-990A-4CDD-A1BD-F787FA8E208A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47E2C173-8004-4175-A256-3A010FA7F096}" type="pres">
      <dgm:prSet presAssocID="{7EC9352C-78ED-46A5-94B3-88D3FB31F597}" presName="hierRoot3" presStyleCnt="0">
        <dgm:presLayoutVars>
          <dgm:hierBranch val="init"/>
        </dgm:presLayoutVars>
      </dgm:prSet>
      <dgm:spPr/>
    </dgm:pt>
    <dgm:pt modelId="{5325B35E-10F4-48E7-9E5E-6097CBA0AAB2}" type="pres">
      <dgm:prSet presAssocID="{7EC9352C-78ED-46A5-94B3-88D3FB31F597}" presName="rootComposite3" presStyleCnt="0"/>
      <dgm:spPr/>
    </dgm:pt>
    <dgm:pt modelId="{9FAEEAC1-7A6B-4843-8F44-3C78CF880DB0}" type="pres">
      <dgm:prSet presAssocID="{7EC9352C-78ED-46A5-94B3-88D3FB31F597}" presName="rootText3" presStyleLbl="asst2" presStyleIdx="3" presStyleCnt="4" custScaleX="95198" custScaleY="132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EB774E-2565-481D-AB9B-6EA935F7D290}" type="pres">
      <dgm:prSet presAssocID="{7EC9352C-78ED-46A5-94B3-88D3FB31F597}" presName="rootPict3" presStyleLbl="alignImgPlace1" presStyleIdx="8" presStyleCnt="11" custScaleX="120979" custScaleY="15312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F64C9866-92B3-4D81-BB64-1E73B6C1646D}" type="pres">
      <dgm:prSet presAssocID="{7EC9352C-78ED-46A5-94B3-88D3FB31F597}" presName="rootConnector3" presStyleLbl="asst2" presStyleIdx="3" presStyleCnt="4"/>
      <dgm:spPr/>
      <dgm:t>
        <a:bodyPr/>
        <a:lstStyle/>
        <a:p>
          <a:endParaRPr lang="en-US"/>
        </a:p>
      </dgm:t>
    </dgm:pt>
    <dgm:pt modelId="{27171614-E1E5-49C9-874D-2C15BE3248B4}" type="pres">
      <dgm:prSet presAssocID="{7EC9352C-78ED-46A5-94B3-88D3FB31F597}" presName="hierChild6" presStyleCnt="0"/>
      <dgm:spPr/>
    </dgm:pt>
    <dgm:pt modelId="{45E6436A-F964-4916-BC94-4DC2E614F057}" type="pres">
      <dgm:prSet presAssocID="{7EC9352C-78ED-46A5-94B3-88D3FB31F597}" presName="hierChild7" presStyleCnt="0"/>
      <dgm:spPr/>
    </dgm:pt>
    <dgm:pt modelId="{3196AA32-4813-410F-AF34-864E4B0433A1}" type="pres">
      <dgm:prSet presAssocID="{EC3968BB-6A22-44CC-BC42-EF35B4133479}" presName="Name37" presStyleLbl="parChTrans1D2" presStyleIdx="4" presStyleCnt="5"/>
      <dgm:spPr/>
      <dgm:t>
        <a:bodyPr/>
        <a:lstStyle/>
        <a:p>
          <a:endParaRPr lang="en-US"/>
        </a:p>
      </dgm:t>
    </dgm:pt>
    <dgm:pt modelId="{17A6698B-D2D0-4DC2-9891-8A1A9117B6B7}" type="pres">
      <dgm:prSet presAssocID="{8C641A9E-D3B2-4955-BF70-DF7A5B62D772}" presName="hierRoot2" presStyleCnt="0">
        <dgm:presLayoutVars>
          <dgm:hierBranch val="init"/>
        </dgm:presLayoutVars>
      </dgm:prSet>
      <dgm:spPr/>
    </dgm:pt>
    <dgm:pt modelId="{1D9B97F4-F9B9-4990-8699-BE57BE763B26}" type="pres">
      <dgm:prSet presAssocID="{8C641A9E-D3B2-4955-BF70-DF7A5B62D772}" presName="rootComposite" presStyleCnt="0"/>
      <dgm:spPr/>
    </dgm:pt>
    <dgm:pt modelId="{6D3E2DF7-A990-48A2-8CC8-2810D6E8BC97}" type="pres">
      <dgm:prSet presAssocID="{8C641A9E-D3B2-4955-BF70-DF7A5B62D772}" presName="rootText" presStyleLbl="node2" presStyleIdx="4" presStyleCnt="5" custScaleX="109138" custScaleY="131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F845A-70E2-4A9A-9789-49A59E215DF1}" type="pres">
      <dgm:prSet presAssocID="{8C641A9E-D3B2-4955-BF70-DF7A5B62D772}" presName="rootPict" presStyleLbl="alignImgPlace1" presStyleIdx="9" presStyleCnt="11" custScaleX="121793" custScaleY="153691" custLinFactNeighborX="-24290" custLinFactNeighborY="608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893243-005F-4741-8F12-AB902870C26C}" type="pres">
      <dgm:prSet presAssocID="{8C641A9E-D3B2-4955-BF70-DF7A5B62D772}" presName="rootConnector" presStyleLbl="node2" presStyleIdx="4" presStyleCnt="5"/>
      <dgm:spPr/>
      <dgm:t>
        <a:bodyPr/>
        <a:lstStyle/>
        <a:p>
          <a:endParaRPr lang="en-US"/>
        </a:p>
      </dgm:t>
    </dgm:pt>
    <dgm:pt modelId="{D5742276-DC2D-46CB-BF51-65FB3434D747}" type="pres">
      <dgm:prSet presAssocID="{8C641A9E-D3B2-4955-BF70-DF7A5B62D772}" presName="hierChild4" presStyleCnt="0"/>
      <dgm:spPr/>
    </dgm:pt>
    <dgm:pt modelId="{C6AF7841-F7E3-46F1-9FCC-B56811AEB1FE}" type="pres">
      <dgm:prSet presAssocID="{8C641A9E-D3B2-4955-BF70-DF7A5B62D772}" presName="hierChild5" presStyleCnt="0"/>
      <dgm:spPr/>
    </dgm:pt>
    <dgm:pt modelId="{98F348D4-8413-471E-B810-842E18C0470F}" type="pres">
      <dgm:prSet presAssocID="{9DC433BA-A730-4938-94CB-8C5E8FC6A3C2}" presName="hierChild3" presStyleCnt="0"/>
      <dgm:spPr/>
    </dgm:pt>
    <dgm:pt modelId="{8032FBCA-3B18-4A19-8CC8-A96E212FD019}" type="pres">
      <dgm:prSet presAssocID="{B7D98D95-05DD-4914-9819-A3820904DD8A}" presName="hierRoot1" presStyleCnt="0">
        <dgm:presLayoutVars>
          <dgm:hierBranch val="init"/>
        </dgm:presLayoutVars>
      </dgm:prSet>
      <dgm:spPr/>
    </dgm:pt>
    <dgm:pt modelId="{D8D538E3-71BA-44AC-A7EF-953DE91A90E8}" type="pres">
      <dgm:prSet presAssocID="{B7D98D95-05DD-4914-9819-A3820904DD8A}" presName="rootComposite1" presStyleCnt="0"/>
      <dgm:spPr/>
    </dgm:pt>
    <dgm:pt modelId="{650E7A25-240A-46DF-A345-3A530A0BEA4C}" type="pres">
      <dgm:prSet presAssocID="{B7D98D95-05DD-4914-9819-A3820904DD8A}" presName="rootText1" presStyleLbl="node0" presStyleIdx="1" presStyleCnt="2" custScaleX="95198" custScaleY="132499" custLinFactNeighborX="-21090" custLinFactNeighborY="-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B9C80-0A7C-483D-835F-DF5AE64FB9D0}" type="pres">
      <dgm:prSet presAssocID="{B7D98D95-05DD-4914-9819-A3820904DD8A}" presName="rootPict1" presStyleLbl="alignImgPlace1" presStyleIdx="10" presStyleCnt="11" custScaleX="120979" custScaleY="153121" custLinFactNeighborX="-68475" custLinFactNeighborY="4702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5E7AEA-6E58-49F8-8067-77387ACFCD5B}" type="pres">
      <dgm:prSet presAssocID="{B7D98D95-05DD-4914-9819-A3820904DD8A}" presName="rootConnector1" presStyleLbl="asst0" presStyleIdx="0" presStyleCnt="0"/>
      <dgm:spPr/>
      <dgm:t>
        <a:bodyPr/>
        <a:lstStyle/>
        <a:p>
          <a:endParaRPr lang="en-US"/>
        </a:p>
      </dgm:t>
    </dgm:pt>
    <dgm:pt modelId="{3E0DF383-7E1B-4CDE-94A5-A802F90F70CC}" type="pres">
      <dgm:prSet presAssocID="{B7D98D95-05DD-4914-9819-A3820904DD8A}" presName="hierChild2" presStyleCnt="0"/>
      <dgm:spPr/>
    </dgm:pt>
    <dgm:pt modelId="{C793F4C3-8EAA-4432-84A7-AD6671CC3CCD}" type="pres">
      <dgm:prSet presAssocID="{B7D98D95-05DD-4914-9819-A3820904DD8A}" presName="hierChild3" presStyleCnt="0"/>
      <dgm:spPr/>
    </dgm:pt>
  </dgm:ptLst>
  <dgm:cxnLst>
    <dgm:cxn modelId="{2DE29E4C-0314-4CCC-B37D-2E6CE14F0F8B}" type="presOf" srcId="{EBE4E989-324E-4A80-A650-B5CF05C1D956}" destId="{BE4F2797-5AE3-4E98-ACF5-F3F0EDFF121A}" srcOrd="0" destOrd="0" presId="urn:microsoft.com/office/officeart/2005/8/layout/pictureOrgChart+Icon"/>
    <dgm:cxn modelId="{A824B345-4AEC-441D-8B29-30CCB8D23035}" type="presOf" srcId="{D7E75BAF-5D36-4CAF-9158-3A3615293641}" destId="{4DD3218B-D195-4E0C-BDC6-10F7E9EB277B}" srcOrd="0" destOrd="0" presId="urn:microsoft.com/office/officeart/2005/8/layout/pictureOrgChart+Icon"/>
    <dgm:cxn modelId="{728506D3-E236-4DE9-A8A8-0E8B88A09C48}" type="presOf" srcId="{7EC9352C-78ED-46A5-94B3-88D3FB31F597}" destId="{9FAEEAC1-7A6B-4843-8F44-3C78CF880DB0}" srcOrd="0" destOrd="0" presId="urn:microsoft.com/office/officeart/2005/8/layout/pictureOrgChart+Icon"/>
    <dgm:cxn modelId="{B1A742DD-04B6-44AD-85C9-9EF9DAE3798D}" srcId="{D7E75BAF-5D36-4CAF-9158-3A3615293641}" destId="{7EC9352C-78ED-46A5-94B3-88D3FB31F597}" srcOrd="1" destOrd="0" parTransId="{FC547B4D-990A-4CDD-A1BD-F787FA8E208A}" sibTransId="{FE8EDD39-5B57-4A46-9305-11A3A5C15D9F}"/>
    <dgm:cxn modelId="{91731FFB-9A0B-4451-A9DF-9E14603B054A}" type="presOf" srcId="{DC801D20-74C8-425E-95AD-25B137D73C1C}" destId="{88D7BAAE-E45E-466C-B069-6631C213855D}" srcOrd="1" destOrd="0" presId="urn:microsoft.com/office/officeart/2005/8/layout/pictureOrgChart+Icon"/>
    <dgm:cxn modelId="{3AB43BFE-2F24-4FE0-8372-DED82F20EF55}" type="presOf" srcId="{DB8DC08E-82AA-4125-9CFD-A3AFB12B4757}" destId="{3E78555E-AEF7-4CA5-9332-BE8C36857386}" srcOrd="0" destOrd="0" presId="urn:microsoft.com/office/officeart/2005/8/layout/pictureOrgChart+Icon"/>
    <dgm:cxn modelId="{67BAFDF8-428C-4164-8863-E37B9F94B6E5}" srcId="{2A73A8AA-18E5-4B8C-8F89-9572CF25196E}" destId="{69D4682E-BD14-4CBD-84C2-7AE96867C1BD}" srcOrd="1" destOrd="0" parTransId="{D9FC8A30-9B18-4603-A25D-BE04E5B83DDD}" sibTransId="{32CF9388-84FC-4718-8BB3-61601DE2A3B3}"/>
    <dgm:cxn modelId="{63553C38-8950-481A-A94A-9565227C788C}" type="presOf" srcId="{2A73A8AA-18E5-4B8C-8F89-9572CF25196E}" destId="{285701BE-7609-4D39-93CC-B8C8E4C4187D}" srcOrd="1" destOrd="0" presId="urn:microsoft.com/office/officeart/2005/8/layout/pictureOrgChart+Icon"/>
    <dgm:cxn modelId="{1DD7CD3E-E916-4E02-ABE2-34BBD6E33D7D}" type="presOf" srcId="{9DC433BA-A730-4938-94CB-8C5E8FC6A3C2}" destId="{1BDD5E30-D0FF-4D28-879C-8D61C071EF6C}" srcOrd="0" destOrd="0" presId="urn:microsoft.com/office/officeart/2005/8/layout/pictureOrgChart+Icon"/>
    <dgm:cxn modelId="{589BB887-EEBA-4B43-B8FF-BA5536843A2E}" type="presOf" srcId="{B2BFD932-4F8D-47C0-A58E-EB388BB03DB7}" destId="{6FABB90A-3553-4C34-AAB9-5DAD899800CC}" srcOrd="0" destOrd="0" presId="urn:microsoft.com/office/officeart/2005/8/layout/pictureOrgChart+Icon"/>
    <dgm:cxn modelId="{F5EBEC75-D3D0-4AB1-A656-EE86E6CFA2C4}" type="presOf" srcId="{2BC3F098-9AC4-400A-90A8-5AB7B63633E7}" destId="{11FADDD4-BB76-4322-AED0-38AA92359C8F}" srcOrd="1" destOrd="0" presId="urn:microsoft.com/office/officeart/2005/8/layout/pictureOrgChart+Icon"/>
    <dgm:cxn modelId="{74D90521-52AB-49B7-8922-F803E31FE2ED}" type="presOf" srcId="{7EC9352C-78ED-46A5-94B3-88D3FB31F597}" destId="{F64C9866-92B3-4D81-BB64-1E73B6C1646D}" srcOrd="1" destOrd="0" presId="urn:microsoft.com/office/officeart/2005/8/layout/pictureOrgChart+Icon"/>
    <dgm:cxn modelId="{C187A5BC-D3A1-4131-A908-B5BB1C7A5809}" type="presOf" srcId="{6515B29E-7DCF-456E-A879-248B71210F73}" destId="{479FD861-3161-4E75-A2DD-5E63C0E20CB4}" srcOrd="0" destOrd="0" presId="urn:microsoft.com/office/officeart/2005/8/layout/pictureOrgChart+Icon"/>
    <dgm:cxn modelId="{F6687DDE-A24E-42FF-BE45-D433A32CB753}" type="presOf" srcId="{D7E75BAF-5D36-4CAF-9158-3A3615293641}" destId="{2362DE45-C018-47A7-9609-5D83697EBE2E}" srcOrd="1" destOrd="0" presId="urn:microsoft.com/office/officeart/2005/8/layout/pictureOrgChart+Icon"/>
    <dgm:cxn modelId="{27EEC7B5-A198-4994-BEA8-EB52185A7EAB}" type="presOf" srcId="{1745DA46-61EC-45B7-A0F0-A83AFECD96D4}" destId="{EA1A791D-9A2F-4F66-B696-26D249CF2F37}" srcOrd="0" destOrd="0" presId="urn:microsoft.com/office/officeart/2005/8/layout/pictureOrgChart+Icon"/>
    <dgm:cxn modelId="{BD3DE883-343C-47ED-8C9D-965195DE0A2F}" type="presOf" srcId="{69D4682E-BD14-4CBD-84C2-7AE96867C1BD}" destId="{BF9E0178-6592-49EB-9A0D-802EF0AD65AF}" srcOrd="1" destOrd="0" presId="urn:microsoft.com/office/officeart/2005/8/layout/pictureOrgChart+Icon"/>
    <dgm:cxn modelId="{936ECBCD-7461-4B8D-9706-F8C60E5CAC6E}" type="presOf" srcId="{B7D98D95-05DD-4914-9819-A3820904DD8A}" destId="{B95E7AEA-6E58-49F8-8067-77387ACFCD5B}" srcOrd="1" destOrd="0" presId="urn:microsoft.com/office/officeart/2005/8/layout/pictureOrgChart+Icon"/>
    <dgm:cxn modelId="{F93E9CB8-C5EA-402E-97E3-3DCD834BD255}" type="presOf" srcId="{A9745981-AAB7-496A-A19C-B54AE140E23F}" destId="{6D7E63C1-9544-4DD8-803C-FCE9F91503CA}" srcOrd="0" destOrd="0" presId="urn:microsoft.com/office/officeart/2005/8/layout/pictureOrgChart+Icon"/>
    <dgm:cxn modelId="{07C58A5D-2A87-4376-A7FA-B55DACDB0F72}" srcId="{D7E75BAF-5D36-4CAF-9158-3A3615293641}" destId="{DC801D20-74C8-425E-95AD-25B137D73C1C}" srcOrd="0" destOrd="0" parTransId="{78226547-8B77-40BB-BDE4-1BF33A7C697E}" sibTransId="{1C7ABFC1-DF9D-4BA4-9C71-C2CF16F08D83}"/>
    <dgm:cxn modelId="{7E279B7B-119D-4804-A237-3FF6293D75F4}" type="presOf" srcId="{D9FC8A30-9B18-4603-A25D-BE04E5B83DDD}" destId="{2F88E4F6-CFDB-4766-8407-CC48C66CFC10}" srcOrd="0" destOrd="0" presId="urn:microsoft.com/office/officeart/2005/8/layout/pictureOrgChart+Icon"/>
    <dgm:cxn modelId="{2919E44E-4340-44F0-BC99-559AE9ECE561}" type="presOf" srcId="{7793D857-54BF-47F8-A126-9E69138F2108}" destId="{BC4B247C-DDD3-4E9A-A7A0-89864F97E0E7}" srcOrd="0" destOrd="0" presId="urn:microsoft.com/office/officeart/2005/8/layout/pictureOrgChart+Icon"/>
    <dgm:cxn modelId="{03BEF93F-5E55-47C0-9BA4-5E5D7654A520}" type="presOf" srcId="{DC801D20-74C8-425E-95AD-25B137D73C1C}" destId="{05D084F1-AC0D-41C4-B743-978F47C074D6}" srcOrd="0" destOrd="0" presId="urn:microsoft.com/office/officeart/2005/8/layout/pictureOrgChart+Icon"/>
    <dgm:cxn modelId="{04B26E84-9B2C-45F8-A4C8-D443C2E792BB}" type="presOf" srcId="{FC547B4D-990A-4CDD-A1BD-F787FA8E208A}" destId="{67E06A1A-5F10-4BF9-977C-E122D61CD3C9}" srcOrd="0" destOrd="0" presId="urn:microsoft.com/office/officeart/2005/8/layout/pictureOrgChart+Icon"/>
    <dgm:cxn modelId="{F624DACA-4617-4C2A-8923-FA7FD4371026}" type="presOf" srcId="{B7D98D95-05DD-4914-9819-A3820904DD8A}" destId="{650E7A25-240A-46DF-A345-3A530A0BEA4C}" srcOrd="0" destOrd="0" presId="urn:microsoft.com/office/officeart/2005/8/layout/pictureOrgChart+Icon"/>
    <dgm:cxn modelId="{5E1A9842-26B5-450A-B928-11E897AB048D}" type="presOf" srcId="{69D4682E-BD14-4CBD-84C2-7AE96867C1BD}" destId="{7D60D008-F738-4B8A-8075-D86F3FD7C802}" srcOrd="0" destOrd="0" presId="urn:microsoft.com/office/officeart/2005/8/layout/pictureOrgChart+Icon"/>
    <dgm:cxn modelId="{0AD5C028-1838-49AB-915E-B31CD721F197}" srcId="{9DC433BA-A730-4938-94CB-8C5E8FC6A3C2}" destId="{8C641A9E-D3B2-4955-BF70-DF7A5B62D772}" srcOrd="4" destOrd="0" parTransId="{EC3968BB-6A22-44CC-BC42-EF35B4133479}" sibTransId="{38AF913A-0956-4DA9-AC50-624294A69F92}"/>
    <dgm:cxn modelId="{E9FB6FAD-250E-45AC-8CAF-99DBEB0AD600}" type="presOf" srcId="{3DBA3B3D-F704-46D2-9869-7135F252F055}" destId="{28D9FA71-6CC0-41CC-B645-C288EE94BD2E}" srcOrd="0" destOrd="0" presId="urn:microsoft.com/office/officeart/2005/8/layout/pictureOrgChart+Icon"/>
    <dgm:cxn modelId="{C4B42310-3FEB-45B5-AC32-0612FD44E332}" srcId="{1745DA46-61EC-45B7-A0F0-A83AFECD96D4}" destId="{B7D98D95-05DD-4914-9819-A3820904DD8A}" srcOrd="1" destOrd="0" parTransId="{ACA18123-2B56-4F49-8E18-00EA945AAC16}" sibTransId="{F45BBC63-B5E1-4DBC-9F03-792C5C153561}"/>
    <dgm:cxn modelId="{2A6898B2-A60D-4F4B-90DC-47922A9EE7C3}" srcId="{9DC433BA-A730-4938-94CB-8C5E8FC6A3C2}" destId="{EBE4E989-324E-4A80-A650-B5CF05C1D956}" srcOrd="2" destOrd="0" parTransId="{B2BFD932-4F8D-47C0-A58E-EB388BB03DB7}" sibTransId="{82A57D16-EBE8-4A23-9C4A-B619704BB5B2}"/>
    <dgm:cxn modelId="{7CF7614C-4BD4-4A62-B2C4-C7663DEB90BF}" type="presOf" srcId="{9DC433BA-A730-4938-94CB-8C5E8FC6A3C2}" destId="{B3D8905F-0EF7-47BF-890F-21D502EDE6D6}" srcOrd="1" destOrd="0" presId="urn:microsoft.com/office/officeart/2005/8/layout/pictureOrgChart+Icon"/>
    <dgm:cxn modelId="{200A724C-EF86-403F-8EA1-DAA2731E9854}" type="presOf" srcId="{EC3968BB-6A22-44CC-BC42-EF35B4133479}" destId="{3196AA32-4813-410F-AF34-864E4B0433A1}" srcOrd="0" destOrd="0" presId="urn:microsoft.com/office/officeart/2005/8/layout/pictureOrgChart+Icon"/>
    <dgm:cxn modelId="{09033328-FA6C-49F1-829C-5B0BE85E8E4E}" type="presOf" srcId="{6515B29E-7DCF-456E-A879-248B71210F73}" destId="{0FC3EEC3-DDE7-494A-A015-0DB741EB8561}" srcOrd="1" destOrd="0" presId="urn:microsoft.com/office/officeart/2005/8/layout/pictureOrgChart+Icon"/>
    <dgm:cxn modelId="{7BD923D2-643C-4785-B409-CD1BDABA5BE4}" srcId="{2A73A8AA-18E5-4B8C-8F89-9572CF25196E}" destId="{2BC3F098-9AC4-400A-90A8-5AB7B63633E7}" srcOrd="0" destOrd="0" parTransId="{3DBA3B3D-F704-46D2-9869-7135F252F055}" sibTransId="{24050CDB-2E9D-4E7B-827D-C91657B7D080}"/>
    <dgm:cxn modelId="{495FE2D2-8C3E-4922-9310-21B4ADECA0EC}" type="presOf" srcId="{8C641A9E-D3B2-4955-BF70-DF7A5B62D772}" destId="{B0893243-005F-4741-8F12-AB902870C26C}" srcOrd="1" destOrd="0" presId="urn:microsoft.com/office/officeart/2005/8/layout/pictureOrgChart+Icon"/>
    <dgm:cxn modelId="{3EA210C4-0D47-4C7D-95F3-31E5F8FD3DFF}" srcId="{1745DA46-61EC-45B7-A0F0-A83AFECD96D4}" destId="{9DC433BA-A730-4938-94CB-8C5E8FC6A3C2}" srcOrd="0" destOrd="0" parTransId="{E1AAC331-7710-4B22-B398-9EF5E9AB61E5}" sibTransId="{5F2653A6-A9B0-4662-8376-87E73ED198A9}"/>
    <dgm:cxn modelId="{A3A5F4C3-C30D-487F-B50E-2B9B90E31F95}" srcId="{9DC433BA-A730-4938-94CB-8C5E8FC6A3C2}" destId="{D7E75BAF-5D36-4CAF-9158-3A3615293641}" srcOrd="3" destOrd="0" parTransId="{A9745981-AAB7-496A-A19C-B54AE140E23F}" sibTransId="{72A53487-EEA5-4B56-8B59-BAA4F5C6AFAB}"/>
    <dgm:cxn modelId="{C17FA708-3F89-4C9A-88DD-31F6946E49AF}" type="presOf" srcId="{2BC3F098-9AC4-400A-90A8-5AB7B63633E7}" destId="{B0C9E809-8E30-4B47-8DFF-7E8A8D922946}" srcOrd="0" destOrd="0" presId="urn:microsoft.com/office/officeart/2005/8/layout/pictureOrgChart+Icon"/>
    <dgm:cxn modelId="{346BBA25-2FBB-4E6F-9AF4-341E60BD587C}" type="presOf" srcId="{8C641A9E-D3B2-4955-BF70-DF7A5B62D772}" destId="{6D3E2DF7-A990-48A2-8CC8-2810D6E8BC97}" srcOrd="0" destOrd="0" presId="urn:microsoft.com/office/officeart/2005/8/layout/pictureOrgChart+Icon"/>
    <dgm:cxn modelId="{B6E7EDB6-2807-40D8-B411-24A39782352B}" type="presOf" srcId="{2A73A8AA-18E5-4B8C-8F89-9572CF25196E}" destId="{01164C91-F5C1-4D0D-A7DD-ADE803228980}" srcOrd="0" destOrd="0" presId="urn:microsoft.com/office/officeart/2005/8/layout/pictureOrgChart+Icon"/>
    <dgm:cxn modelId="{385BE9EC-960F-4DAC-BF51-CFC642E9F9C4}" srcId="{9DC433BA-A730-4938-94CB-8C5E8FC6A3C2}" destId="{6515B29E-7DCF-456E-A879-248B71210F73}" srcOrd="0" destOrd="0" parTransId="{DB8DC08E-82AA-4125-9CFD-A3AFB12B4757}" sibTransId="{51F3A7EF-C3B8-46A2-A846-BC07FF7B8137}"/>
    <dgm:cxn modelId="{33FDCE41-0676-4476-A921-C89D7D8B7C26}" srcId="{9DC433BA-A730-4938-94CB-8C5E8FC6A3C2}" destId="{2A73A8AA-18E5-4B8C-8F89-9572CF25196E}" srcOrd="1" destOrd="0" parTransId="{7793D857-54BF-47F8-A126-9E69138F2108}" sibTransId="{F95CA4AC-9F8B-4F75-BA55-64D0BEF8EE54}"/>
    <dgm:cxn modelId="{6B4A904F-7634-4BF6-8C47-549806830400}" type="presOf" srcId="{EBE4E989-324E-4A80-A650-B5CF05C1D956}" destId="{0C777EFE-96E4-4DE7-82CC-3E913010A3CB}" srcOrd="1" destOrd="0" presId="urn:microsoft.com/office/officeart/2005/8/layout/pictureOrgChart+Icon"/>
    <dgm:cxn modelId="{FB81B69F-F4A3-476A-B88E-0656FC988E15}" type="presOf" srcId="{78226547-8B77-40BB-BDE4-1BF33A7C697E}" destId="{776D44D0-910A-435B-8BEA-858B82EF0EC6}" srcOrd="0" destOrd="0" presId="urn:microsoft.com/office/officeart/2005/8/layout/pictureOrgChart+Icon"/>
    <dgm:cxn modelId="{99589AB3-2A08-4F45-875B-6DFC8992407C}" type="presParOf" srcId="{EA1A791D-9A2F-4F66-B696-26D249CF2F37}" destId="{9E2DFA8E-404D-42DF-8B16-54532B0BDCED}" srcOrd="0" destOrd="0" presId="urn:microsoft.com/office/officeart/2005/8/layout/pictureOrgChart+Icon"/>
    <dgm:cxn modelId="{29BCA30D-EF93-4F6E-A487-D2B27CF7CAC8}" type="presParOf" srcId="{9E2DFA8E-404D-42DF-8B16-54532B0BDCED}" destId="{3204BE18-B8D0-42D4-A2A6-E1E6299283C0}" srcOrd="0" destOrd="0" presId="urn:microsoft.com/office/officeart/2005/8/layout/pictureOrgChart+Icon"/>
    <dgm:cxn modelId="{2793ECB1-385E-4651-A9AA-E8D9B1233D43}" type="presParOf" srcId="{3204BE18-B8D0-42D4-A2A6-E1E6299283C0}" destId="{1BDD5E30-D0FF-4D28-879C-8D61C071EF6C}" srcOrd="0" destOrd="0" presId="urn:microsoft.com/office/officeart/2005/8/layout/pictureOrgChart+Icon"/>
    <dgm:cxn modelId="{3D7C01CD-CA41-4F64-BFD4-AC2F6CCC4C04}" type="presParOf" srcId="{3204BE18-B8D0-42D4-A2A6-E1E6299283C0}" destId="{46ECDD7C-A0EE-41E1-9CA1-4BB715BF2FBA}" srcOrd="1" destOrd="0" presId="urn:microsoft.com/office/officeart/2005/8/layout/pictureOrgChart+Icon"/>
    <dgm:cxn modelId="{5EA492DE-C312-4A7D-8748-38247D8E087B}" type="presParOf" srcId="{3204BE18-B8D0-42D4-A2A6-E1E6299283C0}" destId="{B3D8905F-0EF7-47BF-890F-21D502EDE6D6}" srcOrd="2" destOrd="0" presId="urn:microsoft.com/office/officeart/2005/8/layout/pictureOrgChart+Icon"/>
    <dgm:cxn modelId="{B578CB3D-93D0-4D88-90A1-B0D4411383C6}" type="presParOf" srcId="{9E2DFA8E-404D-42DF-8B16-54532B0BDCED}" destId="{8AC5447D-5267-4566-AD3C-B735E06C7EBA}" srcOrd="1" destOrd="0" presId="urn:microsoft.com/office/officeart/2005/8/layout/pictureOrgChart+Icon"/>
    <dgm:cxn modelId="{63DE7840-B447-4821-AA41-69865E246572}" type="presParOf" srcId="{8AC5447D-5267-4566-AD3C-B735E06C7EBA}" destId="{3E78555E-AEF7-4CA5-9332-BE8C36857386}" srcOrd="0" destOrd="0" presId="urn:microsoft.com/office/officeart/2005/8/layout/pictureOrgChart+Icon"/>
    <dgm:cxn modelId="{D6A60219-8547-4577-8D8A-F69CA282505D}" type="presParOf" srcId="{8AC5447D-5267-4566-AD3C-B735E06C7EBA}" destId="{BDF99469-6247-4ED1-BFAA-E119EDE5E297}" srcOrd="1" destOrd="0" presId="urn:microsoft.com/office/officeart/2005/8/layout/pictureOrgChart+Icon"/>
    <dgm:cxn modelId="{A6044368-8613-42D8-9233-EDA9570D8A90}" type="presParOf" srcId="{BDF99469-6247-4ED1-BFAA-E119EDE5E297}" destId="{5CBD6A8E-BAFB-4BA9-9D83-357C05744B3C}" srcOrd="0" destOrd="0" presId="urn:microsoft.com/office/officeart/2005/8/layout/pictureOrgChart+Icon"/>
    <dgm:cxn modelId="{30EF072B-A211-457A-B7AF-D941A38F676D}" type="presParOf" srcId="{5CBD6A8E-BAFB-4BA9-9D83-357C05744B3C}" destId="{479FD861-3161-4E75-A2DD-5E63C0E20CB4}" srcOrd="0" destOrd="0" presId="urn:microsoft.com/office/officeart/2005/8/layout/pictureOrgChart+Icon"/>
    <dgm:cxn modelId="{0C238886-5941-4003-86FC-362536DC77C0}" type="presParOf" srcId="{5CBD6A8E-BAFB-4BA9-9D83-357C05744B3C}" destId="{E827752A-40A3-47A4-B89F-90B5B633EAF4}" srcOrd="1" destOrd="0" presId="urn:microsoft.com/office/officeart/2005/8/layout/pictureOrgChart+Icon"/>
    <dgm:cxn modelId="{A0ED8846-9728-4B2B-BB89-40DFF70D05CC}" type="presParOf" srcId="{5CBD6A8E-BAFB-4BA9-9D83-357C05744B3C}" destId="{0FC3EEC3-DDE7-494A-A015-0DB741EB8561}" srcOrd="2" destOrd="0" presId="urn:microsoft.com/office/officeart/2005/8/layout/pictureOrgChart+Icon"/>
    <dgm:cxn modelId="{FFEB6B8A-F86F-4C69-A195-70D3F9A59BFF}" type="presParOf" srcId="{BDF99469-6247-4ED1-BFAA-E119EDE5E297}" destId="{77BBB2F8-4253-4B7B-850B-65EA3D74AED3}" srcOrd="1" destOrd="0" presId="urn:microsoft.com/office/officeart/2005/8/layout/pictureOrgChart+Icon"/>
    <dgm:cxn modelId="{43515033-62F6-4D36-B3C8-B218265E684F}" type="presParOf" srcId="{BDF99469-6247-4ED1-BFAA-E119EDE5E297}" destId="{50F9846A-A472-4962-8D7B-84397B1B025E}" srcOrd="2" destOrd="0" presId="urn:microsoft.com/office/officeart/2005/8/layout/pictureOrgChart+Icon"/>
    <dgm:cxn modelId="{F6BAE7C1-C796-4708-A3D7-D98AF54866FD}" type="presParOf" srcId="{8AC5447D-5267-4566-AD3C-B735E06C7EBA}" destId="{BC4B247C-DDD3-4E9A-A7A0-89864F97E0E7}" srcOrd="2" destOrd="0" presId="urn:microsoft.com/office/officeart/2005/8/layout/pictureOrgChart+Icon"/>
    <dgm:cxn modelId="{C451DA12-C9B0-4096-942F-7CC68B5BA41A}" type="presParOf" srcId="{8AC5447D-5267-4566-AD3C-B735E06C7EBA}" destId="{943EDFFB-5840-4C18-B330-608240E4BD11}" srcOrd="3" destOrd="0" presId="urn:microsoft.com/office/officeart/2005/8/layout/pictureOrgChart+Icon"/>
    <dgm:cxn modelId="{1BAE330F-0556-4B25-B980-B62331720BB9}" type="presParOf" srcId="{943EDFFB-5840-4C18-B330-608240E4BD11}" destId="{F72A1832-9851-4D16-A9C1-E94510558363}" srcOrd="0" destOrd="0" presId="urn:microsoft.com/office/officeart/2005/8/layout/pictureOrgChart+Icon"/>
    <dgm:cxn modelId="{23F341D1-16F1-4E0E-8A9D-1F9BD6124B1A}" type="presParOf" srcId="{F72A1832-9851-4D16-A9C1-E94510558363}" destId="{01164C91-F5C1-4D0D-A7DD-ADE803228980}" srcOrd="0" destOrd="0" presId="urn:microsoft.com/office/officeart/2005/8/layout/pictureOrgChart+Icon"/>
    <dgm:cxn modelId="{086B6C0E-6422-4B52-BA0B-3E00970D67DF}" type="presParOf" srcId="{F72A1832-9851-4D16-A9C1-E94510558363}" destId="{C9AEE535-05BB-498B-95F2-17996FD86275}" srcOrd="1" destOrd="0" presId="urn:microsoft.com/office/officeart/2005/8/layout/pictureOrgChart+Icon"/>
    <dgm:cxn modelId="{5BA1CF59-AAF1-4057-9CF4-F48EF2D41054}" type="presParOf" srcId="{F72A1832-9851-4D16-A9C1-E94510558363}" destId="{285701BE-7609-4D39-93CC-B8C8E4C4187D}" srcOrd="2" destOrd="0" presId="urn:microsoft.com/office/officeart/2005/8/layout/pictureOrgChart+Icon"/>
    <dgm:cxn modelId="{14E707D1-C3D9-4159-9752-3C665D731FAB}" type="presParOf" srcId="{943EDFFB-5840-4C18-B330-608240E4BD11}" destId="{AA05880E-5CEC-4934-A2D6-6434C079CF0F}" srcOrd="1" destOrd="0" presId="urn:microsoft.com/office/officeart/2005/8/layout/pictureOrgChart+Icon"/>
    <dgm:cxn modelId="{A964AF8F-94A2-4850-921A-706469C93D4B}" type="presParOf" srcId="{943EDFFB-5840-4C18-B330-608240E4BD11}" destId="{71DBBBB5-5B88-4BD8-A982-0584DA3DC261}" srcOrd="2" destOrd="0" presId="urn:microsoft.com/office/officeart/2005/8/layout/pictureOrgChart+Icon"/>
    <dgm:cxn modelId="{D1F76FFD-ABF4-467E-B2F3-8D668FD0CDD8}" type="presParOf" srcId="{71DBBBB5-5B88-4BD8-A982-0584DA3DC261}" destId="{28D9FA71-6CC0-41CC-B645-C288EE94BD2E}" srcOrd="0" destOrd="0" presId="urn:microsoft.com/office/officeart/2005/8/layout/pictureOrgChart+Icon"/>
    <dgm:cxn modelId="{94AAA996-C72D-4B98-AA64-118CCA46E2A6}" type="presParOf" srcId="{71DBBBB5-5B88-4BD8-A982-0584DA3DC261}" destId="{C60F157A-61C9-4171-A0C2-DB9935718E60}" srcOrd="1" destOrd="0" presId="urn:microsoft.com/office/officeart/2005/8/layout/pictureOrgChart+Icon"/>
    <dgm:cxn modelId="{C6666A57-0E96-4E65-A60C-3074B6823F0C}" type="presParOf" srcId="{C60F157A-61C9-4171-A0C2-DB9935718E60}" destId="{AEDF9E28-4253-4E69-86CB-ADBE8105E3BE}" srcOrd="0" destOrd="0" presId="urn:microsoft.com/office/officeart/2005/8/layout/pictureOrgChart+Icon"/>
    <dgm:cxn modelId="{16045205-8EDD-4910-B240-806D5D5A5BD2}" type="presParOf" srcId="{AEDF9E28-4253-4E69-86CB-ADBE8105E3BE}" destId="{B0C9E809-8E30-4B47-8DFF-7E8A8D922946}" srcOrd="0" destOrd="0" presId="urn:microsoft.com/office/officeart/2005/8/layout/pictureOrgChart+Icon"/>
    <dgm:cxn modelId="{D0DF9983-2527-47D0-A635-99710FCC95F5}" type="presParOf" srcId="{AEDF9E28-4253-4E69-86CB-ADBE8105E3BE}" destId="{CF7E123C-4BE2-4613-A46D-FF9B297BF67F}" srcOrd="1" destOrd="0" presId="urn:microsoft.com/office/officeart/2005/8/layout/pictureOrgChart+Icon"/>
    <dgm:cxn modelId="{FCC94ECD-DF9B-4948-9FAE-C3CEC14292B4}" type="presParOf" srcId="{AEDF9E28-4253-4E69-86CB-ADBE8105E3BE}" destId="{11FADDD4-BB76-4322-AED0-38AA92359C8F}" srcOrd="2" destOrd="0" presId="urn:microsoft.com/office/officeart/2005/8/layout/pictureOrgChart+Icon"/>
    <dgm:cxn modelId="{FDD212A2-F6B6-47D1-BF5B-B4FD71857E7E}" type="presParOf" srcId="{C60F157A-61C9-4171-A0C2-DB9935718E60}" destId="{23BB2751-1888-438C-A8B8-393D5F1937F4}" srcOrd="1" destOrd="0" presId="urn:microsoft.com/office/officeart/2005/8/layout/pictureOrgChart+Icon"/>
    <dgm:cxn modelId="{65F27E4F-4B2F-4A00-A8C1-83BCDA3DFEED}" type="presParOf" srcId="{C60F157A-61C9-4171-A0C2-DB9935718E60}" destId="{7E3187B6-C235-46F8-BA20-1593C020A2DC}" srcOrd="2" destOrd="0" presId="urn:microsoft.com/office/officeart/2005/8/layout/pictureOrgChart+Icon"/>
    <dgm:cxn modelId="{E520773A-1277-4E18-AECE-BC719F3F4198}" type="presParOf" srcId="{71DBBBB5-5B88-4BD8-A982-0584DA3DC261}" destId="{2F88E4F6-CFDB-4766-8407-CC48C66CFC10}" srcOrd="2" destOrd="0" presId="urn:microsoft.com/office/officeart/2005/8/layout/pictureOrgChart+Icon"/>
    <dgm:cxn modelId="{F86DBAC7-F4E5-442B-BA72-0F1273891A70}" type="presParOf" srcId="{71DBBBB5-5B88-4BD8-A982-0584DA3DC261}" destId="{CD213F73-FCDA-4C8B-ACF8-91B37301298C}" srcOrd="3" destOrd="0" presId="urn:microsoft.com/office/officeart/2005/8/layout/pictureOrgChart+Icon"/>
    <dgm:cxn modelId="{D8362CC3-149D-4505-8EA4-113047C46C53}" type="presParOf" srcId="{CD213F73-FCDA-4C8B-ACF8-91B37301298C}" destId="{C8C0CCBB-6023-4847-A0A6-7AE45CD37B5E}" srcOrd="0" destOrd="0" presId="urn:microsoft.com/office/officeart/2005/8/layout/pictureOrgChart+Icon"/>
    <dgm:cxn modelId="{D2BD2C2D-0369-4F5F-B49F-263728F61421}" type="presParOf" srcId="{C8C0CCBB-6023-4847-A0A6-7AE45CD37B5E}" destId="{7D60D008-F738-4B8A-8075-D86F3FD7C802}" srcOrd="0" destOrd="0" presId="urn:microsoft.com/office/officeart/2005/8/layout/pictureOrgChart+Icon"/>
    <dgm:cxn modelId="{6A7E05BA-59B2-4EF1-A36B-5E5EC07F2333}" type="presParOf" srcId="{C8C0CCBB-6023-4847-A0A6-7AE45CD37B5E}" destId="{B12C0F22-1B74-4E36-9ADC-89FD5EC23239}" srcOrd="1" destOrd="0" presId="urn:microsoft.com/office/officeart/2005/8/layout/pictureOrgChart+Icon"/>
    <dgm:cxn modelId="{8DA4AB55-D62B-4201-9F5F-5B48A7099E10}" type="presParOf" srcId="{C8C0CCBB-6023-4847-A0A6-7AE45CD37B5E}" destId="{BF9E0178-6592-49EB-9A0D-802EF0AD65AF}" srcOrd="2" destOrd="0" presId="urn:microsoft.com/office/officeart/2005/8/layout/pictureOrgChart+Icon"/>
    <dgm:cxn modelId="{D872A741-0174-48FD-B546-5AFD8CFF9297}" type="presParOf" srcId="{CD213F73-FCDA-4C8B-ACF8-91B37301298C}" destId="{B1B3EEFA-38AB-4CB6-8F67-5DAE88E7BA14}" srcOrd="1" destOrd="0" presId="urn:microsoft.com/office/officeart/2005/8/layout/pictureOrgChart+Icon"/>
    <dgm:cxn modelId="{CF109B86-DEC4-41FE-9F28-BCEDA90FAAC9}" type="presParOf" srcId="{CD213F73-FCDA-4C8B-ACF8-91B37301298C}" destId="{46AA3A7D-C249-4414-B2A1-DF6EAD57404C}" srcOrd="2" destOrd="0" presId="urn:microsoft.com/office/officeart/2005/8/layout/pictureOrgChart+Icon"/>
    <dgm:cxn modelId="{59278AD1-3281-43FC-8FBB-BDE1E8C95092}" type="presParOf" srcId="{8AC5447D-5267-4566-AD3C-B735E06C7EBA}" destId="{6FABB90A-3553-4C34-AAB9-5DAD899800CC}" srcOrd="4" destOrd="0" presId="urn:microsoft.com/office/officeart/2005/8/layout/pictureOrgChart+Icon"/>
    <dgm:cxn modelId="{B73687B2-F12E-4BDB-9534-CD54E6235ACE}" type="presParOf" srcId="{8AC5447D-5267-4566-AD3C-B735E06C7EBA}" destId="{98D0DA9F-9B10-4A2F-8144-C23D66A720CB}" srcOrd="5" destOrd="0" presId="urn:microsoft.com/office/officeart/2005/8/layout/pictureOrgChart+Icon"/>
    <dgm:cxn modelId="{27AFC5E5-63E9-4B4E-9175-38567D300F2A}" type="presParOf" srcId="{98D0DA9F-9B10-4A2F-8144-C23D66A720CB}" destId="{700A9B38-FB4F-4F16-A566-4327D492E3FC}" srcOrd="0" destOrd="0" presId="urn:microsoft.com/office/officeart/2005/8/layout/pictureOrgChart+Icon"/>
    <dgm:cxn modelId="{2A1163EC-1AFA-4DA9-B659-F95EB6B76A43}" type="presParOf" srcId="{700A9B38-FB4F-4F16-A566-4327D492E3FC}" destId="{BE4F2797-5AE3-4E98-ACF5-F3F0EDFF121A}" srcOrd="0" destOrd="0" presId="urn:microsoft.com/office/officeart/2005/8/layout/pictureOrgChart+Icon"/>
    <dgm:cxn modelId="{35A4121B-6937-4B34-AA4F-B45779F1C891}" type="presParOf" srcId="{700A9B38-FB4F-4F16-A566-4327D492E3FC}" destId="{6CDFED03-2984-4004-88A5-93E062FA20B7}" srcOrd="1" destOrd="0" presId="urn:microsoft.com/office/officeart/2005/8/layout/pictureOrgChart+Icon"/>
    <dgm:cxn modelId="{58E29E63-5056-4750-BAA9-C1D5B56866A2}" type="presParOf" srcId="{700A9B38-FB4F-4F16-A566-4327D492E3FC}" destId="{0C777EFE-96E4-4DE7-82CC-3E913010A3CB}" srcOrd="2" destOrd="0" presId="urn:microsoft.com/office/officeart/2005/8/layout/pictureOrgChart+Icon"/>
    <dgm:cxn modelId="{F2DE6218-4993-4879-8B04-9D2B30DFCE24}" type="presParOf" srcId="{98D0DA9F-9B10-4A2F-8144-C23D66A720CB}" destId="{173BBE49-6BB4-431E-8A2A-33C153EC27EA}" srcOrd="1" destOrd="0" presId="urn:microsoft.com/office/officeart/2005/8/layout/pictureOrgChart+Icon"/>
    <dgm:cxn modelId="{DB960017-889E-47F1-92DD-668D6BD03EEA}" type="presParOf" srcId="{98D0DA9F-9B10-4A2F-8144-C23D66A720CB}" destId="{F7F0D27C-4E24-4E4F-BEF3-FDAAC12AD283}" srcOrd="2" destOrd="0" presId="urn:microsoft.com/office/officeart/2005/8/layout/pictureOrgChart+Icon"/>
    <dgm:cxn modelId="{720A8833-6249-43F1-9192-2AC74D461CEC}" type="presParOf" srcId="{8AC5447D-5267-4566-AD3C-B735E06C7EBA}" destId="{6D7E63C1-9544-4DD8-803C-FCE9F91503CA}" srcOrd="6" destOrd="0" presId="urn:microsoft.com/office/officeart/2005/8/layout/pictureOrgChart+Icon"/>
    <dgm:cxn modelId="{5600EBAD-3F28-465C-A582-DD770A8BE760}" type="presParOf" srcId="{8AC5447D-5267-4566-AD3C-B735E06C7EBA}" destId="{66B6FE20-CD86-471B-955E-4F05FBA7B748}" srcOrd="7" destOrd="0" presId="urn:microsoft.com/office/officeart/2005/8/layout/pictureOrgChart+Icon"/>
    <dgm:cxn modelId="{06CADFBC-AF22-40C1-B43E-43732D41F55D}" type="presParOf" srcId="{66B6FE20-CD86-471B-955E-4F05FBA7B748}" destId="{F1F6A805-E353-49DA-A29E-2A53F7D3C4FC}" srcOrd="0" destOrd="0" presId="urn:microsoft.com/office/officeart/2005/8/layout/pictureOrgChart+Icon"/>
    <dgm:cxn modelId="{30F926D0-158D-406C-A01B-ABB5DDA1ECB5}" type="presParOf" srcId="{F1F6A805-E353-49DA-A29E-2A53F7D3C4FC}" destId="{4DD3218B-D195-4E0C-BDC6-10F7E9EB277B}" srcOrd="0" destOrd="0" presId="urn:microsoft.com/office/officeart/2005/8/layout/pictureOrgChart+Icon"/>
    <dgm:cxn modelId="{3E4CA990-3F1B-4A14-972B-EA041B776194}" type="presParOf" srcId="{F1F6A805-E353-49DA-A29E-2A53F7D3C4FC}" destId="{170CFAAA-6BB0-4764-8B6A-7D7F6E3C0F39}" srcOrd="1" destOrd="0" presId="urn:microsoft.com/office/officeart/2005/8/layout/pictureOrgChart+Icon"/>
    <dgm:cxn modelId="{30C5A54C-0CCC-40A9-B83E-C7AFF03BC18D}" type="presParOf" srcId="{F1F6A805-E353-49DA-A29E-2A53F7D3C4FC}" destId="{2362DE45-C018-47A7-9609-5D83697EBE2E}" srcOrd="2" destOrd="0" presId="urn:microsoft.com/office/officeart/2005/8/layout/pictureOrgChart+Icon"/>
    <dgm:cxn modelId="{E6F3E530-DEF6-4BD7-9776-3B0EA74A2C3E}" type="presParOf" srcId="{66B6FE20-CD86-471B-955E-4F05FBA7B748}" destId="{8DFD2DF3-3E82-493F-ABDA-1962345FAF69}" srcOrd="1" destOrd="0" presId="urn:microsoft.com/office/officeart/2005/8/layout/pictureOrgChart+Icon"/>
    <dgm:cxn modelId="{C0CDFA26-13E2-453A-A8A8-4B8BA35778DA}" type="presParOf" srcId="{66B6FE20-CD86-471B-955E-4F05FBA7B748}" destId="{919BC4CD-6EF2-4478-9FED-7FD646533CF5}" srcOrd="2" destOrd="0" presId="urn:microsoft.com/office/officeart/2005/8/layout/pictureOrgChart+Icon"/>
    <dgm:cxn modelId="{D81FF1FA-6522-468B-AC81-3327C98084D5}" type="presParOf" srcId="{919BC4CD-6EF2-4478-9FED-7FD646533CF5}" destId="{776D44D0-910A-435B-8BEA-858B82EF0EC6}" srcOrd="0" destOrd="0" presId="urn:microsoft.com/office/officeart/2005/8/layout/pictureOrgChart+Icon"/>
    <dgm:cxn modelId="{1F904E95-93D8-4A0C-BE26-4BA0AE11FCDB}" type="presParOf" srcId="{919BC4CD-6EF2-4478-9FED-7FD646533CF5}" destId="{E7B7E829-4AD2-42EB-846C-1B8D8C5FE287}" srcOrd="1" destOrd="0" presId="urn:microsoft.com/office/officeart/2005/8/layout/pictureOrgChart+Icon"/>
    <dgm:cxn modelId="{C5358831-2688-41F4-85C5-1605EEAD4D9E}" type="presParOf" srcId="{E7B7E829-4AD2-42EB-846C-1B8D8C5FE287}" destId="{3BAFB973-821B-4B46-AE32-810D8D00AC3C}" srcOrd="0" destOrd="0" presId="urn:microsoft.com/office/officeart/2005/8/layout/pictureOrgChart+Icon"/>
    <dgm:cxn modelId="{8B55F94A-4FD8-4C71-9406-F25584EB13EC}" type="presParOf" srcId="{3BAFB973-821B-4B46-AE32-810D8D00AC3C}" destId="{05D084F1-AC0D-41C4-B743-978F47C074D6}" srcOrd="0" destOrd="0" presId="urn:microsoft.com/office/officeart/2005/8/layout/pictureOrgChart+Icon"/>
    <dgm:cxn modelId="{9C540649-BB22-4B26-9075-9349FD3EEB05}" type="presParOf" srcId="{3BAFB973-821B-4B46-AE32-810D8D00AC3C}" destId="{34E0AD6C-E3B5-4964-AFF6-91CB9110CCC1}" srcOrd="1" destOrd="0" presId="urn:microsoft.com/office/officeart/2005/8/layout/pictureOrgChart+Icon"/>
    <dgm:cxn modelId="{CFB361C7-57D4-4F13-BCCE-4A320F117AE7}" type="presParOf" srcId="{3BAFB973-821B-4B46-AE32-810D8D00AC3C}" destId="{88D7BAAE-E45E-466C-B069-6631C213855D}" srcOrd="2" destOrd="0" presId="urn:microsoft.com/office/officeart/2005/8/layout/pictureOrgChart+Icon"/>
    <dgm:cxn modelId="{B3D07342-498D-467C-9AF1-4F262FD0D66E}" type="presParOf" srcId="{E7B7E829-4AD2-42EB-846C-1B8D8C5FE287}" destId="{411B1171-8311-4E78-9E54-844A4A0B31DB}" srcOrd="1" destOrd="0" presId="urn:microsoft.com/office/officeart/2005/8/layout/pictureOrgChart+Icon"/>
    <dgm:cxn modelId="{65902785-698D-4F29-9E62-CE2DFDCC6B15}" type="presParOf" srcId="{E7B7E829-4AD2-42EB-846C-1B8D8C5FE287}" destId="{06971372-0049-4857-AAE8-0B712B400F78}" srcOrd="2" destOrd="0" presId="urn:microsoft.com/office/officeart/2005/8/layout/pictureOrgChart+Icon"/>
    <dgm:cxn modelId="{82302B7B-FB2E-4414-A154-80309A0A61A2}" type="presParOf" srcId="{919BC4CD-6EF2-4478-9FED-7FD646533CF5}" destId="{67E06A1A-5F10-4BF9-977C-E122D61CD3C9}" srcOrd="2" destOrd="0" presId="urn:microsoft.com/office/officeart/2005/8/layout/pictureOrgChart+Icon"/>
    <dgm:cxn modelId="{2E7C1354-C203-47B0-8CA2-2C3BE924BE93}" type="presParOf" srcId="{919BC4CD-6EF2-4478-9FED-7FD646533CF5}" destId="{47E2C173-8004-4175-A256-3A010FA7F096}" srcOrd="3" destOrd="0" presId="urn:microsoft.com/office/officeart/2005/8/layout/pictureOrgChart+Icon"/>
    <dgm:cxn modelId="{7D51DE16-E510-4E79-91D0-2CE47C6C05B8}" type="presParOf" srcId="{47E2C173-8004-4175-A256-3A010FA7F096}" destId="{5325B35E-10F4-48E7-9E5E-6097CBA0AAB2}" srcOrd="0" destOrd="0" presId="urn:microsoft.com/office/officeart/2005/8/layout/pictureOrgChart+Icon"/>
    <dgm:cxn modelId="{64D1C04C-73B2-4C44-86A4-758F10FF7A3D}" type="presParOf" srcId="{5325B35E-10F4-48E7-9E5E-6097CBA0AAB2}" destId="{9FAEEAC1-7A6B-4843-8F44-3C78CF880DB0}" srcOrd="0" destOrd="0" presId="urn:microsoft.com/office/officeart/2005/8/layout/pictureOrgChart+Icon"/>
    <dgm:cxn modelId="{FEE05264-BA7A-4BEC-9380-A1EDE95B958A}" type="presParOf" srcId="{5325B35E-10F4-48E7-9E5E-6097CBA0AAB2}" destId="{BCEB774E-2565-481D-AB9B-6EA935F7D290}" srcOrd="1" destOrd="0" presId="urn:microsoft.com/office/officeart/2005/8/layout/pictureOrgChart+Icon"/>
    <dgm:cxn modelId="{EA07ED84-67EE-4659-AA82-CCB557F7C80C}" type="presParOf" srcId="{5325B35E-10F4-48E7-9E5E-6097CBA0AAB2}" destId="{F64C9866-92B3-4D81-BB64-1E73B6C1646D}" srcOrd="2" destOrd="0" presId="urn:microsoft.com/office/officeart/2005/8/layout/pictureOrgChart+Icon"/>
    <dgm:cxn modelId="{E5300A41-94C3-4953-95B6-6810F5A68F41}" type="presParOf" srcId="{47E2C173-8004-4175-A256-3A010FA7F096}" destId="{27171614-E1E5-49C9-874D-2C15BE3248B4}" srcOrd="1" destOrd="0" presId="urn:microsoft.com/office/officeart/2005/8/layout/pictureOrgChart+Icon"/>
    <dgm:cxn modelId="{A8F22725-8D9F-404C-A4CE-B0E8281638B1}" type="presParOf" srcId="{47E2C173-8004-4175-A256-3A010FA7F096}" destId="{45E6436A-F964-4916-BC94-4DC2E614F057}" srcOrd="2" destOrd="0" presId="urn:microsoft.com/office/officeart/2005/8/layout/pictureOrgChart+Icon"/>
    <dgm:cxn modelId="{F089B2F6-585B-4C56-B027-8B0DF55CC287}" type="presParOf" srcId="{8AC5447D-5267-4566-AD3C-B735E06C7EBA}" destId="{3196AA32-4813-410F-AF34-864E4B0433A1}" srcOrd="8" destOrd="0" presId="urn:microsoft.com/office/officeart/2005/8/layout/pictureOrgChart+Icon"/>
    <dgm:cxn modelId="{2957EF92-F6DA-4435-AC3F-211E926F5ED4}" type="presParOf" srcId="{8AC5447D-5267-4566-AD3C-B735E06C7EBA}" destId="{17A6698B-D2D0-4DC2-9891-8A1A9117B6B7}" srcOrd="9" destOrd="0" presId="urn:microsoft.com/office/officeart/2005/8/layout/pictureOrgChart+Icon"/>
    <dgm:cxn modelId="{2E9D16D6-58A0-4AB3-B7E3-FA0729FDD6BA}" type="presParOf" srcId="{17A6698B-D2D0-4DC2-9891-8A1A9117B6B7}" destId="{1D9B97F4-F9B9-4990-8699-BE57BE763B26}" srcOrd="0" destOrd="0" presId="urn:microsoft.com/office/officeart/2005/8/layout/pictureOrgChart+Icon"/>
    <dgm:cxn modelId="{3964D118-D41C-4C0D-8E8D-DEB1F1EAF53E}" type="presParOf" srcId="{1D9B97F4-F9B9-4990-8699-BE57BE763B26}" destId="{6D3E2DF7-A990-48A2-8CC8-2810D6E8BC97}" srcOrd="0" destOrd="0" presId="urn:microsoft.com/office/officeart/2005/8/layout/pictureOrgChart+Icon"/>
    <dgm:cxn modelId="{9D2912C6-2094-41E8-983B-9743EA304CC3}" type="presParOf" srcId="{1D9B97F4-F9B9-4990-8699-BE57BE763B26}" destId="{CEBF845A-70E2-4A9A-9789-49A59E215DF1}" srcOrd="1" destOrd="0" presId="urn:microsoft.com/office/officeart/2005/8/layout/pictureOrgChart+Icon"/>
    <dgm:cxn modelId="{85CE331E-525D-4C74-A5BE-2CA71DAF7559}" type="presParOf" srcId="{1D9B97F4-F9B9-4990-8699-BE57BE763B26}" destId="{B0893243-005F-4741-8F12-AB902870C26C}" srcOrd="2" destOrd="0" presId="urn:microsoft.com/office/officeart/2005/8/layout/pictureOrgChart+Icon"/>
    <dgm:cxn modelId="{CB547906-09B9-4998-B085-5C848E90E189}" type="presParOf" srcId="{17A6698B-D2D0-4DC2-9891-8A1A9117B6B7}" destId="{D5742276-DC2D-46CB-BF51-65FB3434D747}" srcOrd="1" destOrd="0" presId="urn:microsoft.com/office/officeart/2005/8/layout/pictureOrgChart+Icon"/>
    <dgm:cxn modelId="{A5E0FC7C-632B-49BE-B2F7-6E7F7075D75D}" type="presParOf" srcId="{17A6698B-D2D0-4DC2-9891-8A1A9117B6B7}" destId="{C6AF7841-F7E3-46F1-9FCC-B56811AEB1FE}" srcOrd="2" destOrd="0" presId="urn:microsoft.com/office/officeart/2005/8/layout/pictureOrgChart+Icon"/>
    <dgm:cxn modelId="{60670869-35BC-4913-B5EF-699B09E1EF8D}" type="presParOf" srcId="{9E2DFA8E-404D-42DF-8B16-54532B0BDCED}" destId="{98F348D4-8413-471E-B810-842E18C0470F}" srcOrd="2" destOrd="0" presId="urn:microsoft.com/office/officeart/2005/8/layout/pictureOrgChart+Icon"/>
    <dgm:cxn modelId="{F2994A50-DB21-4A84-9620-D46C84F1A38F}" type="presParOf" srcId="{EA1A791D-9A2F-4F66-B696-26D249CF2F37}" destId="{8032FBCA-3B18-4A19-8CC8-A96E212FD019}" srcOrd="1" destOrd="0" presId="urn:microsoft.com/office/officeart/2005/8/layout/pictureOrgChart+Icon"/>
    <dgm:cxn modelId="{9A0BECF5-45C1-4901-9F42-DA481156DEDE}" type="presParOf" srcId="{8032FBCA-3B18-4A19-8CC8-A96E212FD019}" destId="{D8D538E3-71BA-44AC-A7EF-953DE91A90E8}" srcOrd="0" destOrd="0" presId="urn:microsoft.com/office/officeart/2005/8/layout/pictureOrgChart+Icon"/>
    <dgm:cxn modelId="{F84DA5EA-BA08-4120-892B-858E8FEE5F18}" type="presParOf" srcId="{D8D538E3-71BA-44AC-A7EF-953DE91A90E8}" destId="{650E7A25-240A-46DF-A345-3A530A0BEA4C}" srcOrd="0" destOrd="0" presId="urn:microsoft.com/office/officeart/2005/8/layout/pictureOrgChart+Icon"/>
    <dgm:cxn modelId="{44D6B259-063B-463E-A858-B71E4C78C5F2}" type="presParOf" srcId="{D8D538E3-71BA-44AC-A7EF-953DE91A90E8}" destId="{AC0B9C80-0A7C-483D-835F-DF5AE64FB9D0}" srcOrd="1" destOrd="0" presId="urn:microsoft.com/office/officeart/2005/8/layout/pictureOrgChart+Icon"/>
    <dgm:cxn modelId="{12504959-E454-455D-B8AD-56DE37F67AF7}" type="presParOf" srcId="{D8D538E3-71BA-44AC-A7EF-953DE91A90E8}" destId="{B95E7AEA-6E58-49F8-8067-77387ACFCD5B}" srcOrd="2" destOrd="0" presId="urn:microsoft.com/office/officeart/2005/8/layout/pictureOrgChart+Icon"/>
    <dgm:cxn modelId="{30A3B19D-14B6-440C-81A9-C04A5045A17A}" type="presParOf" srcId="{8032FBCA-3B18-4A19-8CC8-A96E212FD019}" destId="{3E0DF383-7E1B-4CDE-94A5-A802F90F70CC}" srcOrd="1" destOrd="0" presId="urn:microsoft.com/office/officeart/2005/8/layout/pictureOrgChart+Icon"/>
    <dgm:cxn modelId="{15F9C987-3CB8-4437-B2EE-A4F5CF11296C}" type="presParOf" srcId="{8032FBCA-3B18-4A19-8CC8-A96E212FD019}" destId="{C793F4C3-8EAA-4432-84A7-AD6671CC3CCD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FD84BC-FC34-4CD1-B7EC-DD0071C760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660815-19CE-462D-82F2-48ED5B63659E}">
      <dgm:prSet phldrT="[Text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>
              <a:solidFill>
                <a:srgbClr val="000714"/>
              </a:solidFill>
            </a:rPr>
            <a:t>Saga</a:t>
          </a:r>
        </a:p>
      </dgm:t>
    </dgm:pt>
    <dgm:pt modelId="{51E2EFAC-7345-4C70-A43D-6C144015BD2C}" type="par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6939D43B-15B7-4E69-945D-3B32857B0CF8}" type="sib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B7DB2995-7884-42F0-8E0C-10D719BED4E5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Database</a:t>
          </a:r>
          <a:endParaRPr lang="en-US" dirty="0">
            <a:solidFill>
              <a:schemeClr val="bg1"/>
            </a:solidFill>
          </a:endParaRPr>
        </a:p>
      </dgm:t>
    </dgm:pt>
    <dgm:pt modelId="{8A83C2B0-4F78-4DA7-95D7-6FBDACF97834}" type="par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C2BEBDB1-07F0-4615-A483-B3A3B446B6FB}" type="sib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3D97BE86-FB72-4D74-BD94-358D840F02EA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Miner</a:t>
          </a:r>
          <a:endParaRPr lang="en-US" dirty="0">
            <a:solidFill>
              <a:schemeClr val="bg1"/>
            </a:solidFill>
          </a:endParaRPr>
        </a:p>
      </dgm:t>
    </dgm:pt>
    <dgm:pt modelId="{BC25EF68-EA15-43FF-80FB-D3A522020CB6}" type="par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7310044A-4A5A-476C-8D3C-C0170B70D20D}" type="sib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42B45BEC-83A3-461D-886E-D9BB1C9C394D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Interfaces</a:t>
          </a:r>
          <a:endParaRPr lang="en-US" dirty="0">
            <a:solidFill>
              <a:schemeClr val="bg1"/>
            </a:solidFill>
          </a:endParaRPr>
        </a:p>
      </dgm:t>
    </dgm:pt>
    <dgm:pt modelId="{AA759CDF-31A0-4C06-8672-68BD8267E2D3}" type="par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EA219CB1-7DD2-4CCF-850B-02C83A4328CF}" type="sib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130380F-BD4B-444E-B08A-EAFDB20EE754}">
      <dgm:prSet phldrT="[Text]"/>
      <dgm:spPr>
        <a:solidFill>
          <a:schemeClr val="accent1"/>
        </a:solidFill>
        <a:ln w="3175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Prediction Engine</a:t>
          </a:r>
          <a:endParaRPr lang="en-US" dirty="0">
            <a:solidFill>
              <a:schemeClr val="bg1"/>
            </a:solidFill>
          </a:endParaRPr>
        </a:p>
      </dgm:t>
    </dgm:pt>
    <dgm:pt modelId="{BF90F7D2-226C-4C10-8596-630B1B8C8124}" type="par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5B7B22EA-069A-46B5-BB36-328F12D33D84}" type="sib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37F8C64-FF0E-43D6-B9CA-8C2BDE8E7CC9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Testing</a:t>
          </a:r>
          <a:endParaRPr lang="en-US" dirty="0">
            <a:solidFill>
              <a:schemeClr val="bg1"/>
            </a:solidFill>
          </a:endParaRPr>
        </a:p>
      </dgm:t>
    </dgm:pt>
    <dgm:pt modelId="{57CC7BEB-0EFC-4738-A68E-9163A07A51AE}" type="parTrans" cxnId="{51D4CF1E-7ECE-46C9-8DFE-6C5A523FD46F}">
      <dgm:prSet/>
      <dgm:spPr/>
      <dgm:t>
        <a:bodyPr/>
        <a:lstStyle/>
        <a:p>
          <a:endParaRPr lang="en-US"/>
        </a:p>
      </dgm:t>
    </dgm:pt>
    <dgm:pt modelId="{56E651AC-36F3-40FA-90F6-2251A7AAFA34}" type="sibTrans" cxnId="{51D4CF1E-7ECE-46C9-8DFE-6C5A523FD46F}">
      <dgm:prSet/>
      <dgm:spPr/>
      <dgm:t>
        <a:bodyPr/>
        <a:lstStyle/>
        <a:p>
          <a:endParaRPr lang="en-US"/>
        </a:p>
      </dgm:t>
    </dgm:pt>
    <dgm:pt modelId="{FE46F990-953E-4678-A799-7A252554C96B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Registrar &amp; Department tool pages</a:t>
          </a:r>
          <a:endParaRPr lang="en-US" dirty="0">
            <a:solidFill>
              <a:schemeClr val="bg1"/>
            </a:solidFill>
          </a:endParaRPr>
        </a:p>
      </dgm:t>
    </dgm:pt>
    <dgm:pt modelId="{C1EC0F31-10F5-4458-A982-759E0CB9761C}" type="parTrans" cxnId="{4ACDA524-AD79-4477-9801-784AEBBDF8B7}">
      <dgm:prSet/>
      <dgm:spPr/>
      <dgm:t>
        <a:bodyPr/>
        <a:lstStyle/>
        <a:p>
          <a:endParaRPr lang="en-US"/>
        </a:p>
      </dgm:t>
    </dgm:pt>
    <dgm:pt modelId="{8FC7DB79-62E4-4765-918C-D4D680F9F965}" type="sibTrans" cxnId="{4ACDA524-AD79-4477-9801-784AEBBDF8B7}">
      <dgm:prSet/>
      <dgm:spPr/>
      <dgm:t>
        <a:bodyPr/>
        <a:lstStyle/>
        <a:p>
          <a:endParaRPr lang="en-US"/>
        </a:p>
      </dgm:t>
    </dgm:pt>
    <dgm:pt modelId="{697CD772-87E2-42CA-A787-612C32B40EC4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Student &amp; Faculty profiles</a:t>
          </a:r>
          <a:endParaRPr lang="en-US" dirty="0">
            <a:solidFill>
              <a:schemeClr val="bg1"/>
            </a:solidFill>
          </a:endParaRPr>
        </a:p>
      </dgm:t>
    </dgm:pt>
    <dgm:pt modelId="{EB96AA99-E6FA-450A-AF0C-2BF7A20ABA45}" type="parTrans" cxnId="{DB9642AE-AA3D-48DE-9B41-B02AD305034B}">
      <dgm:prSet/>
      <dgm:spPr/>
      <dgm:t>
        <a:bodyPr/>
        <a:lstStyle/>
        <a:p>
          <a:endParaRPr lang="en-US"/>
        </a:p>
      </dgm:t>
    </dgm:pt>
    <dgm:pt modelId="{C30BE605-523B-483F-8F99-3B3200071403}" type="sibTrans" cxnId="{DB9642AE-AA3D-48DE-9B41-B02AD305034B}">
      <dgm:prSet/>
      <dgm:spPr/>
      <dgm:t>
        <a:bodyPr/>
        <a:lstStyle/>
        <a:p>
          <a:endParaRPr lang="en-US"/>
        </a:p>
      </dgm:t>
    </dgm:pt>
    <dgm:pt modelId="{A2070569-BDA0-4A7C-82F7-551AF64B29AD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Admin maintenance</a:t>
          </a:r>
          <a:endParaRPr lang="en-US" dirty="0">
            <a:solidFill>
              <a:schemeClr val="bg1"/>
            </a:solidFill>
          </a:endParaRPr>
        </a:p>
      </dgm:t>
    </dgm:pt>
    <dgm:pt modelId="{EDDC1B1C-2290-4CD8-B20F-AB33F1AA29EB}" type="parTrans" cxnId="{6CC7D9E0-D5B6-4E4C-84A0-4DF49DAFD4CA}">
      <dgm:prSet/>
      <dgm:spPr/>
      <dgm:t>
        <a:bodyPr/>
        <a:lstStyle/>
        <a:p>
          <a:endParaRPr lang="en-US"/>
        </a:p>
      </dgm:t>
    </dgm:pt>
    <dgm:pt modelId="{45BE3BBC-6B37-4B0F-B53F-BFE5918DAC85}" type="sibTrans" cxnId="{6CC7D9E0-D5B6-4E4C-84A0-4DF49DAFD4CA}">
      <dgm:prSet/>
      <dgm:spPr/>
      <dgm:t>
        <a:bodyPr/>
        <a:lstStyle/>
        <a:p>
          <a:endParaRPr lang="en-US"/>
        </a:p>
      </dgm:t>
    </dgm:pt>
    <dgm:pt modelId="{37162C7C-C083-44E5-A036-BE004DB5ADCA}" type="pres">
      <dgm:prSet presAssocID="{AFFD84BC-FC34-4CD1-B7EC-DD0071C760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64A267-B0CF-465E-B316-D0FE45C6329F}" type="pres">
      <dgm:prSet presAssocID="{ED660815-19CE-462D-82F2-48ED5B63659E}" presName="hierRoot1" presStyleCnt="0">
        <dgm:presLayoutVars>
          <dgm:hierBranch val="init"/>
        </dgm:presLayoutVars>
      </dgm:prSet>
      <dgm:spPr/>
    </dgm:pt>
    <dgm:pt modelId="{15EE88FA-5292-4AD0-B434-FF2722DF2B76}" type="pres">
      <dgm:prSet presAssocID="{ED660815-19CE-462D-82F2-48ED5B63659E}" presName="rootComposite1" presStyleCnt="0"/>
      <dgm:spPr/>
    </dgm:pt>
    <dgm:pt modelId="{E5EFB3CA-FDDB-43F8-87C5-0CE0B015FB12}" type="pres">
      <dgm:prSet presAssocID="{ED660815-19CE-462D-82F2-48ED5B6365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4C59C-35B1-4530-82A1-174064656A2C}" type="pres">
      <dgm:prSet presAssocID="{ED660815-19CE-462D-82F2-48ED5B6365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D758F0-BCAB-46E0-9A6A-8414EBE00490}" type="pres">
      <dgm:prSet presAssocID="{ED660815-19CE-462D-82F2-48ED5B63659E}" presName="hierChild2" presStyleCnt="0"/>
      <dgm:spPr/>
    </dgm:pt>
    <dgm:pt modelId="{857F4823-295E-4608-947A-DD5C57D20B70}" type="pres">
      <dgm:prSet presAssocID="{8A83C2B0-4F78-4DA7-95D7-6FBDACF9783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9D362519-EB70-4D8E-AE45-D4C154581D71}" type="pres">
      <dgm:prSet presAssocID="{B7DB2995-7884-42F0-8E0C-10D719BED4E5}" presName="hierRoot2" presStyleCnt="0">
        <dgm:presLayoutVars>
          <dgm:hierBranch val="init"/>
        </dgm:presLayoutVars>
      </dgm:prSet>
      <dgm:spPr/>
    </dgm:pt>
    <dgm:pt modelId="{D90239F5-336F-4982-9A6F-61B5885669AF}" type="pres">
      <dgm:prSet presAssocID="{B7DB2995-7884-42F0-8E0C-10D719BED4E5}" presName="rootComposite" presStyleCnt="0"/>
      <dgm:spPr/>
    </dgm:pt>
    <dgm:pt modelId="{F65FBC83-A435-4ED5-B93A-314AE20ED22D}" type="pres">
      <dgm:prSet presAssocID="{B7DB2995-7884-42F0-8E0C-10D719BED4E5}" presName="rootText" presStyleLbl="node2" presStyleIdx="0" presStyleCnt="5" custLinFactX="100000" custLinFactNeighborX="134682" custLinFactNeighborY="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5A411B-EEB1-4786-94C7-5C163CF5BB39}" type="pres">
      <dgm:prSet presAssocID="{B7DB2995-7884-42F0-8E0C-10D719BED4E5}" presName="rootConnector" presStyleLbl="node2" presStyleIdx="0" presStyleCnt="5"/>
      <dgm:spPr/>
      <dgm:t>
        <a:bodyPr/>
        <a:lstStyle/>
        <a:p>
          <a:endParaRPr lang="en-US"/>
        </a:p>
      </dgm:t>
    </dgm:pt>
    <dgm:pt modelId="{97C99862-FA3D-4B9B-9E3B-590C9A18BDB1}" type="pres">
      <dgm:prSet presAssocID="{B7DB2995-7884-42F0-8E0C-10D719BED4E5}" presName="hierChild4" presStyleCnt="0"/>
      <dgm:spPr/>
    </dgm:pt>
    <dgm:pt modelId="{85127DC0-BDE6-4DD1-89E4-033A9BFB9011}" type="pres">
      <dgm:prSet presAssocID="{B7DB2995-7884-42F0-8E0C-10D719BED4E5}" presName="hierChild5" presStyleCnt="0"/>
      <dgm:spPr/>
    </dgm:pt>
    <dgm:pt modelId="{634BBC25-E2EF-4368-A00B-19DD255B09B7}" type="pres">
      <dgm:prSet presAssocID="{BC25EF68-EA15-43FF-80FB-D3A522020CB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B1AC6A6-09B7-4F3C-A942-DFCC05705A34}" type="pres">
      <dgm:prSet presAssocID="{3D97BE86-FB72-4D74-BD94-358D840F02EA}" presName="hierRoot2" presStyleCnt="0">
        <dgm:presLayoutVars>
          <dgm:hierBranch val="init"/>
        </dgm:presLayoutVars>
      </dgm:prSet>
      <dgm:spPr/>
    </dgm:pt>
    <dgm:pt modelId="{29244C80-77E2-4114-BCCD-684E24365F53}" type="pres">
      <dgm:prSet presAssocID="{3D97BE86-FB72-4D74-BD94-358D840F02EA}" presName="rootComposite" presStyleCnt="0"/>
      <dgm:spPr/>
    </dgm:pt>
    <dgm:pt modelId="{9EE35FEC-FE47-49AB-9FF9-92CD7BE0198D}" type="pres">
      <dgm:prSet presAssocID="{3D97BE86-FB72-4D74-BD94-358D840F02EA}" presName="rootText" presStyleLbl="node2" presStyleIdx="1" presStyleCnt="5" custLinFactNeighborX="4504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702EB-1AC5-4888-9F0C-2761A60F626F}" type="pres">
      <dgm:prSet presAssocID="{3D97BE86-FB72-4D74-BD94-358D840F02EA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EC6B4E-916E-4A90-B90E-E98A40A0BF68}" type="pres">
      <dgm:prSet presAssocID="{3D97BE86-FB72-4D74-BD94-358D840F02EA}" presName="hierChild4" presStyleCnt="0"/>
      <dgm:spPr/>
    </dgm:pt>
    <dgm:pt modelId="{7C826F85-E47D-485A-8261-6E82B1AA9B47}" type="pres">
      <dgm:prSet presAssocID="{3D97BE86-FB72-4D74-BD94-358D840F02EA}" presName="hierChild5" presStyleCnt="0"/>
      <dgm:spPr/>
    </dgm:pt>
    <dgm:pt modelId="{89732E52-085C-43F5-907C-439208BA073E}" type="pres">
      <dgm:prSet presAssocID="{AA759CDF-31A0-4C06-8672-68BD8267E2D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5F9395B4-6BE8-4874-9E0C-335A914A5268}" type="pres">
      <dgm:prSet presAssocID="{42B45BEC-83A3-461D-886E-D9BB1C9C394D}" presName="hierRoot2" presStyleCnt="0">
        <dgm:presLayoutVars>
          <dgm:hierBranch val="init"/>
        </dgm:presLayoutVars>
      </dgm:prSet>
      <dgm:spPr/>
    </dgm:pt>
    <dgm:pt modelId="{EC5C3E4A-F871-4BAE-85D6-DE840D630395}" type="pres">
      <dgm:prSet presAssocID="{42B45BEC-83A3-461D-886E-D9BB1C9C394D}" presName="rootComposite" presStyleCnt="0"/>
      <dgm:spPr/>
    </dgm:pt>
    <dgm:pt modelId="{49595087-BF2C-48AA-AB63-D6B7DA90B303}" type="pres">
      <dgm:prSet presAssocID="{42B45BEC-83A3-461D-886E-D9BB1C9C394D}" presName="rootText" presStyleLbl="node2" presStyleIdx="2" presStyleCnt="5" custLinFactX="-100000" custLinFactNeighborX="-136591" custLinFactNeighborY="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21893-DBE5-422F-8BCA-FFB9464E6022}" type="pres">
      <dgm:prSet presAssocID="{42B45BEC-83A3-461D-886E-D9BB1C9C394D}" presName="rootConnector" presStyleLbl="node2" presStyleIdx="2" presStyleCnt="5"/>
      <dgm:spPr/>
      <dgm:t>
        <a:bodyPr/>
        <a:lstStyle/>
        <a:p>
          <a:endParaRPr lang="en-US"/>
        </a:p>
      </dgm:t>
    </dgm:pt>
    <dgm:pt modelId="{0D955FD8-4A3D-4657-8E82-9AA54EE396C5}" type="pres">
      <dgm:prSet presAssocID="{42B45BEC-83A3-461D-886E-D9BB1C9C394D}" presName="hierChild4" presStyleCnt="0"/>
      <dgm:spPr/>
    </dgm:pt>
    <dgm:pt modelId="{ED63FE5A-19BD-4C04-8DDE-C746506FF2F1}" type="pres">
      <dgm:prSet presAssocID="{C1EC0F31-10F5-4458-A982-759E0CB9761C}" presName="Name37" presStyleLbl="parChTrans1D3" presStyleIdx="0" presStyleCnt="3"/>
      <dgm:spPr/>
      <dgm:t>
        <a:bodyPr/>
        <a:lstStyle/>
        <a:p>
          <a:endParaRPr lang="en-US"/>
        </a:p>
      </dgm:t>
    </dgm:pt>
    <dgm:pt modelId="{1715AC59-D21C-4AA9-8766-59514CAF6485}" type="pres">
      <dgm:prSet presAssocID="{FE46F990-953E-4678-A799-7A252554C96B}" presName="hierRoot2" presStyleCnt="0">
        <dgm:presLayoutVars>
          <dgm:hierBranch val="init"/>
        </dgm:presLayoutVars>
      </dgm:prSet>
      <dgm:spPr/>
    </dgm:pt>
    <dgm:pt modelId="{98C9E0FD-19BF-40D0-8D41-F72AA7E9222E}" type="pres">
      <dgm:prSet presAssocID="{FE46F990-953E-4678-A799-7A252554C96B}" presName="rootComposite" presStyleCnt="0"/>
      <dgm:spPr/>
    </dgm:pt>
    <dgm:pt modelId="{E4965966-C1FB-4624-9CD8-D9230323EBB0}" type="pres">
      <dgm:prSet presAssocID="{FE46F990-953E-4678-A799-7A252554C96B}" presName="rootText" presStyleLbl="node3" presStyleIdx="0" presStyleCnt="3" custLinFactX="-100000" custLinFactNeighborX="-136037" custLinFactNeighborY="-1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4A371-1FF0-4E9B-92B8-5415E4E97F1C}" type="pres">
      <dgm:prSet presAssocID="{FE46F990-953E-4678-A799-7A252554C96B}" presName="rootConnector" presStyleLbl="node3" presStyleIdx="0" presStyleCnt="3"/>
      <dgm:spPr/>
      <dgm:t>
        <a:bodyPr/>
        <a:lstStyle/>
        <a:p>
          <a:endParaRPr lang="en-US"/>
        </a:p>
      </dgm:t>
    </dgm:pt>
    <dgm:pt modelId="{7D62D532-2AB9-4C38-894F-C28A33531EB4}" type="pres">
      <dgm:prSet presAssocID="{FE46F990-953E-4678-A799-7A252554C96B}" presName="hierChild4" presStyleCnt="0"/>
      <dgm:spPr/>
    </dgm:pt>
    <dgm:pt modelId="{D3A04310-845C-4310-99F4-429895E3C6DF}" type="pres">
      <dgm:prSet presAssocID="{FE46F990-953E-4678-A799-7A252554C96B}" presName="hierChild5" presStyleCnt="0"/>
      <dgm:spPr/>
    </dgm:pt>
    <dgm:pt modelId="{2EDF8654-3A55-42CE-BF3C-36F68CBE6418}" type="pres">
      <dgm:prSet presAssocID="{EB96AA99-E6FA-450A-AF0C-2BF7A20ABA45}" presName="Name37" presStyleLbl="parChTrans1D3" presStyleIdx="1" presStyleCnt="3"/>
      <dgm:spPr/>
      <dgm:t>
        <a:bodyPr/>
        <a:lstStyle/>
        <a:p>
          <a:endParaRPr lang="en-US"/>
        </a:p>
      </dgm:t>
    </dgm:pt>
    <dgm:pt modelId="{5D653E71-FC4B-4284-AAB4-BCF1F36DEA57}" type="pres">
      <dgm:prSet presAssocID="{697CD772-87E2-42CA-A787-612C32B40EC4}" presName="hierRoot2" presStyleCnt="0">
        <dgm:presLayoutVars>
          <dgm:hierBranch val="init"/>
        </dgm:presLayoutVars>
      </dgm:prSet>
      <dgm:spPr/>
    </dgm:pt>
    <dgm:pt modelId="{A5CD1A45-A91D-4D76-AE1F-AC10233F49E5}" type="pres">
      <dgm:prSet presAssocID="{697CD772-87E2-42CA-A787-612C32B40EC4}" presName="rootComposite" presStyleCnt="0"/>
      <dgm:spPr/>
    </dgm:pt>
    <dgm:pt modelId="{C41A6BC0-799A-45D6-B706-CF01EE290875}" type="pres">
      <dgm:prSet presAssocID="{697CD772-87E2-42CA-A787-612C32B40EC4}" presName="rootText" presStyleLbl="node3" presStyleIdx="1" presStyleCnt="3" custLinFactX="-100000" custLinFactNeighborX="-135881" custLinFactNeighborY="-46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E1BE7F-BC00-4779-818D-631567608B7D}" type="pres">
      <dgm:prSet presAssocID="{697CD772-87E2-42CA-A787-612C32B40EC4}" presName="rootConnector" presStyleLbl="node3" presStyleIdx="1" presStyleCnt="3"/>
      <dgm:spPr/>
      <dgm:t>
        <a:bodyPr/>
        <a:lstStyle/>
        <a:p>
          <a:endParaRPr lang="en-US"/>
        </a:p>
      </dgm:t>
    </dgm:pt>
    <dgm:pt modelId="{A02D9E50-82E7-4A60-BF81-FAFA7075E716}" type="pres">
      <dgm:prSet presAssocID="{697CD772-87E2-42CA-A787-612C32B40EC4}" presName="hierChild4" presStyleCnt="0"/>
      <dgm:spPr/>
    </dgm:pt>
    <dgm:pt modelId="{50DFB09C-7388-4979-AF36-37483C1ED53B}" type="pres">
      <dgm:prSet presAssocID="{697CD772-87E2-42CA-A787-612C32B40EC4}" presName="hierChild5" presStyleCnt="0"/>
      <dgm:spPr/>
    </dgm:pt>
    <dgm:pt modelId="{45F72799-F60D-4A3E-865B-71BDCE409204}" type="pres">
      <dgm:prSet presAssocID="{EDDC1B1C-2290-4CD8-B20F-AB33F1AA29EB}" presName="Name37" presStyleLbl="parChTrans1D3" presStyleIdx="2" presStyleCnt="3"/>
      <dgm:spPr/>
      <dgm:t>
        <a:bodyPr/>
        <a:lstStyle/>
        <a:p>
          <a:endParaRPr lang="en-US"/>
        </a:p>
      </dgm:t>
    </dgm:pt>
    <dgm:pt modelId="{3A38E498-BB5B-4B95-9219-FEEE923D5BCF}" type="pres">
      <dgm:prSet presAssocID="{A2070569-BDA0-4A7C-82F7-551AF64B29AD}" presName="hierRoot2" presStyleCnt="0">
        <dgm:presLayoutVars>
          <dgm:hierBranch val="init"/>
        </dgm:presLayoutVars>
      </dgm:prSet>
      <dgm:spPr/>
    </dgm:pt>
    <dgm:pt modelId="{98570E95-CEB0-4B26-88EC-C7C0A850FB66}" type="pres">
      <dgm:prSet presAssocID="{A2070569-BDA0-4A7C-82F7-551AF64B29AD}" presName="rootComposite" presStyleCnt="0"/>
      <dgm:spPr/>
    </dgm:pt>
    <dgm:pt modelId="{F8A17570-D0CD-492D-BCA1-8ED166CCFC40}" type="pres">
      <dgm:prSet presAssocID="{A2070569-BDA0-4A7C-82F7-551AF64B29AD}" presName="rootText" presStyleLbl="node3" presStyleIdx="2" presStyleCnt="3" custScaleY="78096" custLinFactX="-100000" custLinFactNeighborX="-135881" custLinFactNeighborY="-6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855DC-FB72-49D2-A221-91481A780D84}" type="pres">
      <dgm:prSet presAssocID="{A2070569-BDA0-4A7C-82F7-551AF64B29AD}" presName="rootConnector" presStyleLbl="node3" presStyleIdx="2" presStyleCnt="3"/>
      <dgm:spPr/>
      <dgm:t>
        <a:bodyPr/>
        <a:lstStyle/>
        <a:p>
          <a:endParaRPr lang="en-US"/>
        </a:p>
      </dgm:t>
    </dgm:pt>
    <dgm:pt modelId="{0B2CE9CD-E6AC-4D2F-BBA5-1425F2BF5D4F}" type="pres">
      <dgm:prSet presAssocID="{A2070569-BDA0-4A7C-82F7-551AF64B29AD}" presName="hierChild4" presStyleCnt="0"/>
      <dgm:spPr/>
    </dgm:pt>
    <dgm:pt modelId="{5E4D7691-9F66-467C-BCCE-596F7E51D3CE}" type="pres">
      <dgm:prSet presAssocID="{A2070569-BDA0-4A7C-82F7-551AF64B29AD}" presName="hierChild5" presStyleCnt="0"/>
      <dgm:spPr/>
    </dgm:pt>
    <dgm:pt modelId="{3E893D09-8FD3-4064-8EAF-D54EF48CAEB3}" type="pres">
      <dgm:prSet presAssocID="{42B45BEC-83A3-461D-886E-D9BB1C9C394D}" presName="hierChild5" presStyleCnt="0"/>
      <dgm:spPr/>
    </dgm:pt>
    <dgm:pt modelId="{CB24D6C2-B06F-46E7-88A2-A33BF568D808}" type="pres">
      <dgm:prSet presAssocID="{BF90F7D2-226C-4C10-8596-630B1B8C8124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58DA3E9-CD03-4D5D-8146-82E28A6CF414}" type="pres">
      <dgm:prSet presAssocID="{2130380F-BD4B-444E-B08A-EAFDB20EE754}" presName="hierRoot2" presStyleCnt="0">
        <dgm:presLayoutVars>
          <dgm:hierBranch val="init"/>
        </dgm:presLayoutVars>
      </dgm:prSet>
      <dgm:spPr/>
    </dgm:pt>
    <dgm:pt modelId="{E470A41D-CCA6-470F-8355-FBDC5D651C7F}" type="pres">
      <dgm:prSet presAssocID="{2130380F-BD4B-444E-B08A-EAFDB20EE754}" presName="rootComposite" presStyleCnt="0"/>
      <dgm:spPr/>
    </dgm:pt>
    <dgm:pt modelId="{CADAD2CC-4543-4812-BEDE-9A4C7D29A817}" type="pres">
      <dgm:prSet presAssocID="{2130380F-BD4B-444E-B08A-EAFDB20EE754}" presName="rootText" presStyleLbl="node2" presStyleIdx="3" presStyleCnt="5" custLinFactNeighborX="-19141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05FAB-8340-4A59-B89D-93184485F405}" type="pres">
      <dgm:prSet presAssocID="{2130380F-BD4B-444E-B08A-EAFDB20EE754}" presName="rootConnector" presStyleLbl="node2" presStyleIdx="3" presStyleCnt="5"/>
      <dgm:spPr/>
      <dgm:t>
        <a:bodyPr/>
        <a:lstStyle/>
        <a:p>
          <a:endParaRPr lang="en-US"/>
        </a:p>
      </dgm:t>
    </dgm:pt>
    <dgm:pt modelId="{4D0BA4BB-D917-446C-BE31-83FC279F7461}" type="pres">
      <dgm:prSet presAssocID="{2130380F-BD4B-444E-B08A-EAFDB20EE754}" presName="hierChild4" presStyleCnt="0"/>
      <dgm:spPr/>
    </dgm:pt>
    <dgm:pt modelId="{616B9D1C-967B-4E7D-88F3-873F97781B00}" type="pres">
      <dgm:prSet presAssocID="{2130380F-BD4B-444E-B08A-EAFDB20EE754}" presName="hierChild5" presStyleCnt="0"/>
      <dgm:spPr/>
    </dgm:pt>
    <dgm:pt modelId="{49EB645D-CAC0-4798-A369-B8A0D2117329}" type="pres">
      <dgm:prSet presAssocID="{57CC7BEB-0EFC-4738-A68E-9163A07A51A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F946FD0-BFA1-4222-9046-7A99D1C714D9}" type="pres">
      <dgm:prSet presAssocID="{237F8C64-FF0E-43D6-B9CA-8C2BDE8E7CC9}" presName="hierRoot2" presStyleCnt="0">
        <dgm:presLayoutVars>
          <dgm:hierBranch val="init"/>
        </dgm:presLayoutVars>
      </dgm:prSet>
      <dgm:spPr/>
    </dgm:pt>
    <dgm:pt modelId="{71E63635-2684-4130-B820-A35B2B036F33}" type="pres">
      <dgm:prSet presAssocID="{237F8C64-FF0E-43D6-B9CA-8C2BDE8E7CC9}" presName="rootComposite" presStyleCnt="0"/>
      <dgm:spPr/>
    </dgm:pt>
    <dgm:pt modelId="{04513228-912E-4863-A163-B716D2B2E78C}" type="pres">
      <dgm:prSet presAssocID="{237F8C64-FF0E-43D6-B9CA-8C2BDE8E7CC9}" presName="rootText" presStyleLbl="node2" presStyleIdx="4" presStyleCnt="5" custLinFactNeighborX="-20045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E25A9-A042-4B29-9E92-356B859EBC02}" type="pres">
      <dgm:prSet presAssocID="{237F8C64-FF0E-43D6-B9CA-8C2BDE8E7CC9}" presName="rootConnector" presStyleLbl="node2" presStyleIdx="4" presStyleCnt="5"/>
      <dgm:spPr/>
      <dgm:t>
        <a:bodyPr/>
        <a:lstStyle/>
        <a:p>
          <a:endParaRPr lang="en-US"/>
        </a:p>
      </dgm:t>
    </dgm:pt>
    <dgm:pt modelId="{31B82FF1-98AA-4EB1-9A8F-E5AAE326AD59}" type="pres">
      <dgm:prSet presAssocID="{237F8C64-FF0E-43D6-B9CA-8C2BDE8E7CC9}" presName="hierChild4" presStyleCnt="0"/>
      <dgm:spPr/>
    </dgm:pt>
    <dgm:pt modelId="{9D06BDD5-ACD6-4980-9247-52BBB312C8DD}" type="pres">
      <dgm:prSet presAssocID="{237F8C64-FF0E-43D6-B9CA-8C2BDE8E7CC9}" presName="hierChild5" presStyleCnt="0"/>
      <dgm:spPr/>
    </dgm:pt>
    <dgm:pt modelId="{2D0C6BD3-3DD2-4216-94C0-775F30A919A6}" type="pres">
      <dgm:prSet presAssocID="{ED660815-19CE-462D-82F2-48ED5B63659E}" presName="hierChild3" presStyleCnt="0"/>
      <dgm:spPr/>
    </dgm:pt>
  </dgm:ptLst>
  <dgm:cxnLst>
    <dgm:cxn modelId="{B83A7A8C-2A61-42E4-9A6C-3AD252003FBE}" srcId="{ED660815-19CE-462D-82F2-48ED5B63659E}" destId="{B7DB2995-7884-42F0-8E0C-10D719BED4E5}" srcOrd="0" destOrd="0" parTransId="{8A83C2B0-4F78-4DA7-95D7-6FBDACF97834}" sibTransId="{C2BEBDB1-07F0-4615-A483-B3A3B446B6FB}"/>
    <dgm:cxn modelId="{32400D5D-F9D1-470D-89B9-92626ECA3033}" type="presOf" srcId="{AFFD84BC-FC34-4CD1-B7EC-DD0071C760D0}" destId="{37162C7C-C083-44E5-A036-BE004DB5ADCA}" srcOrd="0" destOrd="0" presId="urn:microsoft.com/office/officeart/2005/8/layout/orgChart1"/>
    <dgm:cxn modelId="{23092567-3A48-4EC8-AD23-77F69536BFC3}" srcId="{ED660815-19CE-462D-82F2-48ED5B63659E}" destId="{42B45BEC-83A3-461D-886E-D9BB1C9C394D}" srcOrd="2" destOrd="0" parTransId="{AA759CDF-31A0-4C06-8672-68BD8267E2D3}" sibTransId="{EA219CB1-7DD2-4CCF-850B-02C83A4328CF}"/>
    <dgm:cxn modelId="{6CC7D9E0-D5B6-4E4C-84A0-4DF49DAFD4CA}" srcId="{42B45BEC-83A3-461D-886E-D9BB1C9C394D}" destId="{A2070569-BDA0-4A7C-82F7-551AF64B29AD}" srcOrd="2" destOrd="0" parTransId="{EDDC1B1C-2290-4CD8-B20F-AB33F1AA29EB}" sibTransId="{45BE3BBC-6B37-4B0F-B53F-BFE5918DAC85}"/>
    <dgm:cxn modelId="{DB9642AE-AA3D-48DE-9B41-B02AD305034B}" srcId="{42B45BEC-83A3-461D-886E-D9BB1C9C394D}" destId="{697CD772-87E2-42CA-A787-612C32B40EC4}" srcOrd="1" destOrd="0" parTransId="{EB96AA99-E6FA-450A-AF0C-2BF7A20ABA45}" sibTransId="{C30BE605-523B-483F-8F99-3B3200071403}"/>
    <dgm:cxn modelId="{05F23A53-C49C-465A-BCA8-642C2377654F}" type="presOf" srcId="{C1EC0F31-10F5-4458-A982-759E0CB9761C}" destId="{ED63FE5A-19BD-4C04-8DDE-C746506FF2F1}" srcOrd="0" destOrd="0" presId="urn:microsoft.com/office/officeart/2005/8/layout/orgChart1"/>
    <dgm:cxn modelId="{EFE7D4AD-EE5A-49DF-9ED5-26B2C01D0BBB}" srcId="{AFFD84BC-FC34-4CD1-B7EC-DD0071C760D0}" destId="{ED660815-19CE-462D-82F2-48ED5B63659E}" srcOrd="0" destOrd="0" parTransId="{51E2EFAC-7345-4C70-A43D-6C144015BD2C}" sibTransId="{6939D43B-15B7-4E69-945D-3B32857B0CF8}"/>
    <dgm:cxn modelId="{51D4CF1E-7ECE-46C9-8DFE-6C5A523FD46F}" srcId="{ED660815-19CE-462D-82F2-48ED5B63659E}" destId="{237F8C64-FF0E-43D6-B9CA-8C2BDE8E7CC9}" srcOrd="4" destOrd="0" parTransId="{57CC7BEB-0EFC-4738-A68E-9163A07A51AE}" sibTransId="{56E651AC-36F3-40FA-90F6-2251A7AAFA34}"/>
    <dgm:cxn modelId="{551E5C83-2AFA-40AB-8110-2E1FD0FD5C35}" type="presOf" srcId="{697CD772-87E2-42CA-A787-612C32B40EC4}" destId="{C41A6BC0-799A-45D6-B706-CF01EE290875}" srcOrd="0" destOrd="0" presId="urn:microsoft.com/office/officeart/2005/8/layout/orgChart1"/>
    <dgm:cxn modelId="{0886B700-75A5-4A4C-8632-F3F35DBA4893}" type="presOf" srcId="{3D97BE86-FB72-4D74-BD94-358D840F02EA}" destId="{009702EB-1AC5-4888-9F0C-2761A60F626F}" srcOrd="1" destOrd="0" presId="urn:microsoft.com/office/officeart/2005/8/layout/orgChart1"/>
    <dgm:cxn modelId="{F16352C0-FA05-4639-84A0-DEE2E24D0B9A}" type="presOf" srcId="{3D97BE86-FB72-4D74-BD94-358D840F02EA}" destId="{9EE35FEC-FE47-49AB-9FF9-92CD7BE0198D}" srcOrd="0" destOrd="0" presId="urn:microsoft.com/office/officeart/2005/8/layout/orgChart1"/>
    <dgm:cxn modelId="{B9B9509D-79D4-4E6C-B465-B6A61B897D47}" type="presOf" srcId="{FE46F990-953E-4678-A799-7A252554C96B}" destId="{E4965966-C1FB-4624-9CD8-D9230323EBB0}" srcOrd="0" destOrd="0" presId="urn:microsoft.com/office/officeart/2005/8/layout/orgChart1"/>
    <dgm:cxn modelId="{C143FFC9-25C6-40DA-8A28-7FA18A535217}" type="presOf" srcId="{42B45BEC-83A3-461D-886E-D9BB1C9C394D}" destId="{01121893-DBE5-422F-8BCA-FFB9464E6022}" srcOrd="1" destOrd="0" presId="urn:microsoft.com/office/officeart/2005/8/layout/orgChart1"/>
    <dgm:cxn modelId="{A45D0517-DC3C-4482-8878-2D29E9F8C986}" type="presOf" srcId="{697CD772-87E2-42CA-A787-612C32B40EC4}" destId="{9EE1BE7F-BC00-4779-818D-631567608B7D}" srcOrd="1" destOrd="0" presId="urn:microsoft.com/office/officeart/2005/8/layout/orgChart1"/>
    <dgm:cxn modelId="{AF1AE1B7-A9EE-4015-955C-6D1ECD4B230C}" type="presOf" srcId="{2130380F-BD4B-444E-B08A-EAFDB20EE754}" destId="{ABE05FAB-8340-4A59-B89D-93184485F405}" srcOrd="1" destOrd="0" presId="urn:microsoft.com/office/officeart/2005/8/layout/orgChart1"/>
    <dgm:cxn modelId="{8B2B5F6A-36BF-4740-ADAD-78146C822E5F}" type="presOf" srcId="{42B45BEC-83A3-461D-886E-D9BB1C9C394D}" destId="{49595087-BF2C-48AA-AB63-D6B7DA90B303}" srcOrd="0" destOrd="0" presId="urn:microsoft.com/office/officeart/2005/8/layout/orgChart1"/>
    <dgm:cxn modelId="{563F22BE-FAF9-432F-8726-81942B35C26C}" type="presOf" srcId="{A2070569-BDA0-4A7C-82F7-551AF64B29AD}" destId="{027855DC-FB72-49D2-A221-91481A780D84}" srcOrd="1" destOrd="0" presId="urn:microsoft.com/office/officeart/2005/8/layout/orgChart1"/>
    <dgm:cxn modelId="{BD6E2D2C-8F94-4CB2-916D-9398307A8482}" type="presOf" srcId="{8A83C2B0-4F78-4DA7-95D7-6FBDACF97834}" destId="{857F4823-295E-4608-947A-DD5C57D20B70}" srcOrd="0" destOrd="0" presId="urn:microsoft.com/office/officeart/2005/8/layout/orgChart1"/>
    <dgm:cxn modelId="{CA8722B8-C9F1-4526-A585-CC1B2B2F4270}" type="presOf" srcId="{ED660815-19CE-462D-82F2-48ED5B63659E}" destId="{0264C59C-35B1-4530-82A1-174064656A2C}" srcOrd="1" destOrd="0" presId="urn:microsoft.com/office/officeart/2005/8/layout/orgChart1"/>
    <dgm:cxn modelId="{F49961AA-289E-42AB-ACB2-BFB86851BC09}" type="presOf" srcId="{A2070569-BDA0-4A7C-82F7-551AF64B29AD}" destId="{F8A17570-D0CD-492D-BCA1-8ED166CCFC40}" srcOrd="0" destOrd="0" presId="urn:microsoft.com/office/officeart/2005/8/layout/orgChart1"/>
    <dgm:cxn modelId="{059DB4A7-0C6D-4169-B583-29626B46510A}" type="presOf" srcId="{57CC7BEB-0EFC-4738-A68E-9163A07A51AE}" destId="{49EB645D-CAC0-4798-A369-B8A0D2117329}" srcOrd="0" destOrd="0" presId="urn:microsoft.com/office/officeart/2005/8/layout/orgChart1"/>
    <dgm:cxn modelId="{B286048E-B807-46D8-A83B-3159CB417104}" srcId="{ED660815-19CE-462D-82F2-48ED5B63659E}" destId="{2130380F-BD4B-444E-B08A-EAFDB20EE754}" srcOrd="3" destOrd="0" parTransId="{BF90F7D2-226C-4C10-8596-630B1B8C8124}" sibTransId="{5B7B22EA-069A-46B5-BB36-328F12D33D84}"/>
    <dgm:cxn modelId="{B52B6850-284C-4021-BF02-ECA43865C0D1}" type="presOf" srcId="{EB96AA99-E6FA-450A-AF0C-2BF7A20ABA45}" destId="{2EDF8654-3A55-42CE-BF3C-36F68CBE6418}" srcOrd="0" destOrd="0" presId="urn:microsoft.com/office/officeart/2005/8/layout/orgChart1"/>
    <dgm:cxn modelId="{BE0EE2D6-1EC6-4E20-A8D6-00F56F0ECAE0}" type="presOf" srcId="{2130380F-BD4B-444E-B08A-EAFDB20EE754}" destId="{CADAD2CC-4543-4812-BEDE-9A4C7D29A817}" srcOrd="0" destOrd="0" presId="urn:microsoft.com/office/officeart/2005/8/layout/orgChart1"/>
    <dgm:cxn modelId="{57968B7B-4BE5-447D-A222-71FCC61C24EF}" type="presOf" srcId="{EDDC1B1C-2290-4CD8-B20F-AB33F1AA29EB}" destId="{45F72799-F60D-4A3E-865B-71BDCE409204}" srcOrd="0" destOrd="0" presId="urn:microsoft.com/office/officeart/2005/8/layout/orgChart1"/>
    <dgm:cxn modelId="{3BAEDE57-0A26-4CC8-917B-45E065E33234}" type="presOf" srcId="{B7DB2995-7884-42F0-8E0C-10D719BED4E5}" destId="{F65FBC83-A435-4ED5-B93A-314AE20ED22D}" srcOrd="0" destOrd="0" presId="urn:microsoft.com/office/officeart/2005/8/layout/orgChart1"/>
    <dgm:cxn modelId="{0468A1E7-390B-491A-8DA4-09224F004807}" type="presOf" srcId="{AA759CDF-31A0-4C06-8672-68BD8267E2D3}" destId="{89732E52-085C-43F5-907C-439208BA073E}" srcOrd="0" destOrd="0" presId="urn:microsoft.com/office/officeart/2005/8/layout/orgChart1"/>
    <dgm:cxn modelId="{D514B7E3-F2DD-44F8-B5D2-DCAD2DE40666}" type="presOf" srcId="{237F8C64-FF0E-43D6-B9CA-8C2BDE8E7CC9}" destId="{608E25A9-A042-4B29-9E92-356B859EBC02}" srcOrd="1" destOrd="0" presId="urn:microsoft.com/office/officeart/2005/8/layout/orgChart1"/>
    <dgm:cxn modelId="{9C8C5B6D-1846-46C1-80A9-BC56123DDFBE}" type="presOf" srcId="{BC25EF68-EA15-43FF-80FB-D3A522020CB6}" destId="{634BBC25-E2EF-4368-A00B-19DD255B09B7}" srcOrd="0" destOrd="0" presId="urn:microsoft.com/office/officeart/2005/8/layout/orgChart1"/>
    <dgm:cxn modelId="{790D92F4-B427-429A-8B36-E8EF44D03CEB}" srcId="{ED660815-19CE-462D-82F2-48ED5B63659E}" destId="{3D97BE86-FB72-4D74-BD94-358D840F02EA}" srcOrd="1" destOrd="0" parTransId="{BC25EF68-EA15-43FF-80FB-D3A522020CB6}" sibTransId="{7310044A-4A5A-476C-8D3C-C0170B70D20D}"/>
    <dgm:cxn modelId="{DDA89573-A302-4193-824A-744599B94757}" type="presOf" srcId="{BF90F7D2-226C-4C10-8596-630B1B8C8124}" destId="{CB24D6C2-B06F-46E7-88A2-A33BF568D808}" srcOrd="0" destOrd="0" presId="urn:microsoft.com/office/officeart/2005/8/layout/orgChart1"/>
    <dgm:cxn modelId="{F85A8FE9-4C87-4F39-9DC1-B26D557C930F}" type="presOf" srcId="{ED660815-19CE-462D-82F2-48ED5B63659E}" destId="{E5EFB3CA-FDDB-43F8-87C5-0CE0B015FB12}" srcOrd="0" destOrd="0" presId="urn:microsoft.com/office/officeart/2005/8/layout/orgChart1"/>
    <dgm:cxn modelId="{E7B4572D-477C-415E-99EA-6C64BBFC8912}" type="presOf" srcId="{237F8C64-FF0E-43D6-B9CA-8C2BDE8E7CC9}" destId="{04513228-912E-4863-A163-B716D2B2E78C}" srcOrd="0" destOrd="0" presId="urn:microsoft.com/office/officeart/2005/8/layout/orgChart1"/>
    <dgm:cxn modelId="{3999A4EC-2801-4015-8CD8-83D0818BA563}" type="presOf" srcId="{FE46F990-953E-4678-A799-7A252554C96B}" destId="{FBC4A371-1FF0-4E9B-92B8-5415E4E97F1C}" srcOrd="1" destOrd="0" presId="urn:microsoft.com/office/officeart/2005/8/layout/orgChart1"/>
    <dgm:cxn modelId="{4ACDA524-AD79-4477-9801-784AEBBDF8B7}" srcId="{42B45BEC-83A3-461D-886E-D9BB1C9C394D}" destId="{FE46F990-953E-4678-A799-7A252554C96B}" srcOrd="0" destOrd="0" parTransId="{C1EC0F31-10F5-4458-A982-759E0CB9761C}" sibTransId="{8FC7DB79-62E4-4765-918C-D4D680F9F965}"/>
    <dgm:cxn modelId="{F86F96B5-04AC-49A0-B12A-7B7955F0707E}" type="presOf" srcId="{B7DB2995-7884-42F0-8E0C-10D719BED4E5}" destId="{415A411B-EEB1-4786-94C7-5C163CF5BB39}" srcOrd="1" destOrd="0" presId="urn:microsoft.com/office/officeart/2005/8/layout/orgChart1"/>
    <dgm:cxn modelId="{433FBFED-332C-4B89-BCFC-E8CE29534E50}" type="presParOf" srcId="{37162C7C-C083-44E5-A036-BE004DB5ADCA}" destId="{6E64A267-B0CF-465E-B316-D0FE45C6329F}" srcOrd="0" destOrd="0" presId="urn:microsoft.com/office/officeart/2005/8/layout/orgChart1"/>
    <dgm:cxn modelId="{FD326DEA-8253-47AC-B43A-3EDAB59A7A86}" type="presParOf" srcId="{6E64A267-B0CF-465E-B316-D0FE45C6329F}" destId="{15EE88FA-5292-4AD0-B434-FF2722DF2B76}" srcOrd="0" destOrd="0" presId="urn:microsoft.com/office/officeart/2005/8/layout/orgChart1"/>
    <dgm:cxn modelId="{769F9F32-D825-469F-8718-6FAC3489ADCB}" type="presParOf" srcId="{15EE88FA-5292-4AD0-B434-FF2722DF2B76}" destId="{E5EFB3CA-FDDB-43F8-87C5-0CE0B015FB12}" srcOrd="0" destOrd="0" presId="urn:microsoft.com/office/officeart/2005/8/layout/orgChart1"/>
    <dgm:cxn modelId="{6E2C4F97-920C-4657-8DBF-7E8E013A5AA5}" type="presParOf" srcId="{15EE88FA-5292-4AD0-B434-FF2722DF2B76}" destId="{0264C59C-35B1-4530-82A1-174064656A2C}" srcOrd="1" destOrd="0" presId="urn:microsoft.com/office/officeart/2005/8/layout/orgChart1"/>
    <dgm:cxn modelId="{9354B386-E937-4B8F-AC16-D6E9398CD40F}" type="presParOf" srcId="{6E64A267-B0CF-465E-B316-D0FE45C6329F}" destId="{A7D758F0-BCAB-46E0-9A6A-8414EBE00490}" srcOrd="1" destOrd="0" presId="urn:microsoft.com/office/officeart/2005/8/layout/orgChart1"/>
    <dgm:cxn modelId="{6EEA52DC-E980-4259-9C12-DA791AA2E055}" type="presParOf" srcId="{A7D758F0-BCAB-46E0-9A6A-8414EBE00490}" destId="{857F4823-295E-4608-947A-DD5C57D20B70}" srcOrd="0" destOrd="0" presId="urn:microsoft.com/office/officeart/2005/8/layout/orgChart1"/>
    <dgm:cxn modelId="{1C2D038F-8898-472A-A902-2EF76EF4D732}" type="presParOf" srcId="{A7D758F0-BCAB-46E0-9A6A-8414EBE00490}" destId="{9D362519-EB70-4D8E-AE45-D4C154581D71}" srcOrd="1" destOrd="0" presId="urn:microsoft.com/office/officeart/2005/8/layout/orgChart1"/>
    <dgm:cxn modelId="{0640551B-0621-426E-A308-0C2AB906E971}" type="presParOf" srcId="{9D362519-EB70-4D8E-AE45-D4C154581D71}" destId="{D90239F5-336F-4982-9A6F-61B5885669AF}" srcOrd="0" destOrd="0" presId="urn:microsoft.com/office/officeart/2005/8/layout/orgChart1"/>
    <dgm:cxn modelId="{5070F6EB-D180-4DE7-8FA6-6924CE005D74}" type="presParOf" srcId="{D90239F5-336F-4982-9A6F-61B5885669AF}" destId="{F65FBC83-A435-4ED5-B93A-314AE20ED22D}" srcOrd="0" destOrd="0" presId="urn:microsoft.com/office/officeart/2005/8/layout/orgChart1"/>
    <dgm:cxn modelId="{7B2AD59D-7B16-48EF-90A1-C8780E2B3F16}" type="presParOf" srcId="{D90239F5-336F-4982-9A6F-61B5885669AF}" destId="{415A411B-EEB1-4786-94C7-5C163CF5BB39}" srcOrd="1" destOrd="0" presId="urn:microsoft.com/office/officeart/2005/8/layout/orgChart1"/>
    <dgm:cxn modelId="{E6746EBD-0FF1-4558-B316-8BFE1FD3CE14}" type="presParOf" srcId="{9D362519-EB70-4D8E-AE45-D4C154581D71}" destId="{97C99862-FA3D-4B9B-9E3B-590C9A18BDB1}" srcOrd="1" destOrd="0" presId="urn:microsoft.com/office/officeart/2005/8/layout/orgChart1"/>
    <dgm:cxn modelId="{28BDBA99-34C5-4DD3-82B1-E6CD05264612}" type="presParOf" srcId="{9D362519-EB70-4D8E-AE45-D4C154581D71}" destId="{85127DC0-BDE6-4DD1-89E4-033A9BFB9011}" srcOrd="2" destOrd="0" presId="urn:microsoft.com/office/officeart/2005/8/layout/orgChart1"/>
    <dgm:cxn modelId="{EE2692EF-F281-4ADB-9985-B91914D5A760}" type="presParOf" srcId="{A7D758F0-BCAB-46E0-9A6A-8414EBE00490}" destId="{634BBC25-E2EF-4368-A00B-19DD255B09B7}" srcOrd="2" destOrd="0" presId="urn:microsoft.com/office/officeart/2005/8/layout/orgChart1"/>
    <dgm:cxn modelId="{4D32242B-9A13-4491-A42B-D7A1E92B57BC}" type="presParOf" srcId="{A7D758F0-BCAB-46E0-9A6A-8414EBE00490}" destId="{1B1AC6A6-09B7-4F3C-A942-DFCC05705A34}" srcOrd="3" destOrd="0" presId="urn:microsoft.com/office/officeart/2005/8/layout/orgChart1"/>
    <dgm:cxn modelId="{982F0BCC-8164-48A8-96D5-B2C47DF6EF6F}" type="presParOf" srcId="{1B1AC6A6-09B7-4F3C-A942-DFCC05705A34}" destId="{29244C80-77E2-4114-BCCD-684E24365F53}" srcOrd="0" destOrd="0" presId="urn:microsoft.com/office/officeart/2005/8/layout/orgChart1"/>
    <dgm:cxn modelId="{B9593C96-3476-403B-9F04-55E474AD447E}" type="presParOf" srcId="{29244C80-77E2-4114-BCCD-684E24365F53}" destId="{9EE35FEC-FE47-49AB-9FF9-92CD7BE0198D}" srcOrd="0" destOrd="0" presId="urn:microsoft.com/office/officeart/2005/8/layout/orgChart1"/>
    <dgm:cxn modelId="{07414B77-F773-44E6-8DE6-27E172EF12F9}" type="presParOf" srcId="{29244C80-77E2-4114-BCCD-684E24365F53}" destId="{009702EB-1AC5-4888-9F0C-2761A60F626F}" srcOrd="1" destOrd="0" presId="urn:microsoft.com/office/officeart/2005/8/layout/orgChart1"/>
    <dgm:cxn modelId="{5E730DE7-2BF3-40BE-949C-994D90C398BA}" type="presParOf" srcId="{1B1AC6A6-09B7-4F3C-A942-DFCC05705A34}" destId="{2BEC6B4E-916E-4A90-B90E-E98A40A0BF68}" srcOrd="1" destOrd="0" presId="urn:microsoft.com/office/officeart/2005/8/layout/orgChart1"/>
    <dgm:cxn modelId="{832901C9-F0FB-4836-9806-EBAF073440EF}" type="presParOf" srcId="{1B1AC6A6-09B7-4F3C-A942-DFCC05705A34}" destId="{7C826F85-E47D-485A-8261-6E82B1AA9B47}" srcOrd="2" destOrd="0" presId="urn:microsoft.com/office/officeart/2005/8/layout/orgChart1"/>
    <dgm:cxn modelId="{40A15EA9-7A53-4F08-B30E-7D65B510EFCD}" type="presParOf" srcId="{A7D758F0-BCAB-46E0-9A6A-8414EBE00490}" destId="{89732E52-085C-43F5-907C-439208BA073E}" srcOrd="4" destOrd="0" presId="urn:microsoft.com/office/officeart/2005/8/layout/orgChart1"/>
    <dgm:cxn modelId="{BC6BDC79-9623-4246-91D2-C220FB5A7F52}" type="presParOf" srcId="{A7D758F0-BCAB-46E0-9A6A-8414EBE00490}" destId="{5F9395B4-6BE8-4874-9E0C-335A914A5268}" srcOrd="5" destOrd="0" presId="urn:microsoft.com/office/officeart/2005/8/layout/orgChart1"/>
    <dgm:cxn modelId="{D5058207-A35B-44F2-95E1-A85EB9E702CC}" type="presParOf" srcId="{5F9395B4-6BE8-4874-9E0C-335A914A5268}" destId="{EC5C3E4A-F871-4BAE-85D6-DE840D630395}" srcOrd="0" destOrd="0" presId="urn:microsoft.com/office/officeart/2005/8/layout/orgChart1"/>
    <dgm:cxn modelId="{B862DDF0-00D4-4AF2-BD2E-003CEAE96B3C}" type="presParOf" srcId="{EC5C3E4A-F871-4BAE-85D6-DE840D630395}" destId="{49595087-BF2C-48AA-AB63-D6B7DA90B303}" srcOrd="0" destOrd="0" presId="urn:microsoft.com/office/officeart/2005/8/layout/orgChart1"/>
    <dgm:cxn modelId="{250EAD69-7E2E-401F-89BB-432A5FB23924}" type="presParOf" srcId="{EC5C3E4A-F871-4BAE-85D6-DE840D630395}" destId="{01121893-DBE5-422F-8BCA-FFB9464E6022}" srcOrd="1" destOrd="0" presId="urn:microsoft.com/office/officeart/2005/8/layout/orgChart1"/>
    <dgm:cxn modelId="{6BCA2AEA-E33D-4ED8-86B7-6F9F373C539B}" type="presParOf" srcId="{5F9395B4-6BE8-4874-9E0C-335A914A5268}" destId="{0D955FD8-4A3D-4657-8E82-9AA54EE396C5}" srcOrd="1" destOrd="0" presId="urn:microsoft.com/office/officeart/2005/8/layout/orgChart1"/>
    <dgm:cxn modelId="{99A14F02-C71C-42E8-8653-87B6BF6D1D7A}" type="presParOf" srcId="{0D955FD8-4A3D-4657-8E82-9AA54EE396C5}" destId="{ED63FE5A-19BD-4C04-8DDE-C746506FF2F1}" srcOrd="0" destOrd="0" presId="urn:microsoft.com/office/officeart/2005/8/layout/orgChart1"/>
    <dgm:cxn modelId="{B48F7081-1FDF-40F8-9746-7570CF57E10C}" type="presParOf" srcId="{0D955FD8-4A3D-4657-8E82-9AA54EE396C5}" destId="{1715AC59-D21C-4AA9-8766-59514CAF6485}" srcOrd="1" destOrd="0" presId="urn:microsoft.com/office/officeart/2005/8/layout/orgChart1"/>
    <dgm:cxn modelId="{08F1D056-5B96-434E-8243-1648B9838372}" type="presParOf" srcId="{1715AC59-D21C-4AA9-8766-59514CAF6485}" destId="{98C9E0FD-19BF-40D0-8D41-F72AA7E9222E}" srcOrd="0" destOrd="0" presId="urn:microsoft.com/office/officeart/2005/8/layout/orgChart1"/>
    <dgm:cxn modelId="{A3F7778F-DC5E-4050-94D3-CC673EDE7170}" type="presParOf" srcId="{98C9E0FD-19BF-40D0-8D41-F72AA7E9222E}" destId="{E4965966-C1FB-4624-9CD8-D9230323EBB0}" srcOrd="0" destOrd="0" presId="urn:microsoft.com/office/officeart/2005/8/layout/orgChart1"/>
    <dgm:cxn modelId="{8D65421B-3ACB-4369-B284-64754C4E3F08}" type="presParOf" srcId="{98C9E0FD-19BF-40D0-8D41-F72AA7E9222E}" destId="{FBC4A371-1FF0-4E9B-92B8-5415E4E97F1C}" srcOrd="1" destOrd="0" presId="urn:microsoft.com/office/officeart/2005/8/layout/orgChart1"/>
    <dgm:cxn modelId="{49010D3D-C478-4ACC-9386-EDDC5F2AB494}" type="presParOf" srcId="{1715AC59-D21C-4AA9-8766-59514CAF6485}" destId="{7D62D532-2AB9-4C38-894F-C28A33531EB4}" srcOrd="1" destOrd="0" presId="urn:microsoft.com/office/officeart/2005/8/layout/orgChart1"/>
    <dgm:cxn modelId="{1E4D5EB7-1069-4D1C-A726-0B22169B02CA}" type="presParOf" srcId="{1715AC59-D21C-4AA9-8766-59514CAF6485}" destId="{D3A04310-845C-4310-99F4-429895E3C6DF}" srcOrd="2" destOrd="0" presId="urn:microsoft.com/office/officeart/2005/8/layout/orgChart1"/>
    <dgm:cxn modelId="{075BB61A-664E-4D34-A2DD-90143AEA9AAA}" type="presParOf" srcId="{0D955FD8-4A3D-4657-8E82-9AA54EE396C5}" destId="{2EDF8654-3A55-42CE-BF3C-36F68CBE6418}" srcOrd="2" destOrd="0" presId="urn:microsoft.com/office/officeart/2005/8/layout/orgChart1"/>
    <dgm:cxn modelId="{5759116A-9B41-415B-B2DA-2C82BF3BFE94}" type="presParOf" srcId="{0D955FD8-4A3D-4657-8E82-9AA54EE396C5}" destId="{5D653E71-FC4B-4284-AAB4-BCF1F36DEA57}" srcOrd="3" destOrd="0" presId="urn:microsoft.com/office/officeart/2005/8/layout/orgChart1"/>
    <dgm:cxn modelId="{5A970BD6-1830-4413-8154-E9844A658A86}" type="presParOf" srcId="{5D653E71-FC4B-4284-AAB4-BCF1F36DEA57}" destId="{A5CD1A45-A91D-4D76-AE1F-AC10233F49E5}" srcOrd="0" destOrd="0" presId="urn:microsoft.com/office/officeart/2005/8/layout/orgChart1"/>
    <dgm:cxn modelId="{55672E9E-F3A3-41D9-80EF-7E7E7A433093}" type="presParOf" srcId="{A5CD1A45-A91D-4D76-AE1F-AC10233F49E5}" destId="{C41A6BC0-799A-45D6-B706-CF01EE290875}" srcOrd="0" destOrd="0" presId="urn:microsoft.com/office/officeart/2005/8/layout/orgChart1"/>
    <dgm:cxn modelId="{0778875E-75EA-46BF-896B-DA0856807759}" type="presParOf" srcId="{A5CD1A45-A91D-4D76-AE1F-AC10233F49E5}" destId="{9EE1BE7F-BC00-4779-818D-631567608B7D}" srcOrd="1" destOrd="0" presId="urn:microsoft.com/office/officeart/2005/8/layout/orgChart1"/>
    <dgm:cxn modelId="{C732D7CE-1189-4380-987A-0A03F2C21D57}" type="presParOf" srcId="{5D653E71-FC4B-4284-AAB4-BCF1F36DEA57}" destId="{A02D9E50-82E7-4A60-BF81-FAFA7075E716}" srcOrd="1" destOrd="0" presId="urn:microsoft.com/office/officeart/2005/8/layout/orgChart1"/>
    <dgm:cxn modelId="{CFE80DEF-105E-47B8-A0B6-5AC8F2AF5348}" type="presParOf" srcId="{5D653E71-FC4B-4284-AAB4-BCF1F36DEA57}" destId="{50DFB09C-7388-4979-AF36-37483C1ED53B}" srcOrd="2" destOrd="0" presId="urn:microsoft.com/office/officeart/2005/8/layout/orgChart1"/>
    <dgm:cxn modelId="{06DF7DE0-6D56-4AD3-81C0-FD1F35A532D7}" type="presParOf" srcId="{0D955FD8-4A3D-4657-8E82-9AA54EE396C5}" destId="{45F72799-F60D-4A3E-865B-71BDCE409204}" srcOrd="4" destOrd="0" presId="urn:microsoft.com/office/officeart/2005/8/layout/orgChart1"/>
    <dgm:cxn modelId="{0517AA8E-C4DC-4EC8-8B39-46E75B598FA4}" type="presParOf" srcId="{0D955FD8-4A3D-4657-8E82-9AA54EE396C5}" destId="{3A38E498-BB5B-4B95-9219-FEEE923D5BCF}" srcOrd="5" destOrd="0" presId="urn:microsoft.com/office/officeart/2005/8/layout/orgChart1"/>
    <dgm:cxn modelId="{F99A4365-5E93-45A2-BFB5-BFDA1524ADCD}" type="presParOf" srcId="{3A38E498-BB5B-4B95-9219-FEEE923D5BCF}" destId="{98570E95-CEB0-4B26-88EC-C7C0A850FB66}" srcOrd="0" destOrd="0" presId="urn:microsoft.com/office/officeart/2005/8/layout/orgChart1"/>
    <dgm:cxn modelId="{74D23362-2334-448D-8EE7-D950D748E1AE}" type="presParOf" srcId="{98570E95-CEB0-4B26-88EC-C7C0A850FB66}" destId="{F8A17570-D0CD-492D-BCA1-8ED166CCFC40}" srcOrd="0" destOrd="0" presId="urn:microsoft.com/office/officeart/2005/8/layout/orgChart1"/>
    <dgm:cxn modelId="{8A7B01E0-8466-483C-92B9-C377BB5288ED}" type="presParOf" srcId="{98570E95-CEB0-4B26-88EC-C7C0A850FB66}" destId="{027855DC-FB72-49D2-A221-91481A780D84}" srcOrd="1" destOrd="0" presId="urn:microsoft.com/office/officeart/2005/8/layout/orgChart1"/>
    <dgm:cxn modelId="{BC8F6324-315C-41F7-9B6E-090935AA825B}" type="presParOf" srcId="{3A38E498-BB5B-4B95-9219-FEEE923D5BCF}" destId="{0B2CE9CD-E6AC-4D2F-BBA5-1425F2BF5D4F}" srcOrd="1" destOrd="0" presId="urn:microsoft.com/office/officeart/2005/8/layout/orgChart1"/>
    <dgm:cxn modelId="{C92760D3-1AF5-4D6B-B3C6-C4160AE46287}" type="presParOf" srcId="{3A38E498-BB5B-4B95-9219-FEEE923D5BCF}" destId="{5E4D7691-9F66-467C-BCCE-596F7E51D3CE}" srcOrd="2" destOrd="0" presId="urn:microsoft.com/office/officeart/2005/8/layout/orgChart1"/>
    <dgm:cxn modelId="{7C4C5050-8621-48C8-9237-E1051C3E8589}" type="presParOf" srcId="{5F9395B4-6BE8-4874-9E0C-335A914A5268}" destId="{3E893D09-8FD3-4064-8EAF-D54EF48CAEB3}" srcOrd="2" destOrd="0" presId="urn:microsoft.com/office/officeart/2005/8/layout/orgChart1"/>
    <dgm:cxn modelId="{C4812109-6092-4942-8AF0-AD8B1E8BACD2}" type="presParOf" srcId="{A7D758F0-BCAB-46E0-9A6A-8414EBE00490}" destId="{CB24D6C2-B06F-46E7-88A2-A33BF568D808}" srcOrd="6" destOrd="0" presId="urn:microsoft.com/office/officeart/2005/8/layout/orgChart1"/>
    <dgm:cxn modelId="{F563D989-B04A-44B9-B2C2-BD1078ADB074}" type="presParOf" srcId="{A7D758F0-BCAB-46E0-9A6A-8414EBE00490}" destId="{D58DA3E9-CD03-4D5D-8146-82E28A6CF414}" srcOrd="7" destOrd="0" presId="urn:microsoft.com/office/officeart/2005/8/layout/orgChart1"/>
    <dgm:cxn modelId="{FD1B0887-637B-4E8E-A0A7-8A88D7505807}" type="presParOf" srcId="{D58DA3E9-CD03-4D5D-8146-82E28A6CF414}" destId="{E470A41D-CCA6-470F-8355-FBDC5D651C7F}" srcOrd="0" destOrd="0" presId="urn:microsoft.com/office/officeart/2005/8/layout/orgChart1"/>
    <dgm:cxn modelId="{E38696EF-B02F-4049-BDBF-3F3FCDA88ADE}" type="presParOf" srcId="{E470A41D-CCA6-470F-8355-FBDC5D651C7F}" destId="{CADAD2CC-4543-4812-BEDE-9A4C7D29A817}" srcOrd="0" destOrd="0" presId="urn:microsoft.com/office/officeart/2005/8/layout/orgChart1"/>
    <dgm:cxn modelId="{E46B3073-0DB6-48FD-A484-DDEC52D446DB}" type="presParOf" srcId="{E470A41D-CCA6-470F-8355-FBDC5D651C7F}" destId="{ABE05FAB-8340-4A59-B89D-93184485F405}" srcOrd="1" destOrd="0" presId="urn:microsoft.com/office/officeart/2005/8/layout/orgChart1"/>
    <dgm:cxn modelId="{D3D7ED8F-3DD8-43C5-AC3B-0FEE690C20A0}" type="presParOf" srcId="{D58DA3E9-CD03-4D5D-8146-82E28A6CF414}" destId="{4D0BA4BB-D917-446C-BE31-83FC279F7461}" srcOrd="1" destOrd="0" presId="urn:microsoft.com/office/officeart/2005/8/layout/orgChart1"/>
    <dgm:cxn modelId="{C05135A1-E218-410D-AEBD-041E6BC13937}" type="presParOf" srcId="{D58DA3E9-CD03-4D5D-8146-82E28A6CF414}" destId="{616B9D1C-967B-4E7D-88F3-873F97781B00}" srcOrd="2" destOrd="0" presId="urn:microsoft.com/office/officeart/2005/8/layout/orgChart1"/>
    <dgm:cxn modelId="{AFE864B5-9984-4CDB-B71F-68BA15C429C6}" type="presParOf" srcId="{A7D758F0-BCAB-46E0-9A6A-8414EBE00490}" destId="{49EB645D-CAC0-4798-A369-B8A0D2117329}" srcOrd="8" destOrd="0" presId="urn:microsoft.com/office/officeart/2005/8/layout/orgChart1"/>
    <dgm:cxn modelId="{8140EFFF-BCE6-482C-A46B-C08CD4A9F407}" type="presParOf" srcId="{A7D758F0-BCAB-46E0-9A6A-8414EBE00490}" destId="{EF946FD0-BFA1-4222-9046-7A99D1C714D9}" srcOrd="9" destOrd="0" presId="urn:microsoft.com/office/officeart/2005/8/layout/orgChart1"/>
    <dgm:cxn modelId="{1A0827CF-9581-4446-85B4-136B9AFBF1C4}" type="presParOf" srcId="{EF946FD0-BFA1-4222-9046-7A99D1C714D9}" destId="{71E63635-2684-4130-B820-A35B2B036F33}" srcOrd="0" destOrd="0" presId="urn:microsoft.com/office/officeart/2005/8/layout/orgChart1"/>
    <dgm:cxn modelId="{8C6126A3-CFCB-444F-9D53-6FB5EF703B45}" type="presParOf" srcId="{71E63635-2684-4130-B820-A35B2B036F33}" destId="{04513228-912E-4863-A163-B716D2B2E78C}" srcOrd="0" destOrd="0" presId="urn:microsoft.com/office/officeart/2005/8/layout/orgChart1"/>
    <dgm:cxn modelId="{D0DBC865-9433-4029-A32D-E1D25E22D0C0}" type="presParOf" srcId="{71E63635-2684-4130-B820-A35B2B036F33}" destId="{608E25A9-A042-4B29-9E92-356B859EBC02}" srcOrd="1" destOrd="0" presId="urn:microsoft.com/office/officeart/2005/8/layout/orgChart1"/>
    <dgm:cxn modelId="{75B0A556-F3CE-434C-B022-1554F7043BDE}" type="presParOf" srcId="{EF946FD0-BFA1-4222-9046-7A99D1C714D9}" destId="{31B82FF1-98AA-4EB1-9A8F-E5AAE326AD59}" srcOrd="1" destOrd="0" presId="urn:microsoft.com/office/officeart/2005/8/layout/orgChart1"/>
    <dgm:cxn modelId="{E82D9FAE-A413-4F5F-9201-38ADD35493C8}" type="presParOf" srcId="{EF946FD0-BFA1-4222-9046-7A99D1C714D9}" destId="{9D06BDD5-ACD6-4980-9247-52BBB312C8DD}" srcOrd="2" destOrd="0" presId="urn:microsoft.com/office/officeart/2005/8/layout/orgChart1"/>
    <dgm:cxn modelId="{0B1F8FC1-0952-4F88-B237-CB27EBFD440F}" type="presParOf" srcId="{6E64A267-B0CF-465E-B316-D0FE45C6329F}" destId="{2D0C6BD3-3DD2-4216-94C0-775F30A919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FD84BC-FC34-4CD1-B7EC-DD0071C760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660815-19CE-462D-82F2-48ED5B63659E}">
      <dgm:prSet phldrT="[Text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>
              <a:solidFill>
                <a:srgbClr val="000714"/>
              </a:solidFill>
            </a:rPr>
            <a:t>Saga</a:t>
          </a:r>
        </a:p>
      </dgm:t>
    </dgm:pt>
    <dgm:pt modelId="{51E2EFAC-7345-4C70-A43D-6C144015BD2C}" type="par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6939D43B-15B7-4E69-945D-3B32857B0CF8}" type="sib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B7DB2995-7884-42F0-8E0C-10D719BED4E5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Database</a:t>
          </a:r>
          <a:endParaRPr lang="en-US" dirty="0">
            <a:solidFill>
              <a:schemeClr val="bg1"/>
            </a:solidFill>
          </a:endParaRPr>
        </a:p>
      </dgm:t>
    </dgm:pt>
    <dgm:pt modelId="{8A83C2B0-4F78-4DA7-95D7-6FBDACF97834}" type="par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C2BEBDB1-07F0-4615-A483-B3A3B446B6FB}" type="sib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3D97BE86-FB72-4D74-BD94-358D840F02EA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Miner</a:t>
          </a:r>
          <a:endParaRPr lang="en-US" dirty="0">
            <a:solidFill>
              <a:schemeClr val="bg1"/>
            </a:solidFill>
          </a:endParaRPr>
        </a:p>
      </dgm:t>
    </dgm:pt>
    <dgm:pt modelId="{BC25EF68-EA15-43FF-80FB-D3A522020CB6}" type="par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7310044A-4A5A-476C-8D3C-C0170B70D20D}" type="sib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42B45BEC-83A3-461D-886E-D9BB1C9C394D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Interfaces</a:t>
          </a:r>
          <a:endParaRPr lang="en-US" dirty="0">
            <a:solidFill>
              <a:schemeClr val="bg1"/>
            </a:solidFill>
          </a:endParaRPr>
        </a:p>
      </dgm:t>
    </dgm:pt>
    <dgm:pt modelId="{AA759CDF-31A0-4C06-8672-68BD8267E2D3}" type="par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EA219CB1-7DD2-4CCF-850B-02C83A4328CF}" type="sib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130380F-BD4B-444E-B08A-EAFDB20EE754}">
      <dgm:prSet phldrT="[Text]"/>
      <dgm:spPr>
        <a:solidFill>
          <a:schemeClr val="accent1"/>
        </a:solidFill>
        <a:ln w="3175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Prediction Engine</a:t>
          </a:r>
          <a:endParaRPr lang="en-US" dirty="0">
            <a:solidFill>
              <a:schemeClr val="bg1"/>
            </a:solidFill>
          </a:endParaRPr>
        </a:p>
      </dgm:t>
    </dgm:pt>
    <dgm:pt modelId="{BF90F7D2-226C-4C10-8596-630B1B8C8124}" type="par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5B7B22EA-069A-46B5-BB36-328F12D33D84}" type="sib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37F8C64-FF0E-43D6-B9CA-8C2BDE8E7CC9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Testing</a:t>
          </a:r>
          <a:endParaRPr lang="en-US" dirty="0">
            <a:solidFill>
              <a:schemeClr val="bg1"/>
            </a:solidFill>
          </a:endParaRPr>
        </a:p>
      </dgm:t>
    </dgm:pt>
    <dgm:pt modelId="{57CC7BEB-0EFC-4738-A68E-9163A07A51AE}" type="parTrans" cxnId="{51D4CF1E-7ECE-46C9-8DFE-6C5A523FD46F}">
      <dgm:prSet/>
      <dgm:spPr/>
      <dgm:t>
        <a:bodyPr/>
        <a:lstStyle/>
        <a:p>
          <a:endParaRPr lang="en-US"/>
        </a:p>
      </dgm:t>
    </dgm:pt>
    <dgm:pt modelId="{56E651AC-36F3-40FA-90F6-2251A7AAFA34}" type="sibTrans" cxnId="{51D4CF1E-7ECE-46C9-8DFE-6C5A523FD46F}">
      <dgm:prSet/>
      <dgm:spPr/>
      <dgm:t>
        <a:bodyPr/>
        <a:lstStyle/>
        <a:p>
          <a:endParaRPr lang="en-US"/>
        </a:p>
      </dgm:t>
    </dgm:pt>
    <dgm:pt modelId="{7D7E09B8-E7EA-41BC-A56C-63DAB1CD131D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Populates the SAGA DB</a:t>
          </a:r>
          <a:endParaRPr lang="en-US" dirty="0"/>
        </a:p>
      </dgm:t>
    </dgm:pt>
    <dgm:pt modelId="{4BD19AED-FE96-4199-8B42-6ADC41354FE7}" type="parTrans" cxnId="{0255F123-12DF-4157-82AC-F0758D04DC3A}">
      <dgm:prSet/>
      <dgm:spPr/>
      <dgm:t>
        <a:bodyPr/>
        <a:lstStyle/>
        <a:p>
          <a:endParaRPr lang="en-US"/>
        </a:p>
      </dgm:t>
    </dgm:pt>
    <dgm:pt modelId="{EDEC4FBA-759A-4421-851D-406D556A6D51}" type="sibTrans" cxnId="{0255F123-12DF-4157-82AC-F0758D04DC3A}">
      <dgm:prSet/>
      <dgm:spPr/>
      <dgm:t>
        <a:bodyPr/>
        <a:lstStyle/>
        <a:p>
          <a:endParaRPr lang="en-US"/>
        </a:p>
      </dgm:t>
    </dgm:pt>
    <dgm:pt modelId="{1FE5153E-91D9-471A-8396-84EAD3AFB157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Processes into SAGA</a:t>
          </a:r>
          <a:endParaRPr lang="en-US" dirty="0"/>
        </a:p>
      </dgm:t>
    </dgm:pt>
    <dgm:pt modelId="{26A889E1-BD4F-4DBA-AA87-E4D1D5EFA8EA}" type="parTrans" cxnId="{ABA5E37C-9D58-454C-A830-D7373687FA4E}">
      <dgm:prSet/>
      <dgm:spPr/>
      <dgm:t>
        <a:bodyPr/>
        <a:lstStyle/>
        <a:p>
          <a:endParaRPr lang="en-US"/>
        </a:p>
      </dgm:t>
    </dgm:pt>
    <dgm:pt modelId="{CE875CD3-BE8D-4E3C-A131-AB201280DFEF}" type="sibTrans" cxnId="{ABA5E37C-9D58-454C-A830-D7373687FA4E}">
      <dgm:prSet/>
      <dgm:spPr/>
      <dgm:t>
        <a:bodyPr/>
        <a:lstStyle/>
        <a:p>
          <a:endParaRPr lang="en-US"/>
        </a:p>
      </dgm:t>
    </dgm:pt>
    <dgm:pt modelId="{07203069-B288-40E2-9EA8-500ED7836DB8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Builds a report</a:t>
          </a:r>
          <a:endParaRPr lang="en-US" dirty="0"/>
        </a:p>
      </dgm:t>
    </dgm:pt>
    <dgm:pt modelId="{9C129D19-F480-4B0A-B6A5-6846623C27D9}" type="sibTrans" cxnId="{CAA1059F-8590-420F-B477-E7E4F42CACD5}">
      <dgm:prSet/>
      <dgm:spPr/>
      <dgm:t>
        <a:bodyPr/>
        <a:lstStyle/>
        <a:p>
          <a:endParaRPr lang="en-US"/>
        </a:p>
      </dgm:t>
    </dgm:pt>
    <dgm:pt modelId="{EE6E9D88-3FAA-4B0A-A412-0A3152F3ABED}" type="parTrans" cxnId="{CAA1059F-8590-420F-B477-E7E4F42CACD5}">
      <dgm:prSet/>
      <dgm:spPr/>
      <dgm:t>
        <a:bodyPr/>
        <a:lstStyle/>
        <a:p>
          <a:endParaRPr lang="en-US"/>
        </a:p>
      </dgm:t>
    </dgm:pt>
    <dgm:pt modelId="{37162C7C-C083-44E5-A036-BE004DB5ADCA}" type="pres">
      <dgm:prSet presAssocID="{AFFD84BC-FC34-4CD1-B7EC-DD0071C760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64A267-B0CF-465E-B316-D0FE45C6329F}" type="pres">
      <dgm:prSet presAssocID="{ED660815-19CE-462D-82F2-48ED5B63659E}" presName="hierRoot1" presStyleCnt="0">
        <dgm:presLayoutVars>
          <dgm:hierBranch val="init"/>
        </dgm:presLayoutVars>
      </dgm:prSet>
      <dgm:spPr/>
    </dgm:pt>
    <dgm:pt modelId="{15EE88FA-5292-4AD0-B434-FF2722DF2B76}" type="pres">
      <dgm:prSet presAssocID="{ED660815-19CE-462D-82F2-48ED5B63659E}" presName="rootComposite1" presStyleCnt="0"/>
      <dgm:spPr/>
    </dgm:pt>
    <dgm:pt modelId="{E5EFB3CA-FDDB-43F8-87C5-0CE0B015FB12}" type="pres">
      <dgm:prSet presAssocID="{ED660815-19CE-462D-82F2-48ED5B6365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4C59C-35B1-4530-82A1-174064656A2C}" type="pres">
      <dgm:prSet presAssocID="{ED660815-19CE-462D-82F2-48ED5B6365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D758F0-BCAB-46E0-9A6A-8414EBE00490}" type="pres">
      <dgm:prSet presAssocID="{ED660815-19CE-462D-82F2-48ED5B63659E}" presName="hierChild2" presStyleCnt="0"/>
      <dgm:spPr/>
    </dgm:pt>
    <dgm:pt modelId="{857F4823-295E-4608-947A-DD5C57D20B70}" type="pres">
      <dgm:prSet presAssocID="{8A83C2B0-4F78-4DA7-95D7-6FBDACF9783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9D362519-EB70-4D8E-AE45-D4C154581D71}" type="pres">
      <dgm:prSet presAssocID="{B7DB2995-7884-42F0-8E0C-10D719BED4E5}" presName="hierRoot2" presStyleCnt="0">
        <dgm:presLayoutVars>
          <dgm:hierBranch val="init"/>
        </dgm:presLayoutVars>
      </dgm:prSet>
      <dgm:spPr/>
    </dgm:pt>
    <dgm:pt modelId="{D90239F5-336F-4982-9A6F-61B5885669AF}" type="pres">
      <dgm:prSet presAssocID="{B7DB2995-7884-42F0-8E0C-10D719BED4E5}" presName="rootComposite" presStyleCnt="0"/>
      <dgm:spPr/>
    </dgm:pt>
    <dgm:pt modelId="{F65FBC83-A435-4ED5-B93A-314AE20ED22D}" type="pres">
      <dgm:prSet presAssocID="{B7DB2995-7884-42F0-8E0C-10D719BED4E5}" presName="rootText" presStyleLbl="node2" presStyleIdx="0" presStyleCnt="5" custLinFactX="100000" custLinFactNeighborX="134682" custLinFactNeighborY="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5A411B-EEB1-4786-94C7-5C163CF5BB39}" type="pres">
      <dgm:prSet presAssocID="{B7DB2995-7884-42F0-8E0C-10D719BED4E5}" presName="rootConnector" presStyleLbl="node2" presStyleIdx="0" presStyleCnt="5"/>
      <dgm:spPr/>
      <dgm:t>
        <a:bodyPr/>
        <a:lstStyle/>
        <a:p>
          <a:endParaRPr lang="en-US"/>
        </a:p>
      </dgm:t>
    </dgm:pt>
    <dgm:pt modelId="{97C99862-FA3D-4B9B-9E3B-590C9A18BDB1}" type="pres">
      <dgm:prSet presAssocID="{B7DB2995-7884-42F0-8E0C-10D719BED4E5}" presName="hierChild4" presStyleCnt="0"/>
      <dgm:spPr/>
    </dgm:pt>
    <dgm:pt modelId="{85127DC0-BDE6-4DD1-89E4-033A9BFB9011}" type="pres">
      <dgm:prSet presAssocID="{B7DB2995-7884-42F0-8E0C-10D719BED4E5}" presName="hierChild5" presStyleCnt="0"/>
      <dgm:spPr/>
    </dgm:pt>
    <dgm:pt modelId="{634BBC25-E2EF-4368-A00B-19DD255B09B7}" type="pres">
      <dgm:prSet presAssocID="{BC25EF68-EA15-43FF-80FB-D3A522020CB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B1AC6A6-09B7-4F3C-A942-DFCC05705A34}" type="pres">
      <dgm:prSet presAssocID="{3D97BE86-FB72-4D74-BD94-358D840F02EA}" presName="hierRoot2" presStyleCnt="0">
        <dgm:presLayoutVars>
          <dgm:hierBranch val="init"/>
        </dgm:presLayoutVars>
      </dgm:prSet>
      <dgm:spPr/>
    </dgm:pt>
    <dgm:pt modelId="{29244C80-77E2-4114-BCCD-684E24365F53}" type="pres">
      <dgm:prSet presAssocID="{3D97BE86-FB72-4D74-BD94-358D840F02EA}" presName="rootComposite" presStyleCnt="0"/>
      <dgm:spPr/>
    </dgm:pt>
    <dgm:pt modelId="{9EE35FEC-FE47-49AB-9FF9-92CD7BE0198D}" type="pres">
      <dgm:prSet presAssocID="{3D97BE86-FB72-4D74-BD94-358D840F02EA}" presName="rootText" presStyleLbl="node2" presStyleIdx="1" presStyleCnt="5" custLinFactNeighborX="4504" custLinFactNeighborY="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702EB-1AC5-4888-9F0C-2761A60F626F}" type="pres">
      <dgm:prSet presAssocID="{3D97BE86-FB72-4D74-BD94-358D840F02EA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EC6B4E-916E-4A90-B90E-E98A40A0BF68}" type="pres">
      <dgm:prSet presAssocID="{3D97BE86-FB72-4D74-BD94-358D840F02EA}" presName="hierChild4" presStyleCnt="0"/>
      <dgm:spPr/>
    </dgm:pt>
    <dgm:pt modelId="{A749BC04-B603-4CF5-BA24-1ECFA963CA63}" type="pres">
      <dgm:prSet presAssocID="{4BD19AED-FE96-4199-8B42-6ADC41354FE7}" presName="Name37" presStyleLbl="parChTrans1D3" presStyleIdx="0" presStyleCnt="3"/>
      <dgm:spPr/>
      <dgm:t>
        <a:bodyPr/>
        <a:lstStyle/>
        <a:p>
          <a:endParaRPr lang="en-US"/>
        </a:p>
      </dgm:t>
    </dgm:pt>
    <dgm:pt modelId="{724E2F4C-4C15-42FC-A5CD-07DFE68F9617}" type="pres">
      <dgm:prSet presAssocID="{7D7E09B8-E7EA-41BC-A56C-63DAB1CD131D}" presName="hierRoot2" presStyleCnt="0">
        <dgm:presLayoutVars>
          <dgm:hierBranch val="init"/>
        </dgm:presLayoutVars>
      </dgm:prSet>
      <dgm:spPr/>
    </dgm:pt>
    <dgm:pt modelId="{8B497463-E8E0-49F8-92A2-4D8956550BE2}" type="pres">
      <dgm:prSet presAssocID="{7D7E09B8-E7EA-41BC-A56C-63DAB1CD131D}" presName="rootComposite" presStyleCnt="0"/>
      <dgm:spPr/>
    </dgm:pt>
    <dgm:pt modelId="{315879F4-17B1-487E-BEE0-6E689C010738}" type="pres">
      <dgm:prSet presAssocID="{7D7E09B8-E7EA-41BC-A56C-63DAB1CD131D}" presName="rootText" presStyleLbl="node3" presStyleIdx="0" presStyleCnt="3" custLinFactNeighborX="1808" custLinFactNeighborY="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119E0-A025-4F06-AC91-2B092500291E}" type="pres">
      <dgm:prSet presAssocID="{7D7E09B8-E7EA-41BC-A56C-63DAB1CD131D}" presName="rootConnector" presStyleLbl="node3" presStyleIdx="0" presStyleCnt="3"/>
      <dgm:spPr/>
      <dgm:t>
        <a:bodyPr/>
        <a:lstStyle/>
        <a:p>
          <a:endParaRPr lang="en-US"/>
        </a:p>
      </dgm:t>
    </dgm:pt>
    <dgm:pt modelId="{C4C782F9-2DE5-4E10-A841-61B970C17802}" type="pres">
      <dgm:prSet presAssocID="{7D7E09B8-E7EA-41BC-A56C-63DAB1CD131D}" presName="hierChild4" presStyleCnt="0"/>
      <dgm:spPr/>
    </dgm:pt>
    <dgm:pt modelId="{D3A97201-C052-47C3-A8AB-52255BEBBA22}" type="pres">
      <dgm:prSet presAssocID="{7D7E09B8-E7EA-41BC-A56C-63DAB1CD131D}" presName="hierChild5" presStyleCnt="0"/>
      <dgm:spPr/>
    </dgm:pt>
    <dgm:pt modelId="{71D9E0DC-54A2-4FFF-A94D-679FF7B2CE4E}" type="pres">
      <dgm:prSet presAssocID="{26A889E1-BD4F-4DBA-AA87-E4D1D5EFA8EA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FCD14E5-11FF-420A-A053-5A8AB676F5DF}" type="pres">
      <dgm:prSet presAssocID="{1FE5153E-91D9-471A-8396-84EAD3AFB157}" presName="hierRoot2" presStyleCnt="0">
        <dgm:presLayoutVars>
          <dgm:hierBranch val="init"/>
        </dgm:presLayoutVars>
      </dgm:prSet>
      <dgm:spPr/>
    </dgm:pt>
    <dgm:pt modelId="{D25C9881-167B-43F2-9653-173A09ACA657}" type="pres">
      <dgm:prSet presAssocID="{1FE5153E-91D9-471A-8396-84EAD3AFB157}" presName="rootComposite" presStyleCnt="0"/>
      <dgm:spPr/>
    </dgm:pt>
    <dgm:pt modelId="{A82B81D0-8F30-45B4-9353-EC6F34561DA8}" type="pres">
      <dgm:prSet presAssocID="{1FE5153E-91D9-471A-8396-84EAD3AFB157}" presName="rootText" presStyleLbl="node3" presStyleIdx="1" presStyleCnt="3" custLinFactNeighborX="2329" custLinFactNeighborY="-155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C075F-4D27-4138-A93E-C3372943945A}" type="pres">
      <dgm:prSet presAssocID="{1FE5153E-91D9-471A-8396-84EAD3AFB157}" presName="rootConnector" presStyleLbl="node3" presStyleIdx="1" presStyleCnt="3"/>
      <dgm:spPr/>
      <dgm:t>
        <a:bodyPr/>
        <a:lstStyle/>
        <a:p>
          <a:endParaRPr lang="en-US"/>
        </a:p>
      </dgm:t>
    </dgm:pt>
    <dgm:pt modelId="{C13D6D68-1AE1-430E-9D8A-5ECCCA2F2971}" type="pres">
      <dgm:prSet presAssocID="{1FE5153E-91D9-471A-8396-84EAD3AFB157}" presName="hierChild4" presStyleCnt="0"/>
      <dgm:spPr/>
    </dgm:pt>
    <dgm:pt modelId="{2446339D-5E4C-42E3-ACEE-17CC64D9E73C}" type="pres">
      <dgm:prSet presAssocID="{1FE5153E-91D9-471A-8396-84EAD3AFB157}" presName="hierChild5" presStyleCnt="0"/>
      <dgm:spPr/>
    </dgm:pt>
    <dgm:pt modelId="{535B8D66-E3C6-41ED-BDD9-7ED39464B374}" type="pres">
      <dgm:prSet presAssocID="{EE6E9D88-3FAA-4B0A-A412-0A3152F3ABED}" presName="Name37" presStyleLbl="parChTrans1D3" presStyleIdx="2" presStyleCnt="3"/>
      <dgm:spPr/>
      <dgm:t>
        <a:bodyPr/>
        <a:lstStyle/>
        <a:p>
          <a:endParaRPr lang="en-US"/>
        </a:p>
      </dgm:t>
    </dgm:pt>
    <dgm:pt modelId="{11EEDF93-7547-46C6-AF32-FA67C3D8F5E2}" type="pres">
      <dgm:prSet presAssocID="{07203069-B288-40E2-9EA8-500ED7836DB8}" presName="hierRoot2" presStyleCnt="0">
        <dgm:presLayoutVars>
          <dgm:hierBranch val="init"/>
        </dgm:presLayoutVars>
      </dgm:prSet>
      <dgm:spPr/>
    </dgm:pt>
    <dgm:pt modelId="{255F251C-A8A1-4A50-9090-FECC91799485}" type="pres">
      <dgm:prSet presAssocID="{07203069-B288-40E2-9EA8-500ED7836DB8}" presName="rootComposite" presStyleCnt="0"/>
      <dgm:spPr/>
    </dgm:pt>
    <dgm:pt modelId="{4B557902-6C42-477D-AF81-527C4870CB27}" type="pres">
      <dgm:prSet presAssocID="{07203069-B288-40E2-9EA8-500ED7836DB8}" presName="rootText" presStyleLbl="node3" presStyleIdx="2" presStyleCnt="3" custLinFactNeighborX="3757" custLinFactNeighborY="-187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2307D4-3B7C-4E0B-B7E5-5D4395130431}" type="pres">
      <dgm:prSet presAssocID="{07203069-B288-40E2-9EA8-500ED7836DB8}" presName="rootConnector" presStyleLbl="node3" presStyleIdx="2" presStyleCnt="3"/>
      <dgm:spPr/>
      <dgm:t>
        <a:bodyPr/>
        <a:lstStyle/>
        <a:p>
          <a:endParaRPr lang="en-US"/>
        </a:p>
      </dgm:t>
    </dgm:pt>
    <dgm:pt modelId="{745401EF-A104-42D4-82FD-0F56D0F780B4}" type="pres">
      <dgm:prSet presAssocID="{07203069-B288-40E2-9EA8-500ED7836DB8}" presName="hierChild4" presStyleCnt="0"/>
      <dgm:spPr/>
    </dgm:pt>
    <dgm:pt modelId="{47CB7864-4F7A-449A-A087-4D16F25E857B}" type="pres">
      <dgm:prSet presAssocID="{07203069-B288-40E2-9EA8-500ED7836DB8}" presName="hierChild5" presStyleCnt="0"/>
      <dgm:spPr/>
    </dgm:pt>
    <dgm:pt modelId="{7C826F85-E47D-485A-8261-6E82B1AA9B47}" type="pres">
      <dgm:prSet presAssocID="{3D97BE86-FB72-4D74-BD94-358D840F02EA}" presName="hierChild5" presStyleCnt="0"/>
      <dgm:spPr/>
    </dgm:pt>
    <dgm:pt modelId="{89732E52-085C-43F5-907C-439208BA073E}" type="pres">
      <dgm:prSet presAssocID="{AA759CDF-31A0-4C06-8672-68BD8267E2D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5F9395B4-6BE8-4874-9E0C-335A914A5268}" type="pres">
      <dgm:prSet presAssocID="{42B45BEC-83A3-461D-886E-D9BB1C9C394D}" presName="hierRoot2" presStyleCnt="0">
        <dgm:presLayoutVars>
          <dgm:hierBranch val="init"/>
        </dgm:presLayoutVars>
      </dgm:prSet>
      <dgm:spPr/>
    </dgm:pt>
    <dgm:pt modelId="{EC5C3E4A-F871-4BAE-85D6-DE840D630395}" type="pres">
      <dgm:prSet presAssocID="{42B45BEC-83A3-461D-886E-D9BB1C9C394D}" presName="rootComposite" presStyleCnt="0"/>
      <dgm:spPr/>
    </dgm:pt>
    <dgm:pt modelId="{49595087-BF2C-48AA-AB63-D6B7DA90B303}" type="pres">
      <dgm:prSet presAssocID="{42B45BEC-83A3-461D-886E-D9BB1C9C394D}" presName="rootText" presStyleLbl="node2" presStyleIdx="2" presStyleCnt="5" custLinFactX="-100000" custLinFactNeighborX="-131132" custLinFactNeighborY="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21893-DBE5-422F-8BCA-FFB9464E6022}" type="pres">
      <dgm:prSet presAssocID="{42B45BEC-83A3-461D-886E-D9BB1C9C394D}" presName="rootConnector" presStyleLbl="node2" presStyleIdx="2" presStyleCnt="5"/>
      <dgm:spPr/>
      <dgm:t>
        <a:bodyPr/>
        <a:lstStyle/>
        <a:p>
          <a:endParaRPr lang="en-US"/>
        </a:p>
      </dgm:t>
    </dgm:pt>
    <dgm:pt modelId="{0D955FD8-4A3D-4657-8E82-9AA54EE396C5}" type="pres">
      <dgm:prSet presAssocID="{42B45BEC-83A3-461D-886E-D9BB1C9C394D}" presName="hierChild4" presStyleCnt="0"/>
      <dgm:spPr/>
    </dgm:pt>
    <dgm:pt modelId="{3E893D09-8FD3-4064-8EAF-D54EF48CAEB3}" type="pres">
      <dgm:prSet presAssocID="{42B45BEC-83A3-461D-886E-D9BB1C9C394D}" presName="hierChild5" presStyleCnt="0"/>
      <dgm:spPr/>
    </dgm:pt>
    <dgm:pt modelId="{CB24D6C2-B06F-46E7-88A2-A33BF568D808}" type="pres">
      <dgm:prSet presAssocID="{BF90F7D2-226C-4C10-8596-630B1B8C8124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58DA3E9-CD03-4D5D-8146-82E28A6CF414}" type="pres">
      <dgm:prSet presAssocID="{2130380F-BD4B-444E-B08A-EAFDB20EE754}" presName="hierRoot2" presStyleCnt="0">
        <dgm:presLayoutVars>
          <dgm:hierBranch val="init"/>
        </dgm:presLayoutVars>
      </dgm:prSet>
      <dgm:spPr/>
    </dgm:pt>
    <dgm:pt modelId="{E470A41D-CCA6-470F-8355-FBDC5D651C7F}" type="pres">
      <dgm:prSet presAssocID="{2130380F-BD4B-444E-B08A-EAFDB20EE754}" presName="rootComposite" presStyleCnt="0"/>
      <dgm:spPr/>
    </dgm:pt>
    <dgm:pt modelId="{CADAD2CC-4543-4812-BEDE-9A4C7D29A817}" type="pres">
      <dgm:prSet presAssocID="{2130380F-BD4B-444E-B08A-EAFDB20EE754}" presName="rootText" presStyleLbl="node2" presStyleIdx="3" presStyleCnt="5" custLinFactNeighborX="-19141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05FAB-8340-4A59-B89D-93184485F405}" type="pres">
      <dgm:prSet presAssocID="{2130380F-BD4B-444E-B08A-EAFDB20EE754}" presName="rootConnector" presStyleLbl="node2" presStyleIdx="3" presStyleCnt="5"/>
      <dgm:spPr/>
      <dgm:t>
        <a:bodyPr/>
        <a:lstStyle/>
        <a:p>
          <a:endParaRPr lang="en-US"/>
        </a:p>
      </dgm:t>
    </dgm:pt>
    <dgm:pt modelId="{4D0BA4BB-D917-446C-BE31-83FC279F7461}" type="pres">
      <dgm:prSet presAssocID="{2130380F-BD4B-444E-B08A-EAFDB20EE754}" presName="hierChild4" presStyleCnt="0"/>
      <dgm:spPr/>
    </dgm:pt>
    <dgm:pt modelId="{616B9D1C-967B-4E7D-88F3-873F97781B00}" type="pres">
      <dgm:prSet presAssocID="{2130380F-BD4B-444E-B08A-EAFDB20EE754}" presName="hierChild5" presStyleCnt="0"/>
      <dgm:spPr/>
    </dgm:pt>
    <dgm:pt modelId="{49EB645D-CAC0-4798-A369-B8A0D2117329}" type="pres">
      <dgm:prSet presAssocID="{57CC7BEB-0EFC-4738-A68E-9163A07A51A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F946FD0-BFA1-4222-9046-7A99D1C714D9}" type="pres">
      <dgm:prSet presAssocID="{237F8C64-FF0E-43D6-B9CA-8C2BDE8E7CC9}" presName="hierRoot2" presStyleCnt="0">
        <dgm:presLayoutVars>
          <dgm:hierBranch val="init"/>
        </dgm:presLayoutVars>
      </dgm:prSet>
      <dgm:spPr/>
    </dgm:pt>
    <dgm:pt modelId="{71E63635-2684-4130-B820-A35B2B036F33}" type="pres">
      <dgm:prSet presAssocID="{237F8C64-FF0E-43D6-B9CA-8C2BDE8E7CC9}" presName="rootComposite" presStyleCnt="0"/>
      <dgm:spPr/>
    </dgm:pt>
    <dgm:pt modelId="{04513228-912E-4863-A163-B716D2B2E78C}" type="pres">
      <dgm:prSet presAssocID="{237F8C64-FF0E-43D6-B9CA-8C2BDE8E7CC9}" presName="rootText" presStyleLbl="node2" presStyleIdx="4" presStyleCnt="5" custLinFactNeighborX="-20045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E25A9-A042-4B29-9E92-356B859EBC02}" type="pres">
      <dgm:prSet presAssocID="{237F8C64-FF0E-43D6-B9CA-8C2BDE8E7CC9}" presName="rootConnector" presStyleLbl="node2" presStyleIdx="4" presStyleCnt="5"/>
      <dgm:spPr/>
      <dgm:t>
        <a:bodyPr/>
        <a:lstStyle/>
        <a:p>
          <a:endParaRPr lang="en-US"/>
        </a:p>
      </dgm:t>
    </dgm:pt>
    <dgm:pt modelId="{31B82FF1-98AA-4EB1-9A8F-E5AAE326AD59}" type="pres">
      <dgm:prSet presAssocID="{237F8C64-FF0E-43D6-B9CA-8C2BDE8E7CC9}" presName="hierChild4" presStyleCnt="0"/>
      <dgm:spPr/>
    </dgm:pt>
    <dgm:pt modelId="{9D06BDD5-ACD6-4980-9247-52BBB312C8DD}" type="pres">
      <dgm:prSet presAssocID="{237F8C64-FF0E-43D6-B9CA-8C2BDE8E7CC9}" presName="hierChild5" presStyleCnt="0"/>
      <dgm:spPr/>
    </dgm:pt>
    <dgm:pt modelId="{2D0C6BD3-3DD2-4216-94C0-775F30A919A6}" type="pres">
      <dgm:prSet presAssocID="{ED660815-19CE-462D-82F2-48ED5B63659E}" presName="hierChild3" presStyleCnt="0"/>
      <dgm:spPr/>
    </dgm:pt>
  </dgm:ptLst>
  <dgm:cxnLst>
    <dgm:cxn modelId="{DDFD698F-2BBE-4140-B6C1-E6B581B81FBE}" type="presOf" srcId="{7D7E09B8-E7EA-41BC-A56C-63DAB1CD131D}" destId="{BF7119E0-A025-4F06-AC91-2B092500291E}" srcOrd="1" destOrd="0" presId="urn:microsoft.com/office/officeart/2005/8/layout/orgChart1"/>
    <dgm:cxn modelId="{401BC645-42D4-4399-AD6B-7B03220DB8AA}" type="presOf" srcId="{26A889E1-BD4F-4DBA-AA87-E4D1D5EFA8EA}" destId="{71D9E0DC-54A2-4FFF-A94D-679FF7B2CE4E}" srcOrd="0" destOrd="0" presId="urn:microsoft.com/office/officeart/2005/8/layout/orgChart1"/>
    <dgm:cxn modelId="{BA2DA607-F543-4DD7-B638-13E6C65990D6}" type="presOf" srcId="{237F8C64-FF0E-43D6-B9CA-8C2BDE8E7CC9}" destId="{608E25A9-A042-4B29-9E92-356B859EBC02}" srcOrd="1" destOrd="0" presId="urn:microsoft.com/office/officeart/2005/8/layout/orgChart1"/>
    <dgm:cxn modelId="{6A3501F6-307A-41D6-906C-7588EA96D6E5}" type="presOf" srcId="{B7DB2995-7884-42F0-8E0C-10D719BED4E5}" destId="{415A411B-EEB1-4786-94C7-5C163CF5BB39}" srcOrd="1" destOrd="0" presId="urn:microsoft.com/office/officeart/2005/8/layout/orgChart1"/>
    <dgm:cxn modelId="{C99D8487-38BA-4BD5-B04F-40FE1518DBD7}" type="presOf" srcId="{57CC7BEB-0EFC-4738-A68E-9163A07A51AE}" destId="{49EB645D-CAC0-4798-A369-B8A0D2117329}" srcOrd="0" destOrd="0" presId="urn:microsoft.com/office/officeart/2005/8/layout/orgChart1"/>
    <dgm:cxn modelId="{38BF1E30-336C-4EE7-A4CF-DB2A9F12BD52}" type="presOf" srcId="{07203069-B288-40E2-9EA8-500ED7836DB8}" destId="{802307D4-3B7C-4E0B-B7E5-5D4395130431}" srcOrd="1" destOrd="0" presId="urn:microsoft.com/office/officeart/2005/8/layout/orgChart1"/>
    <dgm:cxn modelId="{23092567-3A48-4EC8-AD23-77F69536BFC3}" srcId="{ED660815-19CE-462D-82F2-48ED5B63659E}" destId="{42B45BEC-83A3-461D-886E-D9BB1C9C394D}" srcOrd="2" destOrd="0" parTransId="{AA759CDF-31A0-4C06-8672-68BD8267E2D3}" sibTransId="{EA219CB1-7DD2-4CCF-850B-02C83A4328CF}"/>
    <dgm:cxn modelId="{E3110E1E-AED9-4D86-80AF-40FA87EA7C1A}" type="presOf" srcId="{2130380F-BD4B-444E-B08A-EAFDB20EE754}" destId="{CADAD2CC-4543-4812-BEDE-9A4C7D29A817}" srcOrd="0" destOrd="0" presId="urn:microsoft.com/office/officeart/2005/8/layout/orgChart1"/>
    <dgm:cxn modelId="{5F18611C-C96C-40D1-B3AE-241985E99406}" type="presOf" srcId="{ED660815-19CE-462D-82F2-48ED5B63659E}" destId="{E5EFB3CA-FDDB-43F8-87C5-0CE0B015FB12}" srcOrd="0" destOrd="0" presId="urn:microsoft.com/office/officeart/2005/8/layout/orgChart1"/>
    <dgm:cxn modelId="{B286048E-B807-46D8-A83B-3159CB417104}" srcId="{ED660815-19CE-462D-82F2-48ED5B63659E}" destId="{2130380F-BD4B-444E-B08A-EAFDB20EE754}" srcOrd="3" destOrd="0" parTransId="{BF90F7D2-226C-4C10-8596-630B1B8C8124}" sibTransId="{5B7B22EA-069A-46B5-BB36-328F12D33D84}"/>
    <dgm:cxn modelId="{81267F57-BCAF-4090-84F3-7828BFF0A338}" type="presOf" srcId="{B7DB2995-7884-42F0-8E0C-10D719BED4E5}" destId="{F65FBC83-A435-4ED5-B93A-314AE20ED22D}" srcOrd="0" destOrd="0" presId="urn:microsoft.com/office/officeart/2005/8/layout/orgChart1"/>
    <dgm:cxn modelId="{4BE535C3-C90A-481C-9CD1-C74F01B219E1}" type="presOf" srcId="{3D97BE86-FB72-4D74-BD94-358D840F02EA}" destId="{9EE35FEC-FE47-49AB-9FF9-92CD7BE0198D}" srcOrd="0" destOrd="0" presId="urn:microsoft.com/office/officeart/2005/8/layout/orgChart1"/>
    <dgm:cxn modelId="{B83A7A8C-2A61-42E4-9A6C-3AD252003FBE}" srcId="{ED660815-19CE-462D-82F2-48ED5B63659E}" destId="{B7DB2995-7884-42F0-8E0C-10D719BED4E5}" srcOrd="0" destOrd="0" parTransId="{8A83C2B0-4F78-4DA7-95D7-6FBDACF97834}" sibTransId="{C2BEBDB1-07F0-4615-A483-B3A3B446B6FB}"/>
    <dgm:cxn modelId="{4DC732F2-5A75-408A-91D3-B2898CF0AAEF}" type="presOf" srcId="{42B45BEC-83A3-461D-886E-D9BB1C9C394D}" destId="{49595087-BF2C-48AA-AB63-D6B7DA90B303}" srcOrd="0" destOrd="0" presId="urn:microsoft.com/office/officeart/2005/8/layout/orgChart1"/>
    <dgm:cxn modelId="{84306F17-48B2-4CEB-B9D5-74A194D6C2E2}" type="presOf" srcId="{1FE5153E-91D9-471A-8396-84EAD3AFB157}" destId="{0A9C075F-4D27-4138-A93E-C3372943945A}" srcOrd="1" destOrd="0" presId="urn:microsoft.com/office/officeart/2005/8/layout/orgChart1"/>
    <dgm:cxn modelId="{60D86146-311A-4B01-BB31-74A6B123603C}" type="presOf" srcId="{EE6E9D88-3FAA-4B0A-A412-0A3152F3ABED}" destId="{535B8D66-E3C6-41ED-BDD9-7ED39464B374}" srcOrd="0" destOrd="0" presId="urn:microsoft.com/office/officeart/2005/8/layout/orgChart1"/>
    <dgm:cxn modelId="{097EDB30-2A13-4BEA-BABE-FAE5ED6DFC9C}" type="presOf" srcId="{1FE5153E-91D9-471A-8396-84EAD3AFB157}" destId="{A82B81D0-8F30-45B4-9353-EC6F34561DA8}" srcOrd="0" destOrd="0" presId="urn:microsoft.com/office/officeart/2005/8/layout/orgChart1"/>
    <dgm:cxn modelId="{CAA1059F-8590-420F-B477-E7E4F42CACD5}" srcId="{3D97BE86-FB72-4D74-BD94-358D840F02EA}" destId="{07203069-B288-40E2-9EA8-500ED7836DB8}" srcOrd="2" destOrd="0" parTransId="{EE6E9D88-3FAA-4B0A-A412-0A3152F3ABED}" sibTransId="{9C129D19-F480-4B0A-B6A5-6846623C27D9}"/>
    <dgm:cxn modelId="{51D4CF1E-7ECE-46C9-8DFE-6C5A523FD46F}" srcId="{ED660815-19CE-462D-82F2-48ED5B63659E}" destId="{237F8C64-FF0E-43D6-B9CA-8C2BDE8E7CC9}" srcOrd="4" destOrd="0" parTransId="{57CC7BEB-0EFC-4738-A68E-9163A07A51AE}" sibTransId="{56E651AC-36F3-40FA-90F6-2251A7AAFA34}"/>
    <dgm:cxn modelId="{6CF49C26-1208-4BA7-8CE9-61634A09E38C}" type="presOf" srcId="{AA759CDF-31A0-4C06-8672-68BD8267E2D3}" destId="{89732E52-085C-43F5-907C-439208BA073E}" srcOrd="0" destOrd="0" presId="urn:microsoft.com/office/officeart/2005/8/layout/orgChart1"/>
    <dgm:cxn modelId="{790D92F4-B427-429A-8B36-E8EF44D03CEB}" srcId="{ED660815-19CE-462D-82F2-48ED5B63659E}" destId="{3D97BE86-FB72-4D74-BD94-358D840F02EA}" srcOrd="1" destOrd="0" parTransId="{BC25EF68-EA15-43FF-80FB-D3A522020CB6}" sibTransId="{7310044A-4A5A-476C-8D3C-C0170B70D20D}"/>
    <dgm:cxn modelId="{128B1960-C72B-486E-A777-28B26CEB522D}" type="presOf" srcId="{BC25EF68-EA15-43FF-80FB-D3A522020CB6}" destId="{634BBC25-E2EF-4368-A00B-19DD255B09B7}" srcOrd="0" destOrd="0" presId="urn:microsoft.com/office/officeart/2005/8/layout/orgChart1"/>
    <dgm:cxn modelId="{ABA5E37C-9D58-454C-A830-D7373687FA4E}" srcId="{3D97BE86-FB72-4D74-BD94-358D840F02EA}" destId="{1FE5153E-91D9-471A-8396-84EAD3AFB157}" srcOrd="1" destOrd="0" parTransId="{26A889E1-BD4F-4DBA-AA87-E4D1D5EFA8EA}" sibTransId="{CE875CD3-BE8D-4E3C-A131-AB201280DFEF}"/>
    <dgm:cxn modelId="{5BAF05A9-F0A9-40FC-BDC1-383618D69DF9}" type="presOf" srcId="{237F8C64-FF0E-43D6-B9CA-8C2BDE8E7CC9}" destId="{04513228-912E-4863-A163-B716D2B2E78C}" srcOrd="0" destOrd="0" presId="urn:microsoft.com/office/officeart/2005/8/layout/orgChart1"/>
    <dgm:cxn modelId="{0255F123-12DF-4157-82AC-F0758D04DC3A}" srcId="{3D97BE86-FB72-4D74-BD94-358D840F02EA}" destId="{7D7E09B8-E7EA-41BC-A56C-63DAB1CD131D}" srcOrd="0" destOrd="0" parTransId="{4BD19AED-FE96-4199-8B42-6ADC41354FE7}" sibTransId="{EDEC4FBA-759A-4421-851D-406D556A6D51}"/>
    <dgm:cxn modelId="{1F357FE8-7F6A-4EC8-93F1-A19219A0D0B2}" type="presOf" srcId="{2130380F-BD4B-444E-B08A-EAFDB20EE754}" destId="{ABE05FAB-8340-4A59-B89D-93184485F405}" srcOrd="1" destOrd="0" presId="urn:microsoft.com/office/officeart/2005/8/layout/orgChart1"/>
    <dgm:cxn modelId="{D0DF21C4-FD67-40F3-B873-133B13509E9C}" type="presOf" srcId="{AFFD84BC-FC34-4CD1-B7EC-DD0071C760D0}" destId="{37162C7C-C083-44E5-A036-BE004DB5ADCA}" srcOrd="0" destOrd="0" presId="urn:microsoft.com/office/officeart/2005/8/layout/orgChart1"/>
    <dgm:cxn modelId="{46ED7CAC-BA15-413C-9BCB-0621D5191A2C}" type="presOf" srcId="{3D97BE86-FB72-4D74-BD94-358D840F02EA}" destId="{009702EB-1AC5-4888-9F0C-2761A60F626F}" srcOrd="1" destOrd="0" presId="urn:microsoft.com/office/officeart/2005/8/layout/orgChart1"/>
    <dgm:cxn modelId="{FDE6F735-C812-4B15-A20E-7560C8C2E6D9}" type="presOf" srcId="{8A83C2B0-4F78-4DA7-95D7-6FBDACF97834}" destId="{857F4823-295E-4608-947A-DD5C57D20B70}" srcOrd="0" destOrd="0" presId="urn:microsoft.com/office/officeart/2005/8/layout/orgChart1"/>
    <dgm:cxn modelId="{DCC9CA53-1082-44B2-AAC2-C2FB404E7464}" type="presOf" srcId="{42B45BEC-83A3-461D-886E-D9BB1C9C394D}" destId="{01121893-DBE5-422F-8BCA-FFB9464E6022}" srcOrd="1" destOrd="0" presId="urn:microsoft.com/office/officeart/2005/8/layout/orgChart1"/>
    <dgm:cxn modelId="{D9833B6F-5787-4C42-94D8-4D20708ACACA}" type="presOf" srcId="{ED660815-19CE-462D-82F2-48ED5B63659E}" destId="{0264C59C-35B1-4530-82A1-174064656A2C}" srcOrd="1" destOrd="0" presId="urn:microsoft.com/office/officeart/2005/8/layout/orgChart1"/>
    <dgm:cxn modelId="{8DF4A89B-A283-41DF-95D6-6D9F340E17F5}" type="presOf" srcId="{7D7E09B8-E7EA-41BC-A56C-63DAB1CD131D}" destId="{315879F4-17B1-487E-BEE0-6E689C010738}" srcOrd="0" destOrd="0" presId="urn:microsoft.com/office/officeart/2005/8/layout/orgChart1"/>
    <dgm:cxn modelId="{D2E7BE33-D8C0-4144-A427-4B7226405D3B}" type="presOf" srcId="{4BD19AED-FE96-4199-8B42-6ADC41354FE7}" destId="{A749BC04-B603-4CF5-BA24-1ECFA963CA63}" srcOrd="0" destOrd="0" presId="urn:microsoft.com/office/officeart/2005/8/layout/orgChart1"/>
    <dgm:cxn modelId="{EFE7D4AD-EE5A-49DF-9ED5-26B2C01D0BBB}" srcId="{AFFD84BC-FC34-4CD1-B7EC-DD0071C760D0}" destId="{ED660815-19CE-462D-82F2-48ED5B63659E}" srcOrd="0" destOrd="0" parTransId="{51E2EFAC-7345-4C70-A43D-6C144015BD2C}" sibTransId="{6939D43B-15B7-4E69-945D-3B32857B0CF8}"/>
    <dgm:cxn modelId="{36EECE83-E508-44D4-9028-11E4A2A64514}" type="presOf" srcId="{07203069-B288-40E2-9EA8-500ED7836DB8}" destId="{4B557902-6C42-477D-AF81-527C4870CB27}" srcOrd="0" destOrd="0" presId="urn:microsoft.com/office/officeart/2005/8/layout/orgChart1"/>
    <dgm:cxn modelId="{31AE3D6A-FC4A-4604-9C20-43156AF55C2F}" type="presOf" srcId="{BF90F7D2-226C-4C10-8596-630B1B8C8124}" destId="{CB24D6C2-B06F-46E7-88A2-A33BF568D808}" srcOrd="0" destOrd="0" presId="urn:microsoft.com/office/officeart/2005/8/layout/orgChart1"/>
    <dgm:cxn modelId="{3AF3819B-9F3A-4A7E-8090-BBA00BB3F277}" type="presParOf" srcId="{37162C7C-C083-44E5-A036-BE004DB5ADCA}" destId="{6E64A267-B0CF-465E-B316-D0FE45C6329F}" srcOrd="0" destOrd="0" presId="urn:microsoft.com/office/officeart/2005/8/layout/orgChart1"/>
    <dgm:cxn modelId="{5B66702C-9120-4896-834E-A835C399766B}" type="presParOf" srcId="{6E64A267-B0CF-465E-B316-D0FE45C6329F}" destId="{15EE88FA-5292-4AD0-B434-FF2722DF2B76}" srcOrd="0" destOrd="0" presId="urn:microsoft.com/office/officeart/2005/8/layout/orgChart1"/>
    <dgm:cxn modelId="{09F4AFB8-12AF-4264-8E87-FB2320C69299}" type="presParOf" srcId="{15EE88FA-5292-4AD0-B434-FF2722DF2B76}" destId="{E5EFB3CA-FDDB-43F8-87C5-0CE0B015FB12}" srcOrd="0" destOrd="0" presId="urn:microsoft.com/office/officeart/2005/8/layout/orgChart1"/>
    <dgm:cxn modelId="{EB9DE7A5-BBB2-4BE5-8D0A-392877700610}" type="presParOf" srcId="{15EE88FA-5292-4AD0-B434-FF2722DF2B76}" destId="{0264C59C-35B1-4530-82A1-174064656A2C}" srcOrd="1" destOrd="0" presId="urn:microsoft.com/office/officeart/2005/8/layout/orgChart1"/>
    <dgm:cxn modelId="{26E0DF07-DFC9-4455-A54A-6B94C382EB95}" type="presParOf" srcId="{6E64A267-B0CF-465E-B316-D0FE45C6329F}" destId="{A7D758F0-BCAB-46E0-9A6A-8414EBE00490}" srcOrd="1" destOrd="0" presId="urn:microsoft.com/office/officeart/2005/8/layout/orgChart1"/>
    <dgm:cxn modelId="{AEF2619A-C6EE-4231-8D92-821BB9080E7B}" type="presParOf" srcId="{A7D758F0-BCAB-46E0-9A6A-8414EBE00490}" destId="{857F4823-295E-4608-947A-DD5C57D20B70}" srcOrd="0" destOrd="0" presId="urn:microsoft.com/office/officeart/2005/8/layout/orgChart1"/>
    <dgm:cxn modelId="{FBE0E3F4-3FBD-402C-9CE3-A5085D8F3488}" type="presParOf" srcId="{A7D758F0-BCAB-46E0-9A6A-8414EBE00490}" destId="{9D362519-EB70-4D8E-AE45-D4C154581D71}" srcOrd="1" destOrd="0" presId="urn:microsoft.com/office/officeart/2005/8/layout/orgChart1"/>
    <dgm:cxn modelId="{FCC7C22F-13CA-4220-9582-B582AF69CBF7}" type="presParOf" srcId="{9D362519-EB70-4D8E-AE45-D4C154581D71}" destId="{D90239F5-336F-4982-9A6F-61B5885669AF}" srcOrd="0" destOrd="0" presId="urn:microsoft.com/office/officeart/2005/8/layout/orgChart1"/>
    <dgm:cxn modelId="{7E43999B-4101-400D-AAE5-4052B39DEE62}" type="presParOf" srcId="{D90239F5-336F-4982-9A6F-61B5885669AF}" destId="{F65FBC83-A435-4ED5-B93A-314AE20ED22D}" srcOrd="0" destOrd="0" presId="urn:microsoft.com/office/officeart/2005/8/layout/orgChart1"/>
    <dgm:cxn modelId="{61479281-534C-4F25-845F-54DCAEA9972E}" type="presParOf" srcId="{D90239F5-336F-4982-9A6F-61B5885669AF}" destId="{415A411B-EEB1-4786-94C7-5C163CF5BB39}" srcOrd="1" destOrd="0" presId="urn:microsoft.com/office/officeart/2005/8/layout/orgChart1"/>
    <dgm:cxn modelId="{8346EA8E-8EC9-4670-8FED-5B586F845DF4}" type="presParOf" srcId="{9D362519-EB70-4D8E-AE45-D4C154581D71}" destId="{97C99862-FA3D-4B9B-9E3B-590C9A18BDB1}" srcOrd="1" destOrd="0" presId="urn:microsoft.com/office/officeart/2005/8/layout/orgChart1"/>
    <dgm:cxn modelId="{52F9196B-F520-4687-8765-82A0D3C5A2FC}" type="presParOf" srcId="{9D362519-EB70-4D8E-AE45-D4C154581D71}" destId="{85127DC0-BDE6-4DD1-89E4-033A9BFB9011}" srcOrd="2" destOrd="0" presId="urn:microsoft.com/office/officeart/2005/8/layout/orgChart1"/>
    <dgm:cxn modelId="{9DCE1C41-2603-44F7-AADF-984828D14C2A}" type="presParOf" srcId="{A7D758F0-BCAB-46E0-9A6A-8414EBE00490}" destId="{634BBC25-E2EF-4368-A00B-19DD255B09B7}" srcOrd="2" destOrd="0" presId="urn:microsoft.com/office/officeart/2005/8/layout/orgChart1"/>
    <dgm:cxn modelId="{6A6E6363-D866-4886-A296-28A9BAD329CA}" type="presParOf" srcId="{A7D758F0-BCAB-46E0-9A6A-8414EBE00490}" destId="{1B1AC6A6-09B7-4F3C-A942-DFCC05705A34}" srcOrd="3" destOrd="0" presId="urn:microsoft.com/office/officeart/2005/8/layout/orgChart1"/>
    <dgm:cxn modelId="{22CB37FC-56C7-4092-AC79-EE9F129AAB25}" type="presParOf" srcId="{1B1AC6A6-09B7-4F3C-A942-DFCC05705A34}" destId="{29244C80-77E2-4114-BCCD-684E24365F53}" srcOrd="0" destOrd="0" presId="urn:microsoft.com/office/officeart/2005/8/layout/orgChart1"/>
    <dgm:cxn modelId="{940D69EF-E51C-48EA-9F41-204A9191EB6E}" type="presParOf" srcId="{29244C80-77E2-4114-BCCD-684E24365F53}" destId="{9EE35FEC-FE47-49AB-9FF9-92CD7BE0198D}" srcOrd="0" destOrd="0" presId="urn:microsoft.com/office/officeart/2005/8/layout/orgChart1"/>
    <dgm:cxn modelId="{D08C0090-9BF7-4876-AEFC-2E332023D7A4}" type="presParOf" srcId="{29244C80-77E2-4114-BCCD-684E24365F53}" destId="{009702EB-1AC5-4888-9F0C-2761A60F626F}" srcOrd="1" destOrd="0" presId="urn:microsoft.com/office/officeart/2005/8/layout/orgChart1"/>
    <dgm:cxn modelId="{3ED76A6F-6F9E-4BF0-9FDD-EE790E3E1FFC}" type="presParOf" srcId="{1B1AC6A6-09B7-4F3C-A942-DFCC05705A34}" destId="{2BEC6B4E-916E-4A90-B90E-E98A40A0BF68}" srcOrd="1" destOrd="0" presId="urn:microsoft.com/office/officeart/2005/8/layout/orgChart1"/>
    <dgm:cxn modelId="{2DF21249-A406-442F-856A-6066BFD965E2}" type="presParOf" srcId="{2BEC6B4E-916E-4A90-B90E-E98A40A0BF68}" destId="{A749BC04-B603-4CF5-BA24-1ECFA963CA63}" srcOrd="0" destOrd="0" presId="urn:microsoft.com/office/officeart/2005/8/layout/orgChart1"/>
    <dgm:cxn modelId="{FFB7D61D-0DE7-45A9-B771-B82DE9BF0505}" type="presParOf" srcId="{2BEC6B4E-916E-4A90-B90E-E98A40A0BF68}" destId="{724E2F4C-4C15-42FC-A5CD-07DFE68F9617}" srcOrd="1" destOrd="0" presId="urn:microsoft.com/office/officeart/2005/8/layout/orgChart1"/>
    <dgm:cxn modelId="{48A51D3B-6234-4D42-900D-56D31C1A7EB1}" type="presParOf" srcId="{724E2F4C-4C15-42FC-A5CD-07DFE68F9617}" destId="{8B497463-E8E0-49F8-92A2-4D8956550BE2}" srcOrd="0" destOrd="0" presId="urn:microsoft.com/office/officeart/2005/8/layout/orgChart1"/>
    <dgm:cxn modelId="{A01EC6E0-A2D5-41C3-93E4-198DB155FB1D}" type="presParOf" srcId="{8B497463-E8E0-49F8-92A2-4D8956550BE2}" destId="{315879F4-17B1-487E-BEE0-6E689C010738}" srcOrd="0" destOrd="0" presId="urn:microsoft.com/office/officeart/2005/8/layout/orgChart1"/>
    <dgm:cxn modelId="{AB86D3D0-8B94-4A0B-A9B5-68154B5EDD2D}" type="presParOf" srcId="{8B497463-E8E0-49F8-92A2-4D8956550BE2}" destId="{BF7119E0-A025-4F06-AC91-2B092500291E}" srcOrd="1" destOrd="0" presId="urn:microsoft.com/office/officeart/2005/8/layout/orgChart1"/>
    <dgm:cxn modelId="{6BA42076-38CE-4C90-9EDF-13C354B5DE21}" type="presParOf" srcId="{724E2F4C-4C15-42FC-A5CD-07DFE68F9617}" destId="{C4C782F9-2DE5-4E10-A841-61B970C17802}" srcOrd="1" destOrd="0" presId="urn:microsoft.com/office/officeart/2005/8/layout/orgChart1"/>
    <dgm:cxn modelId="{990FEBB7-67E0-4319-BC84-1F7DC9E6C1C7}" type="presParOf" srcId="{724E2F4C-4C15-42FC-A5CD-07DFE68F9617}" destId="{D3A97201-C052-47C3-A8AB-52255BEBBA22}" srcOrd="2" destOrd="0" presId="urn:microsoft.com/office/officeart/2005/8/layout/orgChart1"/>
    <dgm:cxn modelId="{064EC72F-32B6-466C-B5C0-BC660D9AC9BE}" type="presParOf" srcId="{2BEC6B4E-916E-4A90-B90E-E98A40A0BF68}" destId="{71D9E0DC-54A2-4FFF-A94D-679FF7B2CE4E}" srcOrd="2" destOrd="0" presId="urn:microsoft.com/office/officeart/2005/8/layout/orgChart1"/>
    <dgm:cxn modelId="{00E30439-D1CC-4CA1-B232-BD350950E9DB}" type="presParOf" srcId="{2BEC6B4E-916E-4A90-B90E-E98A40A0BF68}" destId="{CFCD14E5-11FF-420A-A053-5A8AB676F5DF}" srcOrd="3" destOrd="0" presId="urn:microsoft.com/office/officeart/2005/8/layout/orgChart1"/>
    <dgm:cxn modelId="{A5520985-9B7D-47C8-B7C1-F5BDD5249C01}" type="presParOf" srcId="{CFCD14E5-11FF-420A-A053-5A8AB676F5DF}" destId="{D25C9881-167B-43F2-9653-173A09ACA657}" srcOrd="0" destOrd="0" presId="urn:microsoft.com/office/officeart/2005/8/layout/orgChart1"/>
    <dgm:cxn modelId="{A70E156B-0A29-449A-85B9-B402A0AC4026}" type="presParOf" srcId="{D25C9881-167B-43F2-9653-173A09ACA657}" destId="{A82B81D0-8F30-45B4-9353-EC6F34561DA8}" srcOrd="0" destOrd="0" presId="urn:microsoft.com/office/officeart/2005/8/layout/orgChart1"/>
    <dgm:cxn modelId="{341A9918-B4CE-43D0-A1EB-DC454B39B143}" type="presParOf" srcId="{D25C9881-167B-43F2-9653-173A09ACA657}" destId="{0A9C075F-4D27-4138-A93E-C3372943945A}" srcOrd="1" destOrd="0" presId="urn:microsoft.com/office/officeart/2005/8/layout/orgChart1"/>
    <dgm:cxn modelId="{DAA401F0-9871-4F70-86ED-20155816C0C5}" type="presParOf" srcId="{CFCD14E5-11FF-420A-A053-5A8AB676F5DF}" destId="{C13D6D68-1AE1-430E-9D8A-5ECCCA2F2971}" srcOrd="1" destOrd="0" presId="urn:microsoft.com/office/officeart/2005/8/layout/orgChart1"/>
    <dgm:cxn modelId="{B55C7A45-482D-4BD7-95B7-D380CE36563B}" type="presParOf" srcId="{CFCD14E5-11FF-420A-A053-5A8AB676F5DF}" destId="{2446339D-5E4C-42E3-ACEE-17CC64D9E73C}" srcOrd="2" destOrd="0" presId="urn:microsoft.com/office/officeart/2005/8/layout/orgChart1"/>
    <dgm:cxn modelId="{8161A9CD-4822-4F3D-9437-216A1FB5CC48}" type="presParOf" srcId="{2BEC6B4E-916E-4A90-B90E-E98A40A0BF68}" destId="{535B8D66-E3C6-41ED-BDD9-7ED39464B374}" srcOrd="4" destOrd="0" presId="urn:microsoft.com/office/officeart/2005/8/layout/orgChart1"/>
    <dgm:cxn modelId="{22835358-1819-4E5E-B07D-086A9ADEFDF7}" type="presParOf" srcId="{2BEC6B4E-916E-4A90-B90E-E98A40A0BF68}" destId="{11EEDF93-7547-46C6-AF32-FA67C3D8F5E2}" srcOrd="5" destOrd="0" presId="urn:microsoft.com/office/officeart/2005/8/layout/orgChart1"/>
    <dgm:cxn modelId="{B4092483-0D9F-4F17-92FE-79DE0C5EDF30}" type="presParOf" srcId="{11EEDF93-7547-46C6-AF32-FA67C3D8F5E2}" destId="{255F251C-A8A1-4A50-9090-FECC91799485}" srcOrd="0" destOrd="0" presId="urn:microsoft.com/office/officeart/2005/8/layout/orgChart1"/>
    <dgm:cxn modelId="{6BF554C0-32B1-4A7A-8232-96715EA7F8E1}" type="presParOf" srcId="{255F251C-A8A1-4A50-9090-FECC91799485}" destId="{4B557902-6C42-477D-AF81-527C4870CB27}" srcOrd="0" destOrd="0" presId="urn:microsoft.com/office/officeart/2005/8/layout/orgChart1"/>
    <dgm:cxn modelId="{F9F042A0-6234-4B16-9A1C-97B97578F7E1}" type="presParOf" srcId="{255F251C-A8A1-4A50-9090-FECC91799485}" destId="{802307D4-3B7C-4E0B-B7E5-5D4395130431}" srcOrd="1" destOrd="0" presId="urn:microsoft.com/office/officeart/2005/8/layout/orgChart1"/>
    <dgm:cxn modelId="{5776785C-B588-46DC-8F37-7D770D93D20E}" type="presParOf" srcId="{11EEDF93-7547-46C6-AF32-FA67C3D8F5E2}" destId="{745401EF-A104-42D4-82FD-0F56D0F780B4}" srcOrd="1" destOrd="0" presId="urn:microsoft.com/office/officeart/2005/8/layout/orgChart1"/>
    <dgm:cxn modelId="{82706D2D-366F-411A-BEF1-EFF2D5142AB8}" type="presParOf" srcId="{11EEDF93-7547-46C6-AF32-FA67C3D8F5E2}" destId="{47CB7864-4F7A-449A-A087-4D16F25E857B}" srcOrd="2" destOrd="0" presId="urn:microsoft.com/office/officeart/2005/8/layout/orgChart1"/>
    <dgm:cxn modelId="{55C57D0D-03B9-44D6-81A0-71C98E64A2E8}" type="presParOf" srcId="{1B1AC6A6-09B7-4F3C-A942-DFCC05705A34}" destId="{7C826F85-E47D-485A-8261-6E82B1AA9B47}" srcOrd="2" destOrd="0" presId="urn:microsoft.com/office/officeart/2005/8/layout/orgChart1"/>
    <dgm:cxn modelId="{CF030223-B6D2-40CF-B390-2AD35766837B}" type="presParOf" srcId="{A7D758F0-BCAB-46E0-9A6A-8414EBE00490}" destId="{89732E52-085C-43F5-907C-439208BA073E}" srcOrd="4" destOrd="0" presId="urn:microsoft.com/office/officeart/2005/8/layout/orgChart1"/>
    <dgm:cxn modelId="{2B91FC24-BA9C-43E9-90B3-AB00FAB6B126}" type="presParOf" srcId="{A7D758F0-BCAB-46E0-9A6A-8414EBE00490}" destId="{5F9395B4-6BE8-4874-9E0C-335A914A5268}" srcOrd="5" destOrd="0" presId="urn:microsoft.com/office/officeart/2005/8/layout/orgChart1"/>
    <dgm:cxn modelId="{96724AEB-95AC-4584-95DB-1F838E750E85}" type="presParOf" srcId="{5F9395B4-6BE8-4874-9E0C-335A914A5268}" destId="{EC5C3E4A-F871-4BAE-85D6-DE840D630395}" srcOrd="0" destOrd="0" presId="urn:microsoft.com/office/officeart/2005/8/layout/orgChart1"/>
    <dgm:cxn modelId="{F1DB09BE-1D22-4EA0-AC70-75EF10014132}" type="presParOf" srcId="{EC5C3E4A-F871-4BAE-85D6-DE840D630395}" destId="{49595087-BF2C-48AA-AB63-D6B7DA90B303}" srcOrd="0" destOrd="0" presId="urn:microsoft.com/office/officeart/2005/8/layout/orgChart1"/>
    <dgm:cxn modelId="{1AAA5ACF-800B-4437-B4BF-58DDD4D8C7AF}" type="presParOf" srcId="{EC5C3E4A-F871-4BAE-85D6-DE840D630395}" destId="{01121893-DBE5-422F-8BCA-FFB9464E6022}" srcOrd="1" destOrd="0" presId="urn:microsoft.com/office/officeart/2005/8/layout/orgChart1"/>
    <dgm:cxn modelId="{9FF89491-D92A-4C11-B5B1-4425A691191B}" type="presParOf" srcId="{5F9395B4-6BE8-4874-9E0C-335A914A5268}" destId="{0D955FD8-4A3D-4657-8E82-9AA54EE396C5}" srcOrd="1" destOrd="0" presId="urn:microsoft.com/office/officeart/2005/8/layout/orgChart1"/>
    <dgm:cxn modelId="{09599037-F919-42D1-A215-61148B8E611C}" type="presParOf" srcId="{5F9395B4-6BE8-4874-9E0C-335A914A5268}" destId="{3E893D09-8FD3-4064-8EAF-D54EF48CAEB3}" srcOrd="2" destOrd="0" presId="urn:microsoft.com/office/officeart/2005/8/layout/orgChart1"/>
    <dgm:cxn modelId="{B454E47B-4613-446E-8A40-FF4D8ABC9CAC}" type="presParOf" srcId="{A7D758F0-BCAB-46E0-9A6A-8414EBE00490}" destId="{CB24D6C2-B06F-46E7-88A2-A33BF568D808}" srcOrd="6" destOrd="0" presId="urn:microsoft.com/office/officeart/2005/8/layout/orgChart1"/>
    <dgm:cxn modelId="{7D1A6C33-5AD9-4A00-B292-644A75B62456}" type="presParOf" srcId="{A7D758F0-BCAB-46E0-9A6A-8414EBE00490}" destId="{D58DA3E9-CD03-4D5D-8146-82E28A6CF414}" srcOrd="7" destOrd="0" presId="urn:microsoft.com/office/officeart/2005/8/layout/orgChart1"/>
    <dgm:cxn modelId="{8C1D8D6D-E784-45BA-B1A5-3F1DC488B8AF}" type="presParOf" srcId="{D58DA3E9-CD03-4D5D-8146-82E28A6CF414}" destId="{E470A41D-CCA6-470F-8355-FBDC5D651C7F}" srcOrd="0" destOrd="0" presId="urn:microsoft.com/office/officeart/2005/8/layout/orgChart1"/>
    <dgm:cxn modelId="{9D348F8C-D0FD-4544-92A9-8E09D141266D}" type="presParOf" srcId="{E470A41D-CCA6-470F-8355-FBDC5D651C7F}" destId="{CADAD2CC-4543-4812-BEDE-9A4C7D29A817}" srcOrd="0" destOrd="0" presId="urn:microsoft.com/office/officeart/2005/8/layout/orgChart1"/>
    <dgm:cxn modelId="{02DC3917-E4A6-46FA-A4A5-298F25590699}" type="presParOf" srcId="{E470A41D-CCA6-470F-8355-FBDC5D651C7F}" destId="{ABE05FAB-8340-4A59-B89D-93184485F405}" srcOrd="1" destOrd="0" presId="urn:microsoft.com/office/officeart/2005/8/layout/orgChart1"/>
    <dgm:cxn modelId="{D2595619-174A-4EEB-88D4-AC825FF0A89F}" type="presParOf" srcId="{D58DA3E9-CD03-4D5D-8146-82E28A6CF414}" destId="{4D0BA4BB-D917-446C-BE31-83FC279F7461}" srcOrd="1" destOrd="0" presId="urn:microsoft.com/office/officeart/2005/8/layout/orgChart1"/>
    <dgm:cxn modelId="{88933B12-1C1D-40C4-9E47-6995B925A430}" type="presParOf" srcId="{D58DA3E9-CD03-4D5D-8146-82E28A6CF414}" destId="{616B9D1C-967B-4E7D-88F3-873F97781B00}" srcOrd="2" destOrd="0" presId="urn:microsoft.com/office/officeart/2005/8/layout/orgChart1"/>
    <dgm:cxn modelId="{3B2099CD-9EC0-4A8E-830A-6D2D7E9B20E5}" type="presParOf" srcId="{A7D758F0-BCAB-46E0-9A6A-8414EBE00490}" destId="{49EB645D-CAC0-4798-A369-B8A0D2117329}" srcOrd="8" destOrd="0" presId="urn:microsoft.com/office/officeart/2005/8/layout/orgChart1"/>
    <dgm:cxn modelId="{78B31E5C-B424-4D7D-AE57-368A43B2183F}" type="presParOf" srcId="{A7D758F0-BCAB-46E0-9A6A-8414EBE00490}" destId="{EF946FD0-BFA1-4222-9046-7A99D1C714D9}" srcOrd="9" destOrd="0" presId="urn:microsoft.com/office/officeart/2005/8/layout/orgChart1"/>
    <dgm:cxn modelId="{FEC838B2-5D91-4DB7-92CE-E793D6472B46}" type="presParOf" srcId="{EF946FD0-BFA1-4222-9046-7A99D1C714D9}" destId="{71E63635-2684-4130-B820-A35B2B036F33}" srcOrd="0" destOrd="0" presId="urn:microsoft.com/office/officeart/2005/8/layout/orgChart1"/>
    <dgm:cxn modelId="{B1DF6963-1F54-4C2C-B965-06DCB2F134C1}" type="presParOf" srcId="{71E63635-2684-4130-B820-A35B2B036F33}" destId="{04513228-912E-4863-A163-B716D2B2E78C}" srcOrd="0" destOrd="0" presId="urn:microsoft.com/office/officeart/2005/8/layout/orgChart1"/>
    <dgm:cxn modelId="{D7E3EC51-0FAF-4ADC-80C0-28CC6EF5CC05}" type="presParOf" srcId="{71E63635-2684-4130-B820-A35B2B036F33}" destId="{608E25A9-A042-4B29-9E92-356B859EBC02}" srcOrd="1" destOrd="0" presId="urn:microsoft.com/office/officeart/2005/8/layout/orgChart1"/>
    <dgm:cxn modelId="{F6B1D0C1-686F-4B6E-A61A-49B549B320C1}" type="presParOf" srcId="{EF946FD0-BFA1-4222-9046-7A99D1C714D9}" destId="{31B82FF1-98AA-4EB1-9A8F-E5AAE326AD59}" srcOrd="1" destOrd="0" presId="urn:microsoft.com/office/officeart/2005/8/layout/orgChart1"/>
    <dgm:cxn modelId="{6BFAA77D-09FD-4836-A317-74BF7E9CAE60}" type="presParOf" srcId="{EF946FD0-BFA1-4222-9046-7A99D1C714D9}" destId="{9D06BDD5-ACD6-4980-9247-52BBB312C8DD}" srcOrd="2" destOrd="0" presId="urn:microsoft.com/office/officeart/2005/8/layout/orgChart1"/>
    <dgm:cxn modelId="{112EA18E-D1ED-41DD-96C2-F4521B25E96D}" type="presParOf" srcId="{6E64A267-B0CF-465E-B316-D0FE45C6329F}" destId="{2D0C6BD3-3DD2-4216-94C0-775F30A919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FD84BC-FC34-4CD1-B7EC-DD0071C760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660815-19CE-462D-82F2-48ED5B63659E}">
      <dgm:prSet phldrT="[Text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>
              <a:solidFill>
                <a:srgbClr val="000714"/>
              </a:solidFill>
            </a:rPr>
            <a:t>Saga</a:t>
          </a:r>
        </a:p>
      </dgm:t>
    </dgm:pt>
    <dgm:pt modelId="{51E2EFAC-7345-4C70-A43D-6C144015BD2C}" type="par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6939D43B-15B7-4E69-945D-3B32857B0CF8}" type="sib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B7DB2995-7884-42F0-8E0C-10D719BED4E5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Database</a:t>
          </a:r>
          <a:endParaRPr lang="en-US" dirty="0">
            <a:solidFill>
              <a:schemeClr val="bg1"/>
            </a:solidFill>
          </a:endParaRPr>
        </a:p>
      </dgm:t>
    </dgm:pt>
    <dgm:pt modelId="{8A83C2B0-4F78-4DA7-95D7-6FBDACF97834}" type="par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C2BEBDB1-07F0-4615-A483-B3A3B446B6FB}" type="sib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3D97BE86-FB72-4D74-BD94-358D840F02EA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Miner</a:t>
          </a:r>
          <a:endParaRPr lang="en-US" dirty="0">
            <a:solidFill>
              <a:schemeClr val="bg1"/>
            </a:solidFill>
          </a:endParaRPr>
        </a:p>
      </dgm:t>
    </dgm:pt>
    <dgm:pt modelId="{BC25EF68-EA15-43FF-80FB-D3A522020CB6}" type="par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7310044A-4A5A-476C-8D3C-C0170B70D20D}" type="sib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42B45BEC-83A3-461D-886E-D9BB1C9C394D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Interfaces</a:t>
          </a:r>
          <a:endParaRPr lang="en-US" dirty="0">
            <a:solidFill>
              <a:schemeClr val="bg1"/>
            </a:solidFill>
          </a:endParaRPr>
        </a:p>
      </dgm:t>
    </dgm:pt>
    <dgm:pt modelId="{AA759CDF-31A0-4C06-8672-68BD8267E2D3}" type="par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EA219CB1-7DD2-4CCF-850B-02C83A4328CF}" type="sib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130380F-BD4B-444E-B08A-EAFDB20EE754}">
      <dgm:prSet phldrT="[Text]"/>
      <dgm:spPr>
        <a:solidFill>
          <a:schemeClr val="accent1"/>
        </a:solidFill>
        <a:ln w="3175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Prediction Engine</a:t>
          </a:r>
          <a:endParaRPr lang="en-US" dirty="0">
            <a:solidFill>
              <a:schemeClr val="bg1"/>
            </a:solidFill>
          </a:endParaRPr>
        </a:p>
      </dgm:t>
    </dgm:pt>
    <dgm:pt modelId="{BF90F7D2-226C-4C10-8596-630B1B8C8124}" type="par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5B7B22EA-069A-46B5-BB36-328F12D33D84}" type="sib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37F8C64-FF0E-43D6-B9CA-8C2BDE8E7CC9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Testing</a:t>
          </a:r>
          <a:endParaRPr lang="en-US" dirty="0">
            <a:solidFill>
              <a:schemeClr val="bg1"/>
            </a:solidFill>
          </a:endParaRPr>
        </a:p>
      </dgm:t>
    </dgm:pt>
    <dgm:pt modelId="{57CC7BEB-0EFC-4738-A68E-9163A07A51AE}" type="parTrans" cxnId="{51D4CF1E-7ECE-46C9-8DFE-6C5A523FD46F}">
      <dgm:prSet/>
      <dgm:spPr/>
      <dgm:t>
        <a:bodyPr/>
        <a:lstStyle/>
        <a:p>
          <a:endParaRPr lang="en-US"/>
        </a:p>
      </dgm:t>
    </dgm:pt>
    <dgm:pt modelId="{56E651AC-36F3-40FA-90F6-2251A7AAFA34}" type="sibTrans" cxnId="{51D4CF1E-7ECE-46C9-8DFE-6C5A523FD46F}">
      <dgm:prSet/>
      <dgm:spPr/>
      <dgm:t>
        <a:bodyPr/>
        <a:lstStyle/>
        <a:p>
          <a:endParaRPr lang="en-US"/>
        </a:p>
      </dgm:t>
    </dgm:pt>
    <dgm:pt modelId="{B840D802-FECE-4FFD-9524-0C25BB47BA28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Student Profile</a:t>
          </a:r>
          <a:endParaRPr lang="en-US" dirty="0">
            <a:solidFill>
              <a:schemeClr val="bg1"/>
            </a:solidFill>
          </a:endParaRPr>
        </a:p>
      </dgm:t>
    </dgm:pt>
    <dgm:pt modelId="{0B472806-E150-462F-AE6B-0331B5AD6E23}" type="parTrans" cxnId="{6CFE6CEE-8314-4A5C-92BB-AC58304A23CB}">
      <dgm:prSet/>
      <dgm:spPr/>
      <dgm:t>
        <a:bodyPr/>
        <a:lstStyle/>
        <a:p>
          <a:endParaRPr lang="en-US"/>
        </a:p>
      </dgm:t>
    </dgm:pt>
    <dgm:pt modelId="{D875738A-3673-44DA-AFCE-294DC53A90AD}" type="sibTrans" cxnId="{6CFE6CEE-8314-4A5C-92BB-AC58304A23CB}">
      <dgm:prSet/>
      <dgm:spPr/>
      <dgm:t>
        <a:bodyPr/>
        <a:lstStyle/>
        <a:p>
          <a:endParaRPr lang="en-US"/>
        </a:p>
      </dgm:t>
    </dgm:pt>
    <dgm:pt modelId="{8F168E39-397A-4E74-A2E8-08DA4E77F507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Faculty Profile</a:t>
          </a:r>
          <a:endParaRPr lang="en-US" dirty="0">
            <a:solidFill>
              <a:schemeClr val="bg1"/>
            </a:solidFill>
          </a:endParaRPr>
        </a:p>
      </dgm:t>
    </dgm:pt>
    <dgm:pt modelId="{A9B6426C-5BC6-467A-A07D-A2C76B03B4C7}" type="parTrans" cxnId="{9EFCD380-ECC2-4350-8D51-601D7D18F2B6}">
      <dgm:prSet/>
      <dgm:spPr/>
      <dgm:t>
        <a:bodyPr/>
        <a:lstStyle/>
        <a:p>
          <a:endParaRPr lang="en-US"/>
        </a:p>
      </dgm:t>
    </dgm:pt>
    <dgm:pt modelId="{67C07FFD-0570-48EE-AD99-69811076BDE9}" type="sibTrans" cxnId="{9EFCD380-ECC2-4350-8D51-601D7D18F2B6}">
      <dgm:prSet/>
      <dgm:spPr/>
      <dgm:t>
        <a:bodyPr/>
        <a:lstStyle/>
        <a:p>
          <a:endParaRPr lang="en-US"/>
        </a:p>
      </dgm:t>
    </dgm:pt>
    <dgm:pt modelId="{9C55B72C-D77A-443C-8498-6C8B95EEFA3D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Extracted Historical Data</a:t>
          </a:r>
          <a:endParaRPr lang="en-US" dirty="0">
            <a:solidFill>
              <a:schemeClr val="bg1"/>
            </a:solidFill>
          </a:endParaRPr>
        </a:p>
      </dgm:t>
    </dgm:pt>
    <dgm:pt modelId="{304A5977-C14E-4C44-9BB0-B49A67499595}" type="parTrans" cxnId="{6F25C4DF-497E-4BC5-ACA0-60A9CC87553B}">
      <dgm:prSet/>
      <dgm:spPr/>
      <dgm:t>
        <a:bodyPr/>
        <a:lstStyle/>
        <a:p>
          <a:endParaRPr lang="en-US"/>
        </a:p>
      </dgm:t>
    </dgm:pt>
    <dgm:pt modelId="{6F113F3E-0836-4627-9DCE-3F661A56C733}" type="sibTrans" cxnId="{6F25C4DF-497E-4BC5-ACA0-60A9CC87553B}">
      <dgm:prSet/>
      <dgm:spPr/>
      <dgm:t>
        <a:bodyPr/>
        <a:lstStyle/>
        <a:p>
          <a:endParaRPr lang="en-US"/>
        </a:p>
      </dgm:t>
    </dgm:pt>
    <dgm:pt modelId="{37162C7C-C083-44E5-A036-BE004DB5ADCA}" type="pres">
      <dgm:prSet presAssocID="{AFFD84BC-FC34-4CD1-B7EC-DD0071C760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64A267-B0CF-465E-B316-D0FE45C6329F}" type="pres">
      <dgm:prSet presAssocID="{ED660815-19CE-462D-82F2-48ED5B63659E}" presName="hierRoot1" presStyleCnt="0">
        <dgm:presLayoutVars>
          <dgm:hierBranch val="init"/>
        </dgm:presLayoutVars>
      </dgm:prSet>
      <dgm:spPr/>
    </dgm:pt>
    <dgm:pt modelId="{15EE88FA-5292-4AD0-B434-FF2722DF2B76}" type="pres">
      <dgm:prSet presAssocID="{ED660815-19CE-462D-82F2-48ED5B63659E}" presName="rootComposite1" presStyleCnt="0"/>
      <dgm:spPr/>
    </dgm:pt>
    <dgm:pt modelId="{E5EFB3CA-FDDB-43F8-87C5-0CE0B015FB12}" type="pres">
      <dgm:prSet presAssocID="{ED660815-19CE-462D-82F2-48ED5B6365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4C59C-35B1-4530-82A1-174064656A2C}" type="pres">
      <dgm:prSet presAssocID="{ED660815-19CE-462D-82F2-48ED5B6365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D758F0-BCAB-46E0-9A6A-8414EBE00490}" type="pres">
      <dgm:prSet presAssocID="{ED660815-19CE-462D-82F2-48ED5B63659E}" presName="hierChild2" presStyleCnt="0"/>
      <dgm:spPr/>
    </dgm:pt>
    <dgm:pt modelId="{857F4823-295E-4608-947A-DD5C57D20B70}" type="pres">
      <dgm:prSet presAssocID="{8A83C2B0-4F78-4DA7-95D7-6FBDACF9783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9D362519-EB70-4D8E-AE45-D4C154581D71}" type="pres">
      <dgm:prSet presAssocID="{B7DB2995-7884-42F0-8E0C-10D719BED4E5}" presName="hierRoot2" presStyleCnt="0">
        <dgm:presLayoutVars>
          <dgm:hierBranch val="init"/>
        </dgm:presLayoutVars>
      </dgm:prSet>
      <dgm:spPr/>
    </dgm:pt>
    <dgm:pt modelId="{D90239F5-336F-4982-9A6F-61B5885669AF}" type="pres">
      <dgm:prSet presAssocID="{B7DB2995-7884-42F0-8E0C-10D719BED4E5}" presName="rootComposite" presStyleCnt="0"/>
      <dgm:spPr/>
    </dgm:pt>
    <dgm:pt modelId="{F65FBC83-A435-4ED5-B93A-314AE20ED22D}" type="pres">
      <dgm:prSet presAssocID="{B7DB2995-7884-42F0-8E0C-10D719BED4E5}" presName="rootText" presStyleLbl="node2" presStyleIdx="0" presStyleCnt="5" custLinFactX="100000" custLinFactNeighborX="134682" custLinFactNeighborY="1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5A411B-EEB1-4786-94C7-5C163CF5BB39}" type="pres">
      <dgm:prSet presAssocID="{B7DB2995-7884-42F0-8E0C-10D719BED4E5}" presName="rootConnector" presStyleLbl="node2" presStyleIdx="0" presStyleCnt="5"/>
      <dgm:spPr/>
      <dgm:t>
        <a:bodyPr/>
        <a:lstStyle/>
        <a:p>
          <a:endParaRPr lang="en-US"/>
        </a:p>
      </dgm:t>
    </dgm:pt>
    <dgm:pt modelId="{97C99862-FA3D-4B9B-9E3B-590C9A18BDB1}" type="pres">
      <dgm:prSet presAssocID="{B7DB2995-7884-42F0-8E0C-10D719BED4E5}" presName="hierChild4" presStyleCnt="0"/>
      <dgm:spPr/>
    </dgm:pt>
    <dgm:pt modelId="{4FE74570-FEA0-4EDA-87CE-274787D04D33}" type="pres">
      <dgm:prSet presAssocID="{0B472806-E150-462F-AE6B-0331B5AD6E23}" presName="Name37" presStyleLbl="parChTrans1D3" presStyleIdx="0" presStyleCnt="3"/>
      <dgm:spPr/>
      <dgm:t>
        <a:bodyPr/>
        <a:lstStyle/>
        <a:p>
          <a:endParaRPr lang="en-US"/>
        </a:p>
      </dgm:t>
    </dgm:pt>
    <dgm:pt modelId="{49C57158-EB13-4071-85F2-0CE16A7EE7E9}" type="pres">
      <dgm:prSet presAssocID="{B840D802-FECE-4FFD-9524-0C25BB47BA28}" presName="hierRoot2" presStyleCnt="0">
        <dgm:presLayoutVars>
          <dgm:hierBranch val="init"/>
        </dgm:presLayoutVars>
      </dgm:prSet>
      <dgm:spPr/>
    </dgm:pt>
    <dgm:pt modelId="{EF888524-DE63-4D6C-9963-F7638DA0F9F8}" type="pres">
      <dgm:prSet presAssocID="{B840D802-FECE-4FFD-9524-0C25BB47BA28}" presName="rootComposite" presStyleCnt="0"/>
      <dgm:spPr/>
    </dgm:pt>
    <dgm:pt modelId="{4B2AD91A-146A-4C5F-88E1-FF7049C779DC}" type="pres">
      <dgm:prSet presAssocID="{B840D802-FECE-4FFD-9524-0C25BB47BA28}" presName="rootText" presStyleLbl="node3" presStyleIdx="0" presStyleCnt="3" custLinFactX="100000" custLinFactNeighborX="131517" custLinFactNeighborY="109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3CB744-B7C7-4258-B7E5-9D7BE8462B0F}" type="pres">
      <dgm:prSet presAssocID="{B840D802-FECE-4FFD-9524-0C25BB47BA28}" presName="rootConnector" presStyleLbl="node3" presStyleIdx="0" presStyleCnt="3"/>
      <dgm:spPr/>
      <dgm:t>
        <a:bodyPr/>
        <a:lstStyle/>
        <a:p>
          <a:endParaRPr lang="en-US"/>
        </a:p>
      </dgm:t>
    </dgm:pt>
    <dgm:pt modelId="{44427091-BE3A-494B-9386-944B9081F9B8}" type="pres">
      <dgm:prSet presAssocID="{B840D802-FECE-4FFD-9524-0C25BB47BA28}" presName="hierChild4" presStyleCnt="0"/>
      <dgm:spPr/>
    </dgm:pt>
    <dgm:pt modelId="{B3A7F5B7-EDC0-48D1-9B5A-6BBF254669BC}" type="pres">
      <dgm:prSet presAssocID="{B840D802-FECE-4FFD-9524-0C25BB47BA28}" presName="hierChild5" presStyleCnt="0"/>
      <dgm:spPr/>
    </dgm:pt>
    <dgm:pt modelId="{193A023E-76BB-4345-98BB-99C1AE6CD995}" type="pres">
      <dgm:prSet presAssocID="{A9B6426C-5BC6-467A-A07D-A2C76B03B4C7}" presName="Name37" presStyleLbl="parChTrans1D3" presStyleIdx="1" presStyleCnt="3"/>
      <dgm:spPr/>
      <dgm:t>
        <a:bodyPr/>
        <a:lstStyle/>
        <a:p>
          <a:endParaRPr lang="en-US"/>
        </a:p>
      </dgm:t>
    </dgm:pt>
    <dgm:pt modelId="{3EF64847-07E4-482C-8676-0B18067B1F42}" type="pres">
      <dgm:prSet presAssocID="{8F168E39-397A-4E74-A2E8-08DA4E77F507}" presName="hierRoot2" presStyleCnt="0">
        <dgm:presLayoutVars>
          <dgm:hierBranch val="init"/>
        </dgm:presLayoutVars>
      </dgm:prSet>
      <dgm:spPr/>
    </dgm:pt>
    <dgm:pt modelId="{2DA0A9A7-7C07-4A1D-B5E7-C7085BDBEF83}" type="pres">
      <dgm:prSet presAssocID="{8F168E39-397A-4E74-A2E8-08DA4E77F507}" presName="rootComposite" presStyleCnt="0"/>
      <dgm:spPr/>
    </dgm:pt>
    <dgm:pt modelId="{7C739290-070B-49AF-83E3-0DF4B973CC3A}" type="pres">
      <dgm:prSet presAssocID="{8F168E39-397A-4E74-A2E8-08DA4E77F507}" presName="rootText" presStyleLbl="node3" presStyleIdx="1" presStyleCnt="3" custLinFactX="100000" custLinFactNeighborX="130582" custLinFactNeighborY="-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E28D51-5278-4287-A197-CD2F7B495F73}" type="pres">
      <dgm:prSet presAssocID="{8F168E39-397A-4E74-A2E8-08DA4E77F507}" presName="rootConnector" presStyleLbl="node3" presStyleIdx="1" presStyleCnt="3"/>
      <dgm:spPr/>
      <dgm:t>
        <a:bodyPr/>
        <a:lstStyle/>
        <a:p>
          <a:endParaRPr lang="en-US"/>
        </a:p>
      </dgm:t>
    </dgm:pt>
    <dgm:pt modelId="{2AC9132E-A119-48ED-8D93-4DBD5BDAA841}" type="pres">
      <dgm:prSet presAssocID="{8F168E39-397A-4E74-A2E8-08DA4E77F507}" presName="hierChild4" presStyleCnt="0"/>
      <dgm:spPr/>
    </dgm:pt>
    <dgm:pt modelId="{EF5D8F5D-24A1-496D-B411-0BD8EF2828B7}" type="pres">
      <dgm:prSet presAssocID="{8F168E39-397A-4E74-A2E8-08DA4E77F507}" presName="hierChild5" presStyleCnt="0"/>
      <dgm:spPr/>
    </dgm:pt>
    <dgm:pt modelId="{40869EB0-51EA-416A-B9E0-9B287684760D}" type="pres">
      <dgm:prSet presAssocID="{304A5977-C14E-4C44-9BB0-B49A67499595}" presName="Name37" presStyleLbl="parChTrans1D3" presStyleIdx="2" presStyleCnt="3"/>
      <dgm:spPr/>
      <dgm:t>
        <a:bodyPr/>
        <a:lstStyle/>
        <a:p>
          <a:endParaRPr lang="en-US"/>
        </a:p>
      </dgm:t>
    </dgm:pt>
    <dgm:pt modelId="{9727B53B-B0C1-40F4-9FC4-2310DDAF5EB3}" type="pres">
      <dgm:prSet presAssocID="{9C55B72C-D77A-443C-8498-6C8B95EEFA3D}" presName="hierRoot2" presStyleCnt="0">
        <dgm:presLayoutVars>
          <dgm:hierBranch val="init"/>
        </dgm:presLayoutVars>
      </dgm:prSet>
      <dgm:spPr/>
    </dgm:pt>
    <dgm:pt modelId="{5A866032-01D8-48DF-A3B0-0C3E3331D4F3}" type="pres">
      <dgm:prSet presAssocID="{9C55B72C-D77A-443C-8498-6C8B95EEFA3D}" presName="rootComposite" presStyleCnt="0"/>
      <dgm:spPr/>
    </dgm:pt>
    <dgm:pt modelId="{3DA9096B-0D31-4266-86D3-D5D5E01709CA}" type="pres">
      <dgm:prSet presAssocID="{9C55B72C-D77A-443C-8498-6C8B95EEFA3D}" presName="rootText" presStyleLbl="node3" presStyleIdx="2" presStyleCnt="3" custScaleY="152572" custLinFactX="100000" custLinFactNeighborX="131025" custLinFactNeighborY="-14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E1436E-A83C-4872-A044-977126042F61}" type="pres">
      <dgm:prSet presAssocID="{9C55B72C-D77A-443C-8498-6C8B95EEFA3D}" presName="rootConnector" presStyleLbl="node3" presStyleIdx="2" presStyleCnt="3"/>
      <dgm:spPr/>
      <dgm:t>
        <a:bodyPr/>
        <a:lstStyle/>
        <a:p>
          <a:endParaRPr lang="en-US"/>
        </a:p>
      </dgm:t>
    </dgm:pt>
    <dgm:pt modelId="{B08B3015-274C-47F4-A1B6-67D6F955CA88}" type="pres">
      <dgm:prSet presAssocID="{9C55B72C-D77A-443C-8498-6C8B95EEFA3D}" presName="hierChild4" presStyleCnt="0"/>
      <dgm:spPr/>
    </dgm:pt>
    <dgm:pt modelId="{10D400B7-F756-4C22-B34C-5163934D0BFC}" type="pres">
      <dgm:prSet presAssocID="{9C55B72C-D77A-443C-8498-6C8B95EEFA3D}" presName="hierChild5" presStyleCnt="0"/>
      <dgm:spPr/>
    </dgm:pt>
    <dgm:pt modelId="{85127DC0-BDE6-4DD1-89E4-033A9BFB9011}" type="pres">
      <dgm:prSet presAssocID="{B7DB2995-7884-42F0-8E0C-10D719BED4E5}" presName="hierChild5" presStyleCnt="0"/>
      <dgm:spPr/>
    </dgm:pt>
    <dgm:pt modelId="{634BBC25-E2EF-4368-A00B-19DD255B09B7}" type="pres">
      <dgm:prSet presAssocID="{BC25EF68-EA15-43FF-80FB-D3A522020CB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B1AC6A6-09B7-4F3C-A942-DFCC05705A34}" type="pres">
      <dgm:prSet presAssocID="{3D97BE86-FB72-4D74-BD94-358D840F02EA}" presName="hierRoot2" presStyleCnt="0">
        <dgm:presLayoutVars>
          <dgm:hierBranch val="init"/>
        </dgm:presLayoutVars>
      </dgm:prSet>
      <dgm:spPr/>
    </dgm:pt>
    <dgm:pt modelId="{29244C80-77E2-4114-BCCD-684E24365F53}" type="pres">
      <dgm:prSet presAssocID="{3D97BE86-FB72-4D74-BD94-358D840F02EA}" presName="rootComposite" presStyleCnt="0"/>
      <dgm:spPr/>
    </dgm:pt>
    <dgm:pt modelId="{9EE35FEC-FE47-49AB-9FF9-92CD7BE0198D}" type="pres">
      <dgm:prSet presAssocID="{3D97BE86-FB72-4D74-BD94-358D840F02EA}" presName="rootText" presStyleLbl="node2" presStyleIdx="1" presStyleCnt="5" custLinFactNeighborX="3568" custLinFactNeighborY="1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702EB-1AC5-4888-9F0C-2761A60F626F}" type="pres">
      <dgm:prSet presAssocID="{3D97BE86-FB72-4D74-BD94-358D840F02EA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EC6B4E-916E-4A90-B90E-E98A40A0BF68}" type="pres">
      <dgm:prSet presAssocID="{3D97BE86-FB72-4D74-BD94-358D840F02EA}" presName="hierChild4" presStyleCnt="0"/>
      <dgm:spPr/>
    </dgm:pt>
    <dgm:pt modelId="{7C826F85-E47D-485A-8261-6E82B1AA9B47}" type="pres">
      <dgm:prSet presAssocID="{3D97BE86-FB72-4D74-BD94-358D840F02EA}" presName="hierChild5" presStyleCnt="0"/>
      <dgm:spPr/>
    </dgm:pt>
    <dgm:pt modelId="{89732E52-085C-43F5-907C-439208BA073E}" type="pres">
      <dgm:prSet presAssocID="{AA759CDF-31A0-4C06-8672-68BD8267E2D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5F9395B4-6BE8-4874-9E0C-335A914A5268}" type="pres">
      <dgm:prSet presAssocID="{42B45BEC-83A3-461D-886E-D9BB1C9C394D}" presName="hierRoot2" presStyleCnt="0">
        <dgm:presLayoutVars>
          <dgm:hierBranch val="init"/>
        </dgm:presLayoutVars>
      </dgm:prSet>
      <dgm:spPr/>
    </dgm:pt>
    <dgm:pt modelId="{EC5C3E4A-F871-4BAE-85D6-DE840D630395}" type="pres">
      <dgm:prSet presAssocID="{42B45BEC-83A3-461D-886E-D9BB1C9C394D}" presName="rootComposite" presStyleCnt="0"/>
      <dgm:spPr/>
    </dgm:pt>
    <dgm:pt modelId="{49595087-BF2C-48AA-AB63-D6B7DA90B303}" type="pres">
      <dgm:prSet presAssocID="{42B45BEC-83A3-461D-886E-D9BB1C9C394D}" presName="rootText" presStyleLbl="node2" presStyleIdx="2" presStyleCnt="5" custLinFactX="-100000" custLinFactNeighborX="-131132" custLinFactNeighborY="14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21893-DBE5-422F-8BCA-FFB9464E6022}" type="pres">
      <dgm:prSet presAssocID="{42B45BEC-83A3-461D-886E-D9BB1C9C394D}" presName="rootConnector" presStyleLbl="node2" presStyleIdx="2" presStyleCnt="5"/>
      <dgm:spPr/>
      <dgm:t>
        <a:bodyPr/>
        <a:lstStyle/>
        <a:p>
          <a:endParaRPr lang="en-US"/>
        </a:p>
      </dgm:t>
    </dgm:pt>
    <dgm:pt modelId="{0D955FD8-4A3D-4657-8E82-9AA54EE396C5}" type="pres">
      <dgm:prSet presAssocID="{42B45BEC-83A3-461D-886E-D9BB1C9C394D}" presName="hierChild4" presStyleCnt="0"/>
      <dgm:spPr/>
    </dgm:pt>
    <dgm:pt modelId="{3E893D09-8FD3-4064-8EAF-D54EF48CAEB3}" type="pres">
      <dgm:prSet presAssocID="{42B45BEC-83A3-461D-886E-D9BB1C9C394D}" presName="hierChild5" presStyleCnt="0"/>
      <dgm:spPr/>
    </dgm:pt>
    <dgm:pt modelId="{CB24D6C2-B06F-46E7-88A2-A33BF568D808}" type="pres">
      <dgm:prSet presAssocID="{BF90F7D2-226C-4C10-8596-630B1B8C8124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58DA3E9-CD03-4D5D-8146-82E28A6CF414}" type="pres">
      <dgm:prSet presAssocID="{2130380F-BD4B-444E-B08A-EAFDB20EE754}" presName="hierRoot2" presStyleCnt="0">
        <dgm:presLayoutVars>
          <dgm:hierBranch val="init"/>
        </dgm:presLayoutVars>
      </dgm:prSet>
      <dgm:spPr/>
    </dgm:pt>
    <dgm:pt modelId="{E470A41D-CCA6-470F-8355-FBDC5D651C7F}" type="pres">
      <dgm:prSet presAssocID="{2130380F-BD4B-444E-B08A-EAFDB20EE754}" presName="rootComposite" presStyleCnt="0"/>
      <dgm:spPr/>
    </dgm:pt>
    <dgm:pt modelId="{CADAD2CC-4543-4812-BEDE-9A4C7D29A817}" type="pres">
      <dgm:prSet presAssocID="{2130380F-BD4B-444E-B08A-EAFDB20EE754}" presName="rootText" presStyleLbl="node2" presStyleIdx="3" presStyleCnt="5" custLinFactNeighborX="-19141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05FAB-8340-4A59-B89D-93184485F405}" type="pres">
      <dgm:prSet presAssocID="{2130380F-BD4B-444E-B08A-EAFDB20EE754}" presName="rootConnector" presStyleLbl="node2" presStyleIdx="3" presStyleCnt="5"/>
      <dgm:spPr/>
      <dgm:t>
        <a:bodyPr/>
        <a:lstStyle/>
        <a:p>
          <a:endParaRPr lang="en-US"/>
        </a:p>
      </dgm:t>
    </dgm:pt>
    <dgm:pt modelId="{4D0BA4BB-D917-446C-BE31-83FC279F7461}" type="pres">
      <dgm:prSet presAssocID="{2130380F-BD4B-444E-B08A-EAFDB20EE754}" presName="hierChild4" presStyleCnt="0"/>
      <dgm:spPr/>
    </dgm:pt>
    <dgm:pt modelId="{616B9D1C-967B-4E7D-88F3-873F97781B00}" type="pres">
      <dgm:prSet presAssocID="{2130380F-BD4B-444E-B08A-EAFDB20EE754}" presName="hierChild5" presStyleCnt="0"/>
      <dgm:spPr/>
    </dgm:pt>
    <dgm:pt modelId="{49EB645D-CAC0-4798-A369-B8A0D2117329}" type="pres">
      <dgm:prSet presAssocID="{57CC7BEB-0EFC-4738-A68E-9163A07A51A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F946FD0-BFA1-4222-9046-7A99D1C714D9}" type="pres">
      <dgm:prSet presAssocID="{237F8C64-FF0E-43D6-B9CA-8C2BDE8E7CC9}" presName="hierRoot2" presStyleCnt="0">
        <dgm:presLayoutVars>
          <dgm:hierBranch val="init"/>
        </dgm:presLayoutVars>
      </dgm:prSet>
      <dgm:spPr/>
    </dgm:pt>
    <dgm:pt modelId="{71E63635-2684-4130-B820-A35B2B036F33}" type="pres">
      <dgm:prSet presAssocID="{237F8C64-FF0E-43D6-B9CA-8C2BDE8E7CC9}" presName="rootComposite" presStyleCnt="0"/>
      <dgm:spPr/>
    </dgm:pt>
    <dgm:pt modelId="{04513228-912E-4863-A163-B716D2B2E78C}" type="pres">
      <dgm:prSet presAssocID="{237F8C64-FF0E-43D6-B9CA-8C2BDE8E7CC9}" presName="rootText" presStyleLbl="node2" presStyleIdx="4" presStyleCnt="5" custLinFactNeighborX="-20045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E25A9-A042-4B29-9E92-356B859EBC02}" type="pres">
      <dgm:prSet presAssocID="{237F8C64-FF0E-43D6-B9CA-8C2BDE8E7CC9}" presName="rootConnector" presStyleLbl="node2" presStyleIdx="4" presStyleCnt="5"/>
      <dgm:spPr/>
      <dgm:t>
        <a:bodyPr/>
        <a:lstStyle/>
        <a:p>
          <a:endParaRPr lang="en-US"/>
        </a:p>
      </dgm:t>
    </dgm:pt>
    <dgm:pt modelId="{31B82FF1-98AA-4EB1-9A8F-E5AAE326AD59}" type="pres">
      <dgm:prSet presAssocID="{237F8C64-FF0E-43D6-B9CA-8C2BDE8E7CC9}" presName="hierChild4" presStyleCnt="0"/>
      <dgm:spPr/>
    </dgm:pt>
    <dgm:pt modelId="{9D06BDD5-ACD6-4980-9247-52BBB312C8DD}" type="pres">
      <dgm:prSet presAssocID="{237F8C64-FF0E-43D6-B9CA-8C2BDE8E7CC9}" presName="hierChild5" presStyleCnt="0"/>
      <dgm:spPr/>
    </dgm:pt>
    <dgm:pt modelId="{2D0C6BD3-3DD2-4216-94C0-775F30A919A6}" type="pres">
      <dgm:prSet presAssocID="{ED660815-19CE-462D-82F2-48ED5B63659E}" presName="hierChild3" presStyleCnt="0"/>
      <dgm:spPr/>
    </dgm:pt>
  </dgm:ptLst>
  <dgm:cxnLst>
    <dgm:cxn modelId="{AFF6AFF6-6B9E-4CDC-A5ED-187B68A712E0}" type="presOf" srcId="{9C55B72C-D77A-443C-8498-6C8B95EEFA3D}" destId="{3DA9096B-0D31-4266-86D3-D5D5E01709CA}" srcOrd="0" destOrd="0" presId="urn:microsoft.com/office/officeart/2005/8/layout/orgChart1"/>
    <dgm:cxn modelId="{06F18738-6200-4CDE-8D34-3C8A24F7A993}" type="presOf" srcId="{BF90F7D2-226C-4C10-8596-630B1B8C8124}" destId="{CB24D6C2-B06F-46E7-88A2-A33BF568D808}" srcOrd="0" destOrd="0" presId="urn:microsoft.com/office/officeart/2005/8/layout/orgChart1"/>
    <dgm:cxn modelId="{26563DA7-4CF6-42CC-804B-4B7CB6D2644A}" type="presOf" srcId="{304A5977-C14E-4C44-9BB0-B49A67499595}" destId="{40869EB0-51EA-416A-B9E0-9B287684760D}" srcOrd="0" destOrd="0" presId="urn:microsoft.com/office/officeart/2005/8/layout/orgChart1"/>
    <dgm:cxn modelId="{B286048E-B807-46D8-A83B-3159CB417104}" srcId="{ED660815-19CE-462D-82F2-48ED5B63659E}" destId="{2130380F-BD4B-444E-B08A-EAFDB20EE754}" srcOrd="3" destOrd="0" parTransId="{BF90F7D2-226C-4C10-8596-630B1B8C8124}" sibTransId="{5B7B22EA-069A-46B5-BB36-328F12D33D84}"/>
    <dgm:cxn modelId="{C5C16517-4B95-40F1-8DD3-D5FC3778C9BE}" type="presOf" srcId="{AA759CDF-31A0-4C06-8672-68BD8267E2D3}" destId="{89732E52-085C-43F5-907C-439208BA073E}" srcOrd="0" destOrd="0" presId="urn:microsoft.com/office/officeart/2005/8/layout/orgChart1"/>
    <dgm:cxn modelId="{EFE7D4AD-EE5A-49DF-9ED5-26B2C01D0BBB}" srcId="{AFFD84BC-FC34-4CD1-B7EC-DD0071C760D0}" destId="{ED660815-19CE-462D-82F2-48ED5B63659E}" srcOrd="0" destOrd="0" parTransId="{51E2EFAC-7345-4C70-A43D-6C144015BD2C}" sibTransId="{6939D43B-15B7-4E69-945D-3B32857B0CF8}"/>
    <dgm:cxn modelId="{612D9598-D504-4336-A886-5BA835AB58C4}" type="presOf" srcId="{0B472806-E150-462F-AE6B-0331B5AD6E23}" destId="{4FE74570-FEA0-4EDA-87CE-274787D04D33}" srcOrd="0" destOrd="0" presId="urn:microsoft.com/office/officeart/2005/8/layout/orgChart1"/>
    <dgm:cxn modelId="{E74165D8-342D-453C-9AC8-9016DC23694A}" type="presOf" srcId="{3D97BE86-FB72-4D74-BD94-358D840F02EA}" destId="{9EE35FEC-FE47-49AB-9FF9-92CD7BE0198D}" srcOrd="0" destOrd="0" presId="urn:microsoft.com/office/officeart/2005/8/layout/orgChart1"/>
    <dgm:cxn modelId="{FDFA9514-F268-49FA-8C9B-1F3F6220508A}" type="presOf" srcId="{B7DB2995-7884-42F0-8E0C-10D719BED4E5}" destId="{415A411B-EEB1-4786-94C7-5C163CF5BB39}" srcOrd="1" destOrd="0" presId="urn:microsoft.com/office/officeart/2005/8/layout/orgChart1"/>
    <dgm:cxn modelId="{43E1B248-51D4-4DA2-B86D-D373AE2315CC}" type="presOf" srcId="{B7DB2995-7884-42F0-8E0C-10D719BED4E5}" destId="{F65FBC83-A435-4ED5-B93A-314AE20ED22D}" srcOrd="0" destOrd="0" presId="urn:microsoft.com/office/officeart/2005/8/layout/orgChart1"/>
    <dgm:cxn modelId="{C4701743-A9A0-401B-AED0-A52B05B1DFE4}" type="presOf" srcId="{237F8C64-FF0E-43D6-B9CA-8C2BDE8E7CC9}" destId="{04513228-912E-4863-A163-B716D2B2E78C}" srcOrd="0" destOrd="0" presId="urn:microsoft.com/office/officeart/2005/8/layout/orgChart1"/>
    <dgm:cxn modelId="{B83A7A8C-2A61-42E4-9A6C-3AD252003FBE}" srcId="{ED660815-19CE-462D-82F2-48ED5B63659E}" destId="{B7DB2995-7884-42F0-8E0C-10D719BED4E5}" srcOrd="0" destOrd="0" parTransId="{8A83C2B0-4F78-4DA7-95D7-6FBDACF97834}" sibTransId="{C2BEBDB1-07F0-4615-A483-B3A3B446B6FB}"/>
    <dgm:cxn modelId="{A62F98BA-C1BD-42D6-A0B7-29EF332F3518}" type="presOf" srcId="{B840D802-FECE-4FFD-9524-0C25BB47BA28}" destId="{EE3CB744-B7C7-4258-B7E5-9D7BE8462B0F}" srcOrd="1" destOrd="0" presId="urn:microsoft.com/office/officeart/2005/8/layout/orgChart1"/>
    <dgm:cxn modelId="{BDFF5193-9C1F-423B-8C8C-652201E0CF61}" type="presOf" srcId="{3D97BE86-FB72-4D74-BD94-358D840F02EA}" destId="{009702EB-1AC5-4888-9F0C-2761A60F626F}" srcOrd="1" destOrd="0" presId="urn:microsoft.com/office/officeart/2005/8/layout/orgChart1"/>
    <dgm:cxn modelId="{484410C9-F589-42C6-A5D2-817F54243FDD}" type="presOf" srcId="{B840D802-FECE-4FFD-9524-0C25BB47BA28}" destId="{4B2AD91A-146A-4C5F-88E1-FF7049C779DC}" srcOrd="0" destOrd="0" presId="urn:microsoft.com/office/officeart/2005/8/layout/orgChart1"/>
    <dgm:cxn modelId="{0AC170B8-258D-44C5-B380-B43A995C8F63}" type="presOf" srcId="{8F168E39-397A-4E74-A2E8-08DA4E77F507}" destId="{7C739290-070B-49AF-83E3-0DF4B973CC3A}" srcOrd="0" destOrd="0" presId="urn:microsoft.com/office/officeart/2005/8/layout/orgChart1"/>
    <dgm:cxn modelId="{5010987A-CB31-488D-B189-6568824D9C3C}" type="presOf" srcId="{42B45BEC-83A3-461D-886E-D9BB1C9C394D}" destId="{49595087-BF2C-48AA-AB63-D6B7DA90B303}" srcOrd="0" destOrd="0" presId="urn:microsoft.com/office/officeart/2005/8/layout/orgChart1"/>
    <dgm:cxn modelId="{23092567-3A48-4EC8-AD23-77F69536BFC3}" srcId="{ED660815-19CE-462D-82F2-48ED5B63659E}" destId="{42B45BEC-83A3-461D-886E-D9BB1C9C394D}" srcOrd="2" destOrd="0" parTransId="{AA759CDF-31A0-4C06-8672-68BD8267E2D3}" sibTransId="{EA219CB1-7DD2-4CCF-850B-02C83A4328CF}"/>
    <dgm:cxn modelId="{2B82C6DB-012F-4CE7-A2E4-81A01B6F2CAB}" type="presOf" srcId="{9C55B72C-D77A-443C-8498-6C8B95EEFA3D}" destId="{1CE1436E-A83C-4872-A044-977126042F61}" srcOrd="1" destOrd="0" presId="urn:microsoft.com/office/officeart/2005/8/layout/orgChart1"/>
    <dgm:cxn modelId="{68641C7A-4B2A-4BEA-A0E2-8C141E5FD09D}" type="presOf" srcId="{8A83C2B0-4F78-4DA7-95D7-6FBDACF97834}" destId="{857F4823-295E-4608-947A-DD5C57D20B70}" srcOrd="0" destOrd="0" presId="urn:microsoft.com/office/officeart/2005/8/layout/orgChart1"/>
    <dgm:cxn modelId="{9EFCD380-ECC2-4350-8D51-601D7D18F2B6}" srcId="{B7DB2995-7884-42F0-8E0C-10D719BED4E5}" destId="{8F168E39-397A-4E74-A2E8-08DA4E77F507}" srcOrd="1" destOrd="0" parTransId="{A9B6426C-5BC6-467A-A07D-A2C76B03B4C7}" sibTransId="{67C07FFD-0570-48EE-AD99-69811076BDE9}"/>
    <dgm:cxn modelId="{081CC71E-1940-4349-ABF9-0634C358684B}" type="presOf" srcId="{ED660815-19CE-462D-82F2-48ED5B63659E}" destId="{E5EFB3CA-FDDB-43F8-87C5-0CE0B015FB12}" srcOrd="0" destOrd="0" presId="urn:microsoft.com/office/officeart/2005/8/layout/orgChart1"/>
    <dgm:cxn modelId="{5BB8DD35-D03B-4F33-A9DD-3B30A54DD8FE}" type="presOf" srcId="{2130380F-BD4B-444E-B08A-EAFDB20EE754}" destId="{ABE05FAB-8340-4A59-B89D-93184485F405}" srcOrd="1" destOrd="0" presId="urn:microsoft.com/office/officeart/2005/8/layout/orgChart1"/>
    <dgm:cxn modelId="{6A628810-284D-4E91-A616-BEFC8E1283A0}" type="presOf" srcId="{57CC7BEB-0EFC-4738-A68E-9163A07A51AE}" destId="{49EB645D-CAC0-4798-A369-B8A0D2117329}" srcOrd="0" destOrd="0" presId="urn:microsoft.com/office/officeart/2005/8/layout/orgChart1"/>
    <dgm:cxn modelId="{DEDB814C-39D8-4663-9156-C442A017F7EC}" type="presOf" srcId="{8F168E39-397A-4E74-A2E8-08DA4E77F507}" destId="{B1E28D51-5278-4287-A197-CD2F7B495F73}" srcOrd="1" destOrd="0" presId="urn:microsoft.com/office/officeart/2005/8/layout/orgChart1"/>
    <dgm:cxn modelId="{5B1CFA08-DBF2-47F2-9ABE-7E78A103B41F}" type="presOf" srcId="{2130380F-BD4B-444E-B08A-EAFDB20EE754}" destId="{CADAD2CC-4543-4812-BEDE-9A4C7D29A817}" srcOrd="0" destOrd="0" presId="urn:microsoft.com/office/officeart/2005/8/layout/orgChart1"/>
    <dgm:cxn modelId="{51D4CF1E-7ECE-46C9-8DFE-6C5A523FD46F}" srcId="{ED660815-19CE-462D-82F2-48ED5B63659E}" destId="{237F8C64-FF0E-43D6-B9CA-8C2BDE8E7CC9}" srcOrd="4" destOrd="0" parTransId="{57CC7BEB-0EFC-4738-A68E-9163A07A51AE}" sibTransId="{56E651AC-36F3-40FA-90F6-2251A7AAFA34}"/>
    <dgm:cxn modelId="{6F25C4DF-497E-4BC5-ACA0-60A9CC87553B}" srcId="{B7DB2995-7884-42F0-8E0C-10D719BED4E5}" destId="{9C55B72C-D77A-443C-8498-6C8B95EEFA3D}" srcOrd="2" destOrd="0" parTransId="{304A5977-C14E-4C44-9BB0-B49A67499595}" sibTransId="{6F113F3E-0836-4627-9DCE-3F661A56C733}"/>
    <dgm:cxn modelId="{4274A121-3E02-4875-8CE1-7B053A717742}" type="presOf" srcId="{42B45BEC-83A3-461D-886E-D9BB1C9C394D}" destId="{01121893-DBE5-422F-8BCA-FFB9464E6022}" srcOrd="1" destOrd="0" presId="urn:microsoft.com/office/officeart/2005/8/layout/orgChart1"/>
    <dgm:cxn modelId="{6CFE6CEE-8314-4A5C-92BB-AC58304A23CB}" srcId="{B7DB2995-7884-42F0-8E0C-10D719BED4E5}" destId="{B840D802-FECE-4FFD-9524-0C25BB47BA28}" srcOrd="0" destOrd="0" parTransId="{0B472806-E150-462F-AE6B-0331B5AD6E23}" sibTransId="{D875738A-3673-44DA-AFCE-294DC53A90AD}"/>
    <dgm:cxn modelId="{6DA6D7B4-D30B-48CD-992F-80B84F1E2216}" type="presOf" srcId="{A9B6426C-5BC6-467A-A07D-A2C76B03B4C7}" destId="{193A023E-76BB-4345-98BB-99C1AE6CD995}" srcOrd="0" destOrd="0" presId="urn:microsoft.com/office/officeart/2005/8/layout/orgChart1"/>
    <dgm:cxn modelId="{3F85FE62-B1DC-4D98-AAD8-D89FEAA9594C}" type="presOf" srcId="{AFFD84BC-FC34-4CD1-B7EC-DD0071C760D0}" destId="{37162C7C-C083-44E5-A036-BE004DB5ADCA}" srcOrd="0" destOrd="0" presId="urn:microsoft.com/office/officeart/2005/8/layout/orgChart1"/>
    <dgm:cxn modelId="{790D92F4-B427-429A-8B36-E8EF44D03CEB}" srcId="{ED660815-19CE-462D-82F2-48ED5B63659E}" destId="{3D97BE86-FB72-4D74-BD94-358D840F02EA}" srcOrd="1" destOrd="0" parTransId="{BC25EF68-EA15-43FF-80FB-D3A522020CB6}" sibTransId="{7310044A-4A5A-476C-8D3C-C0170B70D20D}"/>
    <dgm:cxn modelId="{6704BD18-E569-4726-8767-91849C6FA5A3}" type="presOf" srcId="{237F8C64-FF0E-43D6-B9CA-8C2BDE8E7CC9}" destId="{608E25A9-A042-4B29-9E92-356B859EBC02}" srcOrd="1" destOrd="0" presId="urn:microsoft.com/office/officeart/2005/8/layout/orgChart1"/>
    <dgm:cxn modelId="{48DDFBA2-CE57-44A3-9DBE-E976C7D24542}" type="presOf" srcId="{BC25EF68-EA15-43FF-80FB-D3A522020CB6}" destId="{634BBC25-E2EF-4368-A00B-19DD255B09B7}" srcOrd="0" destOrd="0" presId="urn:microsoft.com/office/officeart/2005/8/layout/orgChart1"/>
    <dgm:cxn modelId="{BAB6E02D-FAFD-4240-9B22-2A2CB531B592}" type="presOf" srcId="{ED660815-19CE-462D-82F2-48ED5B63659E}" destId="{0264C59C-35B1-4530-82A1-174064656A2C}" srcOrd="1" destOrd="0" presId="urn:microsoft.com/office/officeart/2005/8/layout/orgChart1"/>
    <dgm:cxn modelId="{8412B9C3-632F-4FB0-93C6-D930F920A763}" type="presParOf" srcId="{37162C7C-C083-44E5-A036-BE004DB5ADCA}" destId="{6E64A267-B0CF-465E-B316-D0FE45C6329F}" srcOrd="0" destOrd="0" presId="urn:microsoft.com/office/officeart/2005/8/layout/orgChart1"/>
    <dgm:cxn modelId="{15A20E69-1D8B-440D-86F4-25A5B50546FC}" type="presParOf" srcId="{6E64A267-B0CF-465E-B316-D0FE45C6329F}" destId="{15EE88FA-5292-4AD0-B434-FF2722DF2B76}" srcOrd="0" destOrd="0" presId="urn:microsoft.com/office/officeart/2005/8/layout/orgChart1"/>
    <dgm:cxn modelId="{5E72477E-1379-42C2-A74B-5AD5E3073918}" type="presParOf" srcId="{15EE88FA-5292-4AD0-B434-FF2722DF2B76}" destId="{E5EFB3CA-FDDB-43F8-87C5-0CE0B015FB12}" srcOrd="0" destOrd="0" presId="urn:microsoft.com/office/officeart/2005/8/layout/orgChart1"/>
    <dgm:cxn modelId="{A9EB0AC9-E20D-4D52-9C56-364CA87D31A3}" type="presParOf" srcId="{15EE88FA-5292-4AD0-B434-FF2722DF2B76}" destId="{0264C59C-35B1-4530-82A1-174064656A2C}" srcOrd="1" destOrd="0" presId="urn:microsoft.com/office/officeart/2005/8/layout/orgChart1"/>
    <dgm:cxn modelId="{904A32B3-62BE-4227-9B37-26D8FFE90723}" type="presParOf" srcId="{6E64A267-B0CF-465E-B316-D0FE45C6329F}" destId="{A7D758F0-BCAB-46E0-9A6A-8414EBE00490}" srcOrd="1" destOrd="0" presId="urn:microsoft.com/office/officeart/2005/8/layout/orgChart1"/>
    <dgm:cxn modelId="{8C3F81DF-7C12-4D6B-9BF4-5A86F05132CD}" type="presParOf" srcId="{A7D758F0-BCAB-46E0-9A6A-8414EBE00490}" destId="{857F4823-295E-4608-947A-DD5C57D20B70}" srcOrd="0" destOrd="0" presId="urn:microsoft.com/office/officeart/2005/8/layout/orgChart1"/>
    <dgm:cxn modelId="{C9ECD889-E8EF-4076-8BAA-4908DE9C2EBA}" type="presParOf" srcId="{A7D758F0-BCAB-46E0-9A6A-8414EBE00490}" destId="{9D362519-EB70-4D8E-AE45-D4C154581D71}" srcOrd="1" destOrd="0" presId="urn:microsoft.com/office/officeart/2005/8/layout/orgChart1"/>
    <dgm:cxn modelId="{D72682BE-D583-4A9A-BD5F-81144400B92A}" type="presParOf" srcId="{9D362519-EB70-4D8E-AE45-D4C154581D71}" destId="{D90239F5-336F-4982-9A6F-61B5885669AF}" srcOrd="0" destOrd="0" presId="urn:microsoft.com/office/officeart/2005/8/layout/orgChart1"/>
    <dgm:cxn modelId="{4E7EF92E-3225-46EC-AAE6-87F388CCDB9A}" type="presParOf" srcId="{D90239F5-336F-4982-9A6F-61B5885669AF}" destId="{F65FBC83-A435-4ED5-B93A-314AE20ED22D}" srcOrd="0" destOrd="0" presId="urn:microsoft.com/office/officeart/2005/8/layout/orgChart1"/>
    <dgm:cxn modelId="{743B2418-8BB5-4A51-A006-8030B2E9A608}" type="presParOf" srcId="{D90239F5-336F-4982-9A6F-61B5885669AF}" destId="{415A411B-EEB1-4786-94C7-5C163CF5BB39}" srcOrd="1" destOrd="0" presId="urn:microsoft.com/office/officeart/2005/8/layout/orgChart1"/>
    <dgm:cxn modelId="{B16DCE22-BAA8-4FA3-93E1-A2E245FD2970}" type="presParOf" srcId="{9D362519-EB70-4D8E-AE45-D4C154581D71}" destId="{97C99862-FA3D-4B9B-9E3B-590C9A18BDB1}" srcOrd="1" destOrd="0" presId="urn:microsoft.com/office/officeart/2005/8/layout/orgChart1"/>
    <dgm:cxn modelId="{071F4616-E148-4D72-A871-90E5D5B8274F}" type="presParOf" srcId="{97C99862-FA3D-4B9B-9E3B-590C9A18BDB1}" destId="{4FE74570-FEA0-4EDA-87CE-274787D04D33}" srcOrd="0" destOrd="0" presId="urn:microsoft.com/office/officeart/2005/8/layout/orgChart1"/>
    <dgm:cxn modelId="{76475D6E-68FE-451D-A98B-EFC3ACD6B0F7}" type="presParOf" srcId="{97C99862-FA3D-4B9B-9E3B-590C9A18BDB1}" destId="{49C57158-EB13-4071-85F2-0CE16A7EE7E9}" srcOrd="1" destOrd="0" presId="urn:microsoft.com/office/officeart/2005/8/layout/orgChart1"/>
    <dgm:cxn modelId="{C543B97D-248B-423C-A40C-87D4107AB360}" type="presParOf" srcId="{49C57158-EB13-4071-85F2-0CE16A7EE7E9}" destId="{EF888524-DE63-4D6C-9963-F7638DA0F9F8}" srcOrd="0" destOrd="0" presId="urn:microsoft.com/office/officeart/2005/8/layout/orgChart1"/>
    <dgm:cxn modelId="{0BE11652-A752-41A4-8864-FDB432FDEEDE}" type="presParOf" srcId="{EF888524-DE63-4D6C-9963-F7638DA0F9F8}" destId="{4B2AD91A-146A-4C5F-88E1-FF7049C779DC}" srcOrd="0" destOrd="0" presId="urn:microsoft.com/office/officeart/2005/8/layout/orgChart1"/>
    <dgm:cxn modelId="{0C1F67FF-F4A1-473B-BA7D-9D097D400618}" type="presParOf" srcId="{EF888524-DE63-4D6C-9963-F7638DA0F9F8}" destId="{EE3CB744-B7C7-4258-B7E5-9D7BE8462B0F}" srcOrd="1" destOrd="0" presId="urn:microsoft.com/office/officeart/2005/8/layout/orgChart1"/>
    <dgm:cxn modelId="{50B8682A-E8B9-45C0-8782-C76E37C171E4}" type="presParOf" srcId="{49C57158-EB13-4071-85F2-0CE16A7EE7E9}" destId="{44427091-BE3A-494B-9386-944B9081F9B8}" srcOrd="1" destOrd="0" presId="urn:microsoft.com/office/officeart/2005/8/layout/orgChart1"/>
    <dgm:cxn modelId="{6AA652B0-D63A-4D9D-8825-80DAB337F4CB}" type="presParOf" srcId="{49C57158-EB13-4071-85F2-0CE16A7EE7E9}" destId="{B3A7F5B7-EDC0-48D1-9B5A-6BBF254669BC}" srcOrd="2" destOrd="0" presId="urn:microsoft.com/office/officeart/2005/8/layout/orgChart1"/>
    <dgm:cxn modelId="{36BFD242-4C63-4197-B3DA-13DACED0D65F}" type="presParOf" srcId="{97C99862-FA3D-4B9B-9E3B-590C9A18BDB1}" destId="{193A023E-76BB-4345-98BB-99C1AE6CD995}" srcOrd="2" destOrd="0" presId="urn:microsoft.com/office/officeart/2005/8/layout/orgChart1"/>
    <dgm:cxn modelId="{F2F92896-71A5-4D91-93FA-2C4D7E2478FD}" type="presParOf" srcId="{97C99862-FA3D-4B9B-9E3B-590C9A18BDB1}" destId="{3EF64847-07E4-482C-8676-0B18067B1F42}" srcOrd="3" destOrd="0" presId="urn:microsoft.com/office/officeart/2005/8/layout/orgChart1"/>
    <dgm:cxn modelId="{30C1F469-4D8D-4B41-817A-6D12C54910AD}" type="presParOf" srcId="{3EF64847-07E4-482C-8676-0B18067B1F42}" destId="{2DA0A9A7-7C07-4A1D-B5E7-C7085BDBEF83}" srcOrd="0" destOrd="0" presId="urn:microsoft.com/office/officeart/2005/8/layout/orgChart1"/>
    <dgm:cxn modelId="{D2AEB0F4-9D55-4C2C-8FCE-9E091789323A}" type="presParOf" srcId="{2DA0A9A7-7C07-4A1D-B5E7-C7085BDBEF83}" destId="{7C739290-070B-49AF-83E3-0DF4B973CC3A}" srcOrd="0" destOrd="0" presId="urn:microsoft.com/office/officeart/2005/8/layout/orgChart1"/>
    <dgm:cxn modelId="{3677B92A-C1A0-4C9F-9728-A68212AE7F4A}" type="presParOf" srcId="{2DA0A9A7-7C07-4A1D-B5E7-C7085BDBEF83}" destId="{B1E28D51-5278-4287-A197-CD2F7B495F73}" srcOrd="1" destOrd="0" presId="urn:microsoft.com/office/officeart/2005/8/layout/orgChart1"/>
    <dgm:cxn modelId="{F3393167-8F11-4CA3-AE46-ACB04B3ADC6E}" type="presParOf" srcId="{3EF64847-07E4-482C-8676-0B18067B1F42}" destId="{2AC9132E-A119-48ED-8D93-4DBD5BDAA841}" srcOrd="1" destOrd="0" presId="urn:microsoft.com/office/officeart/2005/8/layout/orgChart1"/>
    <dgm:cxn modelId="{D0DF74CD-A40F-4258-A550-87B590826AA0}" type="presParOf" srcId="{3EF64847-07E4-482C-8676-0B18067B1F42}" destId="{EF5D8F5D-24A1-496D-B411-0BD8EF2828B7}" srcOrd="2" destOrd="0" presId="urn:microsoft.com/office/officeart/2005/8/layout/orgChart1"/>
    <dgm:cxn modelId="{0942EF9E-C910-47F8-AD65-D5B47175845A}" type="presParOf" srcId="{97C99862-FA3D-4B9B-9E3B-590C9A18BDB1}" destId="{40869EB0-51EA-416A-B9E0-9B287684760D}" srcOrd="4" destOrd="0" presId="urn:microsoft.com/office/officeart/2005/8/layout/orgChart1"/>
    <dgm:cxn modelId="{79B187E3-B574-4581-AE78-2381DD53618C}" type="presParOf" srcId="{97C99862-FA3D-4B9B-9E3B-590C9A18BDB1}" destId="{9727B53B-B0C1-40F4-9FC4-2310DDAF5EB3}" srcOrd="5" destOrd="0" presId="urn:microsoft.com/office/officeart/2005/8/layout/orgChart1"/>
    <dgm:cxn modelId="{A94FFFA8-C664-4E33-ADAA-89372DD5AC86}" type="presParOf" srcId="{9727B53B-B0C1-40F4-9FC4-2310DDAF5EB3}" destId="{5A866032-01D8-48DF-A3B0-0C3E3331D4F3}" srcOrd="0" destOrd="0" presId="urn:microsoft.com/office/officeart/2005/8/layout/orgChart1"/>
    <dgm:cxn modelId="{1EC0E8EE-A6A6-4F5D-8B2D-34DA425D0191}" type="presParOf" srcId="{5A866032-01D8-48DF-A3B0-0C3E3331D4F3}" destId="{3DA9096B-0D31-4266-86D3-D5D5E01709CA}" srcOrd="0" destOrd="0" presId="urn:microsoft.com/office/officeart/2005/8/layout/orgChart1"/>
    <dgm:cxn modelId="{A07BDE8F-055E-48E5-B8C4-796A24228CF0}" type="presParOf" srcId="{5A866032-01D8-48DF-A3B0-0C3E3331D4F3}" destId="{1CE1436E-A83C-4872-A044-977126042F61}" srcOrd="1" destOrd="0" presId="urn:microsoft.com/office/officeart/2005/8/layout/orgChart1"/>
    <dgm:cxn modelId="{BD215458-455B-4244-8C8E-C4CB22FD24B4}" type="presParOf" srcId="{9727B53B-B0C1-40F4-9FC4-2310DDAF5EB3}" destId="{B08B3015-274C-47F4-A1B6-67D6F955CA88}" srcOrd="1" destOrd="0" presId="urn:microsoft.com/office/officeart/2005/8/layout/orgChart1"/>
    <dgm:cxn modelId="{A7B759CC-B278-419B-AA7D-62BC2E4B1549}" type="presParOf" srcId="{9727B53B-B0C1-40F4-9FC4-2310DDAF5EB3}" destId="{10D400B7-F756-4C22-B34C-5163934D0BFC}" srcOrd="2" destOrd="0" presId="urn:microsoft.com/office/officeart/2005/8/layout/orgChart1"/>
    <dgm:cxn modelId="{E998A368-47BA-4FCB-9423-EBFA0BE3EC4C}" type="presParOf" srcId="{9D362519-EB70-4D8E-AE45-D4C154581D71}" destId="{85127DC0-BDE6-4DD1-89E4-033A9BFB9011}" srcOrd="2" destOrd="0" presId="urn:microsoft.com/office/officeart/2005/8/layout/orgChart1"/>
    <dgm:cxn modelId="{D9EFBEDF-2D64-49CC-93D6-6415CFFE5E34}" type="presParOf" srcId="{A7D758F0-BCAB-46E0-9A6A-8414EBE00490}" destId="{634BBC25-E2EF-4368-A00B-19DD255B09B7}" srcOrd="2" destOrd="0" presId="urn:microsoft.com/office/officeart/2005/8/layout/orgChart1"/>
    <dgm:cxn modelId="{2A2B1A0F-7B61-415C-8D8D-FAC5C673DDBE}" type="presParOf" srcId="{A7D758F0-BCAB-46E0-9A6A-8414EBE00490}" destId="{1B1AC6A6-09B7-4F3C-A942-DFCC05705A34}" srcOrd="3" destOrd="0" presId="urn:microsoft.com/office/officeart/2005/8/layout/orgChart1"/>
    <dgm:cxn modelId="{6BB1BF25-D225-4DD0-BF2B-3083DF888C11}" type="presParOf" srcId="{1B1AC6A6-09B7-4F3C-A942-DFCC05705A34}" destId="{29244C80-77E2-4114-BCCD-684E24365F53}" srcOrd="0" destOrd="0" presId="urn:microsoft.com/office/officeart/2005/8/layout/orgChart1"/>
    <dgm:cxn modelId="{1FBF567F-9750-497D-AB0F-0151B912816A}" type="presParOf" srcId="{29244C80-77E2-4114-BCCD-684E24365F53}" destId="{9EE35FEC-FE47-49AB-9FF9-92CD7BE0198D}" srcOrd="0" destOrd="0" presId="urn:microsoft.com/office/officeart/2005/8/layout/orgChart1"/>
    <dgm:cxn modelId="{1B1F15F9-A16D-4E17-B182-5E89AD1DFDFA}" type="presParOf" srcId="{29244C80-77E2-4114-BCCD-684E24365F53}" destId="{009702EB-1AC5-4888-9F0C-2761A60F626F}" srcOrd="1" destOrd="0" presId="urn:microsoft.com/office/officeart/2005/8/layout/orgChart1"/>
    <dgm:cxn modelId="{5F884F42-D3E8-4A7F-B8D5-37E9E40FA985}" type="presParOf" srcId="{1B1AC6A6-09B7-4F3C-A942-DFCC05705A34}" destId="{2BEC6B4E-916E-4A90-B90E-E98A40A0BF68}" srcOrd="1" destOrd="0" presId="urn:microsoft.com/office/officeart/2005/8/layout/orgChart1"/>
    <dgm:cxn modelId="{914A8ED2-DC95-4CB2-AB75-57D817F6A8B2}" type="presParOf" srcId="{1B1AC6A6-09B7-4F3C-A942-DFCC05705A34}" destId="{7C826F85-E47D-485A-8261-6E82B1AA9B47}" srcOrd="2" destOrd="0" presId="urn:microsoft.com/office/officeart/2005/8/layout/orgChart1"/>
    <dgm:cxn modelId="{8513E322-B100-4354-9E92-F218FE9EFCC8}" type="presParOf" srcId="{A7D758F0-BCAB-46E0-9A6A-8414EBE00490}" destId="{89732E52-085C-43F5-907C-439208BA073E}" srcOrd="4" destOrd="0" presId="urn:microsoft.com/office/officeart/2005/8/layout/orgChart1"/>
    <dgm:cxn modelId="{5765ABD0-1F07-47B1-BB11-9A8A24ED1BB4}" type="presParOf" srcId="{A7D758F0-BCAB-46E0-9A6A-8414EBE00490}" destId="{5F9395B4-6BE8-4874-9E0C-335A914A5268}" srcOrd="5" destOrd="0" presId="urn:microsoft.com/office/officeart/2005/8/layout/orgChart1"/>
    <dgm:cxn modelId="{28BEF452-686B-47F9-B34E-FAA6C86736A9}" type="presParOf" srcId="{5F9395B4-6BE8-4874-9E0C-335A914A5268}" destId="{EC5C3E4A-F871-4BAE-85D6-DE840D630395}" srcOrd="0" destOrd="0" presId="urn:microsoft.com/office/officeart/2005/8/layout/orgChart1"/>
    <dgm:cxn modelId="{899C58FE-DCC6-4B68-9A95-BB37A7B714CA}" type="presParOf" srcId="{EC5C3E4A-F871-4BAE-85D6-DE840D630395}" destId="{49595087-BF2C-48AA-AB63-D6B7DA90B303}" srcOrd="0" destOrd="0" presId="urn:microsoft.com/office/officeart/2005/8/layout/orgChart1"/>
    <dgm:cxn modelId="{045B48EA-5AED-4076-9313-5D098D9C1B3C}" type="presParOf" srcId="{EC5C3E4A-F871-4BAE-85D6-DE840D630395}" destId="{01121893-DBE5-422F-8BCA-FFB9464E6022}" srcOrd="1" destOrd="0" presId="urn:microsoft.com/office/officeart/2005/8/layout/orgChart1"/>
    <dgm:cxn modelId="{B53488C8-2FD5-4056-BF33-5C014DF6566F}" type="presParOf" srcId="{5F9395B4-6BE8-4874-9E0C-335A914A5268}" destId="{0D955FD8-4A3D-4657-8E82-9AA54EE396C5}" srcOrd="1" destOrd="0" presId="urn:microsoft.com/office/officeart/2005/8/layout/orgChart1"/>
    <dgm:cxn modelId="{3502B933-6FE6-405C-950C-92EB1952248E}" type="presParOf" srcId="{5F9395B4-6BE8-4874-9E0C-335A914A5268}" destId="{3E893D09-8FD3-4064-8EAF-D54EF48CAEB3}" srcOrd="2" destOrd="0" presId="urn:microsoft.com/office/officeart/2005/8/layout/orgChart1"/>
    <dgm:cxn modelId="{005CED00-C243-4B1E-9E8F-2A62AFBE2079}" type="presParOf" srcId="{A7D758F0-BCAB-46E0-9A6A-8414EBE00490}" destId="{CB24D6C2-B06F-46E7-88A2-A33BF568D808}" srcOrd="6" destOrd="0" presId="urn:microsoft.com/office/officeart/2005/8/layout/orgChart1"/>
    <dgm:cxn modelId="{C03E29B2-BDD2-4094-8DD2-9C238CFD03C4}" type="presParOf" srcId="{A7D758F0-BCAB-46E0-9A6A-8414EBE00490}" destId="{D58DA3E9-CD03-4D5D-8146-82E28A6CF414}" srcOrd="7" destOrd="0" presId="urn:microsoft.com/office/officeart/2005/8/layout/orgChart1"/>
    <dgm:cxn modelId="{177D334D-0924-479E-8751-E0B5032E6137}" type="presParOf" srcId="{D58DA3E9-CD03-4D5D-8146-82E28A6CF414}" destId="{E470A41D-CCA6-470F-8355-FBDC5D651C7F}" srcOrd="0" destOrd="0" presId="urn:microsoft.com/office/officeart/2005/8/layout/orgChart1"/>
    <dgm:cxn modelId="{55AA029F-66B1-4122-8D15-16A7AFACAE4D}" type="presParOf" srcId="{E470A41D-CCA6-470F-8355-FBDC5D651C7F}" destId="{CADAD2CC-4543-4812-BEDE-9A4C7D29A817}" srcOrd="0" destOrd="0" presId="urn:microsoft.com/office/officeart/2005/8/layout/orgChart1"/>
    <dgm:cxn modelId="{46BB6CDC-60B9-4583-B286-130DDBDFE21D}" type="presParOf" srcId="{E470A41D-CCA6-470F-8355-FBDC5D651C7F}" destId="{ABE05FAB-8340-4A59-B89D-93184485F405}" srcOrd="1" destOrd="0" presId="urn:microsoft.com/office/officeart/2005/8/layout/orgChart1"/>
    <dgm:cxn modelId="{4C11FA09-40C8-4BAF-86D3-876071961C01}" type="presParOf" srcId="{D58DA3E9-CD03-4D5D-8146-82E28A6CF414}" destId="{4D0BA4BB-D917-446C-BE31-83FC279F7461}" srcOrd="1" destOrd="0" presId="urn:microsoft.com/office/officeart/2005/8/layout/orgChart1"/>
    <dgm:cxn modelId="{39C1239A-6B00-4ADB-89F2-317A8FB16C63}" type="presParOf" srcId="{D58DA3E9-CD03-4D5D-8146-82E28A6CF414}" destId="{616B9D1C-967B-4E7D-88F3-873F97781B00}" srcOrd="2" destOrd="0" presId="urn:microsoft.com/office/officeart/2005/8/layout/orgChart1"/>
    <dgm:cxn modelId="{C86FFF31-DB29-4FAE-9F76-F4EC7291E9BD}" type="presParOf" srcId="{A7D758F0-BCAB-46E0-9A6A-8414EBE00490}" destId="{49EB645D-CAC0-4798-A369-B8A0D2117329}" srcOrd="8" destOrd="0" presId="urn:microsoft.com/office/officeart/2005/8/layout/orgChart1"/>
    <dgm:cxn modelId="{62D2DBE9-ADB6-4E60-BA8A-1B57395EF1C4}" type="presParOf" srcId="{A7D758F0-BCAB-46E0-9A6A-8414EBE00490}" destId="{EF946FD0-BFA1-4222-9046-7A99D1C714D9}" srcOrd="9" destOrd="0" presId="urn:microsoft.com/office/officeart/2005/8/layout/orgChart1"/>
    <dgm:cxn modelId="{47B69081-DFAE-47A0-A490-024FE0820DAB}" type="presParOf" srcId="{EF946FD0-BFA1-4222-9046-7A99D1C714D9}" destId="{71E63635-2684-4130-B820-A35B2B036F33}" srcOrd="0" destOrd="0" presId="urn:microsoft.com/office/officeart/2005/8/layout/orgChart1"/>
    <dgm:cxn modelId="{9ABC09C4-BA9A-4CC2-B982-2BB80BFFC440}" type="presParOf" srcId="{71E63635-2684-4130-B820-A35B2B036F33}" destId="{04513228-912E-4863-A163-B716D2B2E78C}" srcOrd="0" destOrd="0" presId="urn:microsoft.com/office/officeart/2005/8/layout/orgChart1"/>
    <dgm:cxn modelId="{066CDE88-B851-4584-B455-90A5D350458A}" type="presParOf" srcId="{71E63635-2684-4130-B820-A35B2B036F33}" destId="{608E25A9-A042-4B29-9E92-356B859EBC02}" srcOrd="1" destOrd="0" presId="urn:microsoft.com/office/officeart/2005/8/layout/orgChart1"/>
    <dgm:cxn modelId="{8D05CD90-6CAD-43E2-B216-2E6E6FADDE25}" type="presParOf" srcId="{EF946FD0-BFA1-4222-9046-7A99D1C714D9}" destId="{31B82FF1-98AA-4EB1-9A8F-E5AAE326AD59}" srcOrd="1" destOrd="0" presId="urn:microsoft.com/office/officeart/2005/8/layout/orgChart1"/>
    <dgm:cxn modelId="{D478E7BD-2507-4B05-9BCA-EB2092978219}" type="presParOf" srcId="{EF946FD0-BFA1-4222-9046-7A99D1C714D9}" destId="{9D06BDD5-ACD6-4980-9247-52BBB312C8DD}" srcOrd="2" destOrd="0" presId="urn:microsoft.com/office/officeart/2005/8/layout/orgChart1"/>
    <dgm:cxn modelId="{3ADA0B16-BA24-4EF4-A999-4B95C80FCA6A}" type="presParOf" srcId="{6E64A267-B0CF-465E-B316-D0FE45C6329F}" destId="{2D0C6BD3-3DD2-4216-94C0-775F30A919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FD84BC-FC34-4CD1-B7EC-DD0071C760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660815-19CE-462D-82F2-48ED5B63659E}">
      <dgm:prSet phldrT="[Text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>
              <a:solidFill>
                <a:srgbClr val="000714"/>
              </a:solidFill>
            </a:rPr>
            <a:t>Saga</a:t>
          </a:r>
        </a:p>
      </dgm:t>
    </dgm:pt>
    <dgm:pt modelId="{51E2EFAC-7345-4C70-A43D-6C144015BD2C}" type="par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6939D43B-15B7-4E69-945D-3B32857B0CF8}" type="sib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B7DB2995-7884-42F0-8E0C-10D719BED4E5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Database</a:t>
          </a:r>
          <a:endParaRPr lang="en-US" dirty="0">
            <a:solidFill>
              <a:schemeClr val="bg1"/>
            </a:solidFill>
          </a:endParaRPr>
        </a:p>
      </dgm:t>
    </dgm:pt>
    <dgm:pt modelId="{8A83C2B0-4F78-4DA7-95D7-6FBDACF97834}" type="par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C2BEBDB1-07F0-4615-A483-B3A3B446B6FB}" type="sib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3D97BE86-FB72-4D74-BD94-358D840F02EA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Miner</a:t>
          </a:r>
          <a:endParaRPr lang="en-US" dirty="0">
            <a:solidFill>
              <a:schemeClr val="bg1"/>
            </a:solidFill>
          </a:endParaRPr>
        </a:p>
      </dgm:t>
    </dgm:pt>
    <dgm:pt modelId="{BC25EF68-EA15-43FF-80FB-D3A522020CB6}" type="par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7310044A-4A5A-476C-8D3C-C0170B70D20D}" type="sib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42B45BEC-83A3-461D-886E-D9BB1C9C394D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Interfaces</a:t>
          </a:r>
          <a:endParaRPr lang="en-US" dirty="0">
            <a:solidFill>
              <a:schemeClr val="bg1"/>
            </a:solidFill>
          </a:endParaRPr>
        </a:p>
      </dgm:t>
    </dgm:pt>
    <dgm:pt modelId="{AA759CDF-31A0-4C06-8672-68BD8267E2D3}" type="par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EA219CB1-7DD2-4CCF-850B-02C83A4328CF}" type="sib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130380F-BD4B-444E-B08A-EAFDB20EE754}">
      <dgm:prSet phldrT="[Text]"/>
      <dgm:spPr>
        <a:solidFill>
          <a:schemeClr val="accent1"/>
        </a:solidFill>
        <a:ln w="3175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Prediction Engine</a:t>
          </a:r>
          <a:endParaRPr lang="en-US" dirty="0">
            <a:solidFill>
              <a:schemeClr val="bg1"/>
            </a:solidFill>
          </a:endParaRPr>
        </a:p>
      </dgm:t>
    </dgm:pt>
    <dgm:pt modelId="{BF90F7D2-226C-4C10-8596-630B1B8C8124}" type="par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5B7B22EA-069A-46B5-BB36-328F12D33D84}" type="sib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37F8C64-FF0E-43D6-B9CA-8C2BDE8E7CC9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Testing</a:t>
          </a:r>
          <a:endParaRPr lang="en-US" dirty="0">
            <a:solidFill>
              <a:schemeClr val="bg1"/>
            </a:solidFill>
          </a:endParaRPr>
        </a:p>
      </dgm:t>
    </dgm:pt>
    <dgm:pt modelId="{57CC7BEB-0EFC-4738-A68E-9163A07A51AE}" type="parTrans" cxnId="{51D4CF1E-7ECE-46C9-8DFE-6C5A523FD46F}">
      <dgm:prSet/>
      <dgm:spPr/>
      <dgm:t>
        <a:bodyPr/>
        <a:lstStyle/>
        <a:p>
          <a:endParaRPr lang="en-US"/>
        </a:p>
      </dgm:t>
    </dgm:pt>
    <dgm:pt modelId="{56E651AC-36F3-40FA-90F6-2251A7AAFA34}" type="sibTrans" cxnId="{51D4CF1E-7ECE-46C9-8DFE-6C5A523FD46F}">
      <dgm:prSet/>
      <dgm:spPr/>
      <dgm:t>
        <a:bodyPr/>
        <a:lstStyle/>
        <a:p>
          <a:endParaRPr lang="en-US"/>
        </a:p>
      </dgm:t>
    </dgm:pt>
    <dgm:pt modelId="{4841DA29-5A9B-43AB-AC68-9326E76FE3EC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Schedule Assistance Algorithm</a:t>
          </a:r>
          <a:endParaRPr lang="en-US" dirty="0">
            <a:solidFill>
              <a:schemeClr val="bg1"/>
            </a:solidFill>
          </a:endParaRPr>
        </a:p>
      </dgm:t>
    </dgm:pt>
    <dgm:pt modelId="{AE9AC501-7D65-4399-B149-44FBE8C485D2}" type="parTrans" cxnId="{9FD97A3B-BEC7-4C8D-A612-3BBC3AE70C38}">
      <dgm:prSet/>
      <dgm:spPr/>
      <dgm:t>
        <a:bodyPr/>
        <a:lstStyle/>
        <a:p>
          <a:endParaRPr lang="en-US"/>
        </a:p>
      </dgm:t>
    </dgm:pt>
    <dgm:pt modelId="{AFF39AD3-BA90-486B-A4CD-257718ED6800}" type="sibTrans" cxnId="{9FD97A3B-BEC7-4C8D-A612-3BBC3AE70C38}">
      <dgm:prSet/>
      <dgm:spPr/>
      <dgm:t>
        <a:bodyPr/>
        <a:lstStyle/>
        <a:p>
          <a:endParaRPr lang="en-US"/>
        </a:p>
      </dgm:t>
    </dgm:pt>
    <dgm:pt modelId="{9A939057-C075-45E3-B385-FBC4ECA703A0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Evaluates data trends</a:t>
          </a:r>
          <a:endParaRPr lang="en-US" dirty="0">
            <a:solidFill>
              <a:schemeClr val="bg1"/>
            </a:solidFill>
          </a:endParaRPr>
        </a:p>
      </dgm:t>
    </dgm:pt>
    <dgm:pt modelId="{C54031EA-68A3-4FD7-8A50-4ABE34564F95}" type="parTrans" cxnId="{43B86B0B-B1F2-4C19-834A-6AF6AC2403C6}">
      <dgm:prSet/>
      <dgm:spPr/>
      <dgm:t>
        <a:bodyPr/>
        <a:lstStyle/>
        <a:p>
          <a:endParaRPr lang="en-US"/>
        </a:p>
      </dgm:t>
    </dgm:pt>
    <dgm:pt modelId="{7676E602-F582-42FD-B6EA-94F604434E86}" type="sibTrans" cxnId="{43B86B0B-B1F2-4C19-834A-6AF6AC2403C6}">
      <dgm:prSet/>
      <dgm:spPr/>
      <dgm:t>
        <a:bodyPr/>
        <a:lstStyle/>
        <a:p>
          <a:endParaRPr lang="en-US"/>
        </a:p>
      </dgm:t>
    </dgm:pt>
    <dgm:pt modelId="{E67B1884-E5F7-4130-96B8-691B97607DEE}">
      <dgm:prSet/>
      <dgm:spPr/>
      <dgm:t>
        <a:bodyPr/>
        <a:lstStyle/>
        <a:p>
          <a:r>
            <a:rPr lang="en-US" dirty="0" smtClean="0"/>
            <a:t>Manages data history</a:t>
          </a:r>
          <a:endParaRPr lang="en-US" dirty="0"/>
        </a:p>
      </dgm:t>
    </dgm:pt>
    <dgm:pt modelId="{1B62555D-9D0A-4309-9342-05009E7335AB}" type="parTrans" cxnId="{900814E3-755F-4922-8D28-25B49E55D718}">
      <dgm:prSet/>
      <dgm:spPr/>
      <dgm:t>
        <a:bodyPr/>
        <a:lstStyle/>
        <a:p>
          <a:endParaRPr lang="en-US"/>
        </a:p>
      </dgm:t>
    </dgm:pt>
    <dgm:pt modelId="{41ED46EA-5ABA-4BCB-A50F-0B5684F4DCB9}" type="sibTrans" cxnId="{900814E3-755F-4922-8D28-25B49E55D718}">
      <dgm:prSet/>
      <dgm:spPr/>
      <dgm:t>
        <a:bodyPr/>
        <a:lstStyle/>
        <a:p>
          <a:endParaRPr lang="en-US"/>
        </a:p>
      </dgm:t>
    </dgm:pt>
    <dgm:pt modelId="{37162C7C-C083-44E5-A036-BE004DB5ADCA}" type="pres">
      <dgm:prSet presAssocID="{AFFD84BC-FC34-4CD1-B7EC-DD0071C760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64A267-B0CF-465E-B316-D0FE45C6329F}" type="pres">
      <dgm:prSet presAssocID="{ED660815-19CE-462D-82F2-48ED5B63659E}" presName="hierRoot1" presStyleCnt="0">
        <dgm:presLayoutVars>
          <dgm:hierBranch val="init"/>
        </dgm:presLayoutVars>
      </dgm:prSet>
      <dgm:spPr/>
    </dgm:pt>
    <dgm:pt modelId="{15EE88FA-5292-4AD0-B434-FF2722DF2B76}" type="pres">
      <dgm:prSet presAssocID="{ED660815-19CE-462D-82F2-48ED5B63659E}" presName="rootComposite1" presStyleCnt="0"/>
      <dgm:spPr/>
    </dgm:pt>
    <dgm:pt modelId="{E5EFB3CA-FDDB-43F8-87C5-0CE0B015FB12}" type="pres">
      <dgm:prSet presAssocID="{ED660815-19CE-462D-82F2-48ED5B6365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4C59C-35B1-4530-82A1-174064656A2C}" type="pres">
      <dgm:prSet presAssocID="{ED660815-19CE-462D-82F2-48ED5B6365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D758F0-BCAB-46E0-9A6A-8414EBE00490}" type="pres">
      <dgm:prSet presAssocID="{ED660815-19CE-462D-82F2-48ED5B63659E}" presName="hierChild2" presStyleCnt="0"/>
      <dgm:spPr/>
    </dgm:pt>
    <dgm:pt modelId="{857F4823-295E-4608-947A-DD5C57D20B70}" type="pres">
      <dgm:prSet presAssocID="{8A83C2B0-4F78-4DA7-95D7-6FBDACF9783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9D362519-EB70-4D8E-AE45-D4C154581D71}" type="pres">
      <dgm:prSet presAssocID="{B7DB2995-7884-42F0-8E0C-10D719BED4E5}" presName="hierRoot2" presStyleCnt="0">
        <dgm:presLayoutVars>
          <dgm:hierBranch val="init"/>
        </dgm:presLayoutVars>
      </dgm:prSet>
      <dgm:spPr/>
    </dgm:pt>
    <dgm:pt modelId="{D90239F5-336F-4982-9A6F-61B5885669AF}" type="pres">
      <dgm:prSet presAssocID="{B7DB2995-7884-42F0-8E0C-10D719BED4E5}" presName="rootComposite" presStyleCnt="0"/>
      <dgm:spPr/>
    </dgm:pt>
    <dgm:pt modelId="{F65FBC83-A435-4ED5-B93A-314AE20ED22D}" type="pres">
      <dgm:prSet presAssocID="{B7DB2995-7884-42F0-8E0C-10D719BED4E5}" presName="rootText" presStyleLbl="node2" presStyleIdx="0" presStyleCnt="5" custLinFactNeighborX="10868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5A411B-EEB1-4786-94C7-5C163CF5BB39}" type="pres">
      <dgm:prSet presAssocID="{B7DB2995-7884-42F0-8E0C-10D719BED4E5}" presName="rootConnector" presStyleLbl="node2" presStyleIdx="0" presStyleCnt="5"/>
      <dgm:spPr/>
      <dgm:t>
        <a:bodyPr/>
        <a:lstStyle/>
        <a:p>
          <a:endParaRPr lang="en-US"/>
        </a:p>
      </dgm:t>
    </dgm:pt>
    <dgm:pt modelId="{97C99862-FA3D-4B9B-9E3B-590C9A18BDB1}" type="pres">
      <dgm:prSet presAssocID="{B7DB2995-7884-42F0-8E0C-10D719BED4E5}" presName="hierChild4" presStyleCnt="0"/>
      <dgm:spPr/>
    </dgm:pt>
    <dgm:pt modelId="{85127DC0-BDE6-4DD1-89E4-033A9BFB9011}" type="pres">
      <dgm:prSet presAssocID="{B7DB2995-7884-42F0-8E0C-10D719BED4E5}" presName="hierChild5" presStyleCnt="0"/>
      <dgm:spPr/>
    </dgm:pt>
    <dgm:pt modelId="{634BBC25-E2EF-4368-A00B-19DD255B09B7}" type="pres">
      <dgm:prSet presAssocID="{BC25EF68-EA15-43FF-80FB-D3A522020CB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B1AC6A6-09B7-4F3C-A942-DFCC05705A34}" type="pres">
      <dgm:prSet presAssocID="{3D97BE86-FB72-4D74-BD94-358D840F02EA}" presName="hierRoot2" presStyleCnt="0">
        <dgm:presLayoutVars>
          <dgm:hierBranch val="init"/>
        </dgm:presLayoutVars>
      </dgm:prSet>
      <dgm:spPr/>
    </dgm:pt>
    <dgm:pt modelId="{29244C80-77E2-4114-BCCD-684E24365F53}" type="pres">
      <dgm:prSet presAssocID="{3D97BE86-FB72-4D74-BD94-358D840F02EA}" presName="rootComposite" presStyleCnt="0"/>
      <dgm:spPr/>
    </dgm:pt>
    <dgm:pt modelId="{9EE35FEC-FE47-49AB-9FF9-92CD7BE0198D}" type="pres">
      <dgm:prSet presAssocID="{3D97BE86-FB72-4D74-BD94-358D840F02EA}" presName="rootText" presStyleLbl="node2" presStyleIdx="1" presStyleCnt="5" custLinFactNeighborX="4504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702EB-1AC5-4888-9F0C-2761A60F626F}" type="pres">
      <dgm:prSet presAssocID="{3D97BE86-FB72-4D74-BD94-358D840F02EA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EC6B4E-916E-4A90-B90E-E98A40A0BF68}" type="pres">
      <dgm:prSet presAssocID="{3D97BE86-FB72-4D74-BD94-358D840F02EA}" presName="hierChild4" presStyleCnt="0"/>
      <dgm:spPr/>
    </dgm:pt>
    <dgm:pt modelId="{7C826F85-E47D-485A-8261-6E82B1AA9B47}" type="pres">
      <dgm:prSet presAssocID="{3D97BE86-FB72-4D74-BD94-358D840F02EA}" presName="hierChild5" presStyleCnt="0"/>
      <dgm:spPr/>
    </dgm:pt>
    <dgm:pt modelId="{89732E52-085C-43F5-907C-439208BA073E}" type="pres">
      <dgm:prSet presAssocID="{AA759CDF-31A0-4C06-8672-68BD8267E2D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5F9395B4-6BE8-4874-9E0C-335A914A5268}" type="pres">
      <dgm:prSet presAssocID="{42B45BEC-83A3-461D-886E-D9BB1C9C394D}" presName="hierRoot2" presStyleCnt="0">
        <dgm:presLayoutVars>
          <dgm:hierBranch val="init"/>
        </dgm:presLayoutVars>
      </dgm:prSet>
      <dgm:spPr/>
    </dgm:pt>
    <dgm:pt modelId="{EC5C3E4A-F871-4BAE-85D6-DE840D630395}" type="pres">
      <dgm:prSet presAssocID="{42B45BEC-83A3-461D-886E-D9BB1C9C394D}" presName="rootComposite" presStyleCnt="0"/>
      <dgm:spPr/>
    </dgm:pt>
    <dgm:pt modelId="{49595087-BF2C-48AA-AB63-D6B7DA90B303}" type="pres">
      <dgm:prSet presAssocID="{42B45BEC-83A3-461D-886E-D9BB1C9C394D}" presName="rootText" presStyleLbl="node2" presStyleIdx="2" presStyleCnt="5" custLinFactNeighborX="-7318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21893-DBE5-422F-8BCA-FFB9464E6022}" type="pres">
      <dgm:prSet presAssocID="{42B45BEC-83A3-461D-886E-D9BB1C9C394D}" presName="rootConnector" presStyleLbl="node2" presStyleIdx="2" presStyleCnt="5"/>
      <dgm:spPr/>
      <dgm:t>
        <a:bodyPr/>
        <a:lstStyle/>
        <a:p>
          <a:endParaRPr lang="en-US"/>
        </a:p>
      </dgm:t>
    </dgm:pt>
    <dgm:pt modelId="{0D955FD8-4A3D-4657-8E82-9AA54EE396C5}" type="pres">
      <dgm:prSet presAssocID="{42B45BEC-83A3-461D-886E-D9BB1C9C394D}" presName="hierChild4" presStyleCnt="0"/>
      <dgm:spPr/>
    </dgm:pt>
    <dgm:pt modelId="{3E893D09-8FD3-4064-8EAF-D54EF48CAEB3}" type="pres">
      <dgm:prSet presAssocID="{42B45BEC-83A3-461D-886E-D9BB1C9C394D}" presName="hierChild5" presStyleCnt="0"/>
      <dgm:spPr/>
    </dgm:pt>
    <dgm:pt modelId="{CB24D6C2-B06F-46E7-88A2-A33BF568D808}" type="pres">
      <dgm:prSet presAssocID="{BF90F7D2-226C-4C10-8596-630B1B8C8124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58DA3E9-CD03-4D5D-8146-82E28A6CF414}" type="pres">
      <dgm:prSet presAssocID="{2130380F-BD4B-444E-B08A-EAFDB20EE754}" presName="hierRoot2" presStyleCnt="0">
        <dgm:presLayoutVars>
          <dgm:hierBranch val="init"/>
        </dgm:presLayoutVars>
      </dgm:prSet>
      <dgm:spPr/>
    </dgm:pt>
    <dgm:pt modelId="{E470A41D-CCA6-470F-8355-FBDC5D651C7F}" type="pres">
      <dgm:prSet presAssocID="{2130380F-BD4B-444E-B08A-EAFDB20EE754}" presName="rootComposite" presStyleCnt="0"/>
      <dgm:spPr/>
    </dgm:pt>
    <dgm:pt modelId="{CADAD2CC-4543-4812-BEDE-9A4C7D29A817}" type="pres">
      <dgm:prSet presAssocID="{2130380F-BD4B-444E-B08A-EAFDB20EE754}" presName="rootText" presStyleLbl="node2" presStyleIdx="3" presStyleCnt="5" custLinFactNeighborX="-19141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05FAB-8340-4A59-B89D-93184485F405}" type="pres">
      <dgm:prSet presAssocID="{2130380F-BD4B-444E-B08A-EAFDB20EE754}" presName="rootConnector" presStyleLbl="node2" presStyleIdx="3" presStyleCnt="5"/>
      <dgm:spPr/>
      <dgm:t>
        <a:bodyPr/>
        <a:lstStyle/>
        <a:p>
          <a:endParaRPr lang="en-US"/>
        </a:p>
      </dgm:t>
    </dgm:pt>
    <dgm:pt modelId="{4D0BA4BB-D917-446C-BE31-83FC279F7461}" type="pres">
      <dgm:prSet presAssocID="{2130380F-BD4B-444E-B08A-EAFDB20EE754}" presName="hierChild4" presStyleCnt="0"/>
      <dgm:spPr/>
    </dgm:pt>
    <dgm:pt modelId="{99641053-B742-446F-810C-87E24B5ED157}" type="pres">
      <dgm:prSet presAssocID="{AE9AC501-7D65-4399-B149-44FBE8C485D2}" presName="Name37" presStyleLbl="parChTrans1D3" presStyleIdx="0" presStyleCnt="3"/>
      <dgm:spPr/>
      <dgm:t>
        <a:bodyPr/>
        <a:lstStyle/>
        <a:p>
          <a:endParaRPr lang="en-US"/>
        </a:p>
      </dgm:t>
    </dgm:pt>
    <dgm:pt modelId="{C06A21A2-31E8-4F83-845D-26553ACC8558}" type="pres">
      <dgm:prSet presAssocID="{4841DA29-5A9B-43AB-AC68-9326E76FE3EC}" presName="hierRoot2" presStyleCnt="0">
        <dgm:presLayoutVars>
          <dgm:hierBranch val="init"/>
        </dgm:presLayoutVars>
      </dgm:prSet>
      <dgm:spPr/>
    </dgm:pt>
    <dgm:pt modelId="{1D5E5B60-C6EE-4AAF-8FDD-975F43EFD228}" type="pres">
      <dgm:prSet presAssocID="{4841DA29-5A9B-43AB-AC68-9326E76FE3EC}" presName="rootComposite" presStyleCnt="0"/>
      <dgm:spPr/>
    </dgm:pt>
    <dgm:pt modelId="{FEF5DF25-FD89-495E-B557-F3269C2245A7}" type="pres">
      <dgm:prSet presAssocID="{4841DA29-5A9B-43AB-AC68-9326E76FE3EC}" presName="rootText" presStyleLbl="node3" presStyleIdx="0" presStyleCnt="3" custScaleY="1226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1B40D-F911-432E-8546-F811116A6B01}" type="pres">
      <dgm:prSet presAssocID="{4841DA29-5A9B-43AB-AC68-9326E76FE3EC}" presName="rootConnector" presStyleLbl="node3" presStyleIdx="0" presStyleCnt="3"/>
      <dgm:spPr/>
      <dgm:t>
        <a:bodyPr/>
        <a:lstStyle/>
        <a:p>
          <a:endParaRPr lang="en-US"/>
        </a:p>
      </dgm:t>
    </dgm:pt>
    <dgm:pt modelId="{FCD9B9A1-FA24-42BB-9FEB-0E3A7A5EDB44}" type="pres">
      <dgm:prSet presAssocID="{4841DA29-5A9B-43AB-AC68-9326E76FE3EC}" presName="hierChild4" presStyleCnt="0"/>
      <dgm:spPr/>
    </dgm:pt>
    <dgm:pt modelId="{74987C52-0585-430B-BE45-256B1974D241}" type="pres">
      <dgm:prSet presAssocID="{4841DA29-5A9B-43AB-AC68-9326E76FE3EC}" presName="hierChild5" presStyleCnt="0"/>
      <dgm:spPr/>
    </dgm:pt>
    <dgm:pt modelId="{A78A82F8-AB5F-49CE-B6A0-A5D25A489267}" type="pres">
      <dgm:prSet presAssocID="{C54031EA-68A3-4FD7-8A50-4ABE34564F95}" presName="Name37" presStyleLbl="parChTrans1D3" presStyleIdx="1" presStyleCnt="3"/>
      <dgm:spPr/>
      <dgm:t>
        <a:bodyPr/>
        <a:lstStyle/>
        <a:p>
          <a:endParaRPr lang="en-US"/>
        </a:p>
      </dgm:t>
    </dgm:pt>
    <dgm:pt modelId="{AAB95837-CB0B-4B08-9A14-FF8BB0612BDB}" type="pres">
      <dgm:prSet presAssocID="{9A939057-C075-45E3-B385-FBC4ECA703A0}" presName="hierRoot2" presStyleCnt="0">
        <dgm:presLayoutVars>
          <dgm:hierBranch val="init"/>
        </dgm:presLayoutVars>
      </dgm:prSet>
      <dgm:spPr/>
    </dgm:pt>
    <dgm:pt modelId="{604D09ED-B5F0-427C-841B-BBF926CE8781}" type="pres">
      <dgm:prSet presAssocID="{9A939057-C075-45E3-B385-FBC4ECA703A0}" presName="rootComposite" presStyleCnt="0"/>
      <dgm:spPr/>
    </dgm:pt>
    <dgm:pt modelId="{B08EB500-18F4-42B5-95BA-710048D220BE}" type="pres">
      <dgm:prSet presAssocID="{9A939057-C075-45E3-B385-FBC4ECA703A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70171E-A55D-42E1-9FC3-D4419B843838}" type="pres">
      <dgm:prSet presAssocID="{9A939057-C075-45E3-B385-FBC4ECA703A0}" presName="rootConnector" presStyleLbl="node3" presStyleIdx="1" presStyleCnt="3"/>
      <dgm:spPr/>
      <dgm:t>
        <a:bodyPr/>
        <a:lstStyle/>
        <a:p>
          <a:endParaRPr lang="en-US"/>
        </a:p>
      </dgm:t>
    </dgm:pt>
    <dgm:pt modelId="{947C22FA-1C3E-4F69-9A61-0C797FEBA898}" type="pres">
      <dgm:prSet presAssocID="{9A939057-C075-45E3-B385-FBC4ECA703A0}" presName="hierChild4" presStyleCnt="0"/>
      <dgm:spPr/>
    </dgm:pt>
    <dgm:pt modelId="{A774115C-AE2C-4B13-85A2-30E72D01A1CE}" type="pres">
      <dgm:prSet presAssocID="{9A939057-C075-45E3-B385-FBC4ECA703A0}" presName="hierChild5" presStyleCnt="0"/>
      <dgm:spPr/>
    </dgm:pt>
    <dgm:pt modelId="{C4589C54-5998-489A-A29D-D6AC470F63D6}" type="pres">
      <dgm:prSet presAssocID="{1B62555D-9D0A-4309-9342-05009E7335AB}" presName="Name37" presStyleLbl="parChTrans1D3" presStyleIdx="2" presStyleCnt="3"/>
      <dgm:spPr/>
      <dgm:t>
        <a:bodyPr/>
        <a:lstStyle/>
        <a:p>
          <a:endParaRPr lang="en-US"/>
        </a:p>
      </dgm:t>
    </dgm:pt>
    <dgm:pt modelId="{70D60FC3-8FFE-4893-8007-5CC6249445AB}" type="pres">
      <dgm:prSet presAssocID="{E67B1884-E5F7-4130-96B8-691B97607DEE}" presName="hierRoot2" presStyleCnt="0">
        <dgm:presLayoutVars>
          <dgm:hierBranch val="init"/>
        </dgm:presLayoutVars>
      </dgm:prSet>
      <dgm:spPr/>
    </dgm:pt>
    <dgm:pt modelId="{832255F1-3F9E-4F28-A7AF-D920CA4DF2DB}" type="pres">
      <dgm:prSet presAssocID="{E67B1884-E5F7-4130-96B8-691B97607DEE}" presName="rootComposite" presStyleCnt="0"/>
      <dgm:spPr/>
    </dgm:pt>
    <dgm:pt modelId="{0D31CED1-30F0-478D-AADD-DCC723A169B4}" type="pres">
      <dgm:prSet presAssocID="{E67B1884-E5F7-4130-96B8-691B97607DE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FA4D12-0111-46F5-997B-FAE63C448BC7}" type="pres">
      <dgm:prSet presAssocID="{E67B1884-E5F7-4130-96B8-691B97607DEE}" presName="rootConnector" presStyleLbl="node3" presStyleIdx="2" presStyleCnt="3"/>
      <dgm:spPr/>
      <dgm:t>
        <a:bodyPr/>
        <a:lstStyle/>
        <a:p>
          <a:endParaRPr lang="en-US"/>
        </a:p>
      </dgm:t>
    </dgm:pt>
    <dgm:pt modelId="{F4A869BD-10CB-41D6-98C0-EA4840F2A442}" type="pres">
      <dgm:prSet presAssocID="{E67B1884-E5F7-4130-96B8-691B97607DEE}" presName="hierChild4" presStyleCnt="0"/>
      <dgm:spPr/>
    </dgm:pt>
    <dgm:pt modelId="{72189312-5784-404E-8AE2-70DF4DBC2631}" type="pres">
      <dgm:prSet presAssocID="{E67B1884-E5F7-4130-96B8-691B97607DEE}" presName="hierChild5" presStyleCnt="0"/>
      <dgm:spPr/>
    </dgm:pt>
    <dgm:pt modelId="{616B9D1C-967B-4E7D-88F3-873F97781B00}" type="pres">
      <dgm:prSet presAssocID="{2130380F-BD4B-444E-B08A-EAFDB20EE754}" presName="hierChild5" presStyleCnt="0"/>
      <dgm:spPr/>
    </dgm:pt>
    <dgm:pt modelId="{49EB645D-CAC0-4798-A369-B8A0D2117329}" type="pres">
      <dgm:prSet presAssocID="{57CC7BEB-0EFC-4738-A68E-9163A07A51A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F946FD0-BFA1-4222-9046-7A99D1C714D9}" type="pres">
      <dgm:prSet presAssocID="{237F8C64-FF0E-43D6-B9CA-8C2BDE8E7CC9}" presName="hierRoot2" presStyleCnt="0">
        <dgm:presLayoutVars>
          <dgm:hierBranch val="init"/>
        </dgm:presLayoutVars>
      </dgm:prSet>
      <dgm:spPr/>
    </dgm:pt>
    <dgm:pt modelId="{71E63635-2684-4130-B820-A35B2B036F33}" type="pres">
      <dgm:prSet presAssocID="{237F8C64-FF0E-43D6-B9CA-8C2BDE8E7CC9}" presName="rootComposite" presStyleCnt="0"/>
      <dgm:spPr/>
    </dgm:pt>
    <dgm:pt modelId="{04513228-912E-4863-A163-B716D2B2E78C}" type="pres">
      <dgm:prSet presAssocID="{237F8C64-FF0E-43D6-B9CA-8C2BDE8E7CC9}" presName="rootText" presStyleLbl="node2" presStyleIdx="4" presStyleCnt="5" custLinFactNeighborX="-20045" custLinFactNeighborY="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E25A9-A042-4B29-9E92-356B859EBC02}" type="pres">
      <dgm:prSet presAssocID="{237F8C64-FF0E-43D6-B9CA-8C2BDE8E7CC9}" presName="rootConnector" presStyleLbl="node2" presStyleIdx="4" presStyleCnt="5"/>
      <dgm:spPr/>
      <dgm:t>
        <a:bodyPr/>
        <a:lstStyle/>
        <a:p>
          <a:endParaRPr lang="en-US"/>
        </a:p>
      </dgm:t>
    </dgm:pt>
    <dgm:pt modelId="{31B82FF1-98AA-4EB1-9A8F-E5AAE326AD59}" type="pres">
      <dgm:prSet presAssocID="{237F8C64-FF0E-43D6-B9CA-8C2BDE8E7CC9}" presName="hierChild4" presStyleCnt="0"/>
      <dgm:spPr/>
    </dgm:pt>
    <dgm:pt modelId="{9D06BDD5-ACD6-4980-9247-52BBB312C8DD}" type="pres">
      <dgm:prSet presAssocID="{237F8C64-FF0E-43D6-B9CA-8C2BDE8E7CC9}" presName="hierChild5" presStyleCnt="0"/>
      <dgm:spPr/>
    </dgm:pt>
    <dgm:pt modelId="{2D0C6BD3-3DD2-4216-94C0-775F30A919A6}" type="pres">
      <dgm:prSet presAssocID="{ED660815-19CE-462D-82F2-48ED5B63659E}" presName="hierChild3" presStyleCnt="0"/>
      <dgm:spPr/>
    </dgm:pt>
  </dgm:ptLst>
  <dgm:cxnLst>
    <dgm:cxn modelId="{C2A298EC-4C83-4502-B201-F65C28BDE632}" type="presOf" srcId="{E67B1884-E5F7-4130-96B8-691B97607DEE}" destId="{0D31CED1-30F0-478D-AADD-DCC723A169B4}" srcOrd="0" destOrd="0" presId="urn:microsoft.com/office/officeart/2005/8/layout/orgChart1"/>
    <dgm:cxn modelId="{562C4C19-EB12-4EF0-9548-1700E2DB61E8}" type="presOf" srcId="{237F8C64-FF0E-43D6-B9CA-8C2BDE8E7CC9}" destId="{608E25A9-A042-4B29-9E92-356B859EBC02}" srcOrd="1" destOrd="0" presId="urn:microsoft.com/office/officeart/2005/8/layout/orgChart1"/>
    <dgm:cxn modelId="{80A4C36E-6864-4F51-BCDF-368B2B582D43}" type="presOf" srcId="{9A939057-C075-45E3-B385-FBC4ECA703A0}" destId="{B08EB500-18F4-42B5-95BA-710048D220BE}" srcOrd="0" destOrd="0" presId="urn:microsoft.com/office/officeart/2005/8/layout/orgChart1"/>
    <dgm:cxn modelId="{8B5E92F5-4BE8-4D45-A9DD-2A6F91A83B99}" type="presOf" srcId="{1B62555D-9D0A-4309-9342-05009E7335AB}" destId="{C4589C54-5998-489A-A29D-D6AC470F63D6}" srcOrd="0" destOrd="0" presId="urn:microsoft.com/office/officeart/2005/8/layout/orgChart1"/>
    <dgm:cxn modelId="{EB887310-0A7A-486F-84AF-EEBE4C6C61DA}" type="presOf" srcId="{3D97BE86-FB72-4D74-BD94-358D840F02EA}" destId="{9EE35FEC-FE47-49AB-9FF9-92CD7BE0198D}" srcOrd="0" destOrd="0" presId="urn:microsoft.com/office/officeart/2005/8/layout/orgChart1"/>
    <dgm:cxn modelId="{23092567-3A48-4EC8-AD23-77F69536BFC3}" srcId="{ED660815-19CE-462D-82F2-48ED5B63659E}" destId="{42B45BEC-83A3-461D-886E-D9BB1C9C394D}" srcOrd="2" destOrd="0" parTransId="{AA759CDF-31A0-4C06-8672-68BD8267E2D3}" sibTransId="{EA219CB1-7DD2-4CCF-850B-02C83A4328CF}"/>
    <dgm:cxn modelId="{5814A86C-24DF-46D7-98F9-AE2F0A226FE1}" type="presOf" srcId="{AA759CDF-31A0-4C06-8672-68BD8267E2D3}" destId="{89732E52-085C-43F5-907C-439208BA073E}" srcOrd="0" destOrd="0" presId="urn:microsoft.com/office/officeart/2005/8/layout/orgChart1"/>
    <dgm:cxn modelId="{ECAAACAE-E6DA-4021-8AC0-E0CCADC64F2B}" type="presOf" srcId="{AE9AC501-7D65-4399-B149-44FBE8C485D2}" destId="{99641053-B742-446F-810C-87E24B5ED157}" srcOrd="0" destOrd="0" presId="urn:microsoft.com/office/officeart/2005/8/layout/orgChart1"/>
    <dgm:cxn modelId="{B286048E-B807-46D8-A83B-3159CB417104}" srcId="{ED660815-19CE-462D-82F2-48ED5B63659E}" destId="{2130380F-BD4B-444E-B08A-EAFDB20EE754}" srcOrd="3" destOrd="0" parTransId="{BF90F7D2-226C-4C10-8596-630B1B8C8124}" sibTransId="{5B7B22EA-069A-46B5-BB36-328F12D33D84}"/>
    <dgm:cxn modelId="{B83A7A8C-2A61-42E4-9A6C-3AD252003FBE}" srcId="{ED660815-19CE-462D-82F2-48ED5B63659E}" destId="{B7DB2995-7884-42F0-8E0C-10D719BED4E5}" srcOrd="0" destOrd="0" parTransId="{8A83C2B0-4F78-4DA7-95D7-6FBDACF97834}" sibTransId="{C2BEBDB1-07F0-4615-A483-B3A3B446B6FB}"/>
    <dgm:cxn modelId="{6324CF95-7285-45C8-A067-D571F2A8AF68}" type="presOf" srcId="{57CC7BEB-0EFC-4738-A68E-9163A07A51AE}" destId="{49EB645D-CAC0-4798-A369-B8A0D2117329}" srcOrd="0" destOrd="0" presId="urn:microsoft.com/office/officeart/2005/8/layout/orgChart1"/>
    <dgm:cxn modelId="{900814E3-755F-4922-8D28-25B49E55D718}" srcId="{2130380F-BD4B-444E-B08A-EAFDB20EE754}" destId="{E67B1884-E5F7-4130-96B8-691B97607DEE}" srcOrd="2" destOrd="0" parTransId="{1B62555D-9D0A-4309-9342-05009E7335AB}" sibTransId="{41ED46EA-5ABA-4BCB-A50F-0B5684F4DCB9}"/>
    <dgm:cxn modelId="{7520157B-E137-4ECB-940C-0CB037A8907D}" type="presOf" srcId="{3D97BE86-FB72-4D74-BD94-358D840F02EA}" destId="{009702EB-1AC5-4888-9F0C-2761A60F626F}" srcOrd="1" destOrd="0" presId="urn:microsoft.com/office/officeart/2005/8/layout/orgChart1"/>
    <dgm:cxn modelId="{51D4CF1E-7ECE-46C9-8DFE-6C5A523FD46F}" srcId="{ED660815-19CE-462D-82F2-48ED5B63659E}" destId="{237F8C64-FF0E-43D6-B9CA-8C2BDE8E7CC9}" srcOrd="4" destOrd="0" parTransId="{57CC7BEB-0EFC-4738-A68E-9163A07A51AE}" sibTransId="{56E651AC-36F3-40FA-90F6-2251A7AAFA34}"/>
    <dgm:cxn modelId="{C86C1529-4A4B-43BA-832C-A763878BC2E5}" type="presOf" srcId="{2130380F-BD4B-444E-B08A-EAFDB20EE754}" destId="{CADAD2CC-4543-4812-BEDE-9A4C7D29A817}" srcOrd="0" destOrd="0" presId="urn:microsoft.com/office/officeart/2005/8/layout/orgChart1"/>
    <dgm:cxn modelId="{091AC860-D1EC-4992-B08E-15AC1DE3C3EE}" type="presOf" srcId="{4841DA29-5A9B-43AB-AC68-9326E76FE3EC}" destId="{AB91B40D-F911-432E-8546-F811116A6B01}" srcOrd="1" destOrd="0" presId="urn:microsoft.com/office/officeart/2005/8/layout/orgChart1"/>
    <dgm:cxn modelId="{C83685B2-2380-4C9A-8C68-61AC71A72C1A}" type="presOf" srcId="{B7DB2995-7884-42F0-8E0C-10D719BED4E5}" destId="{415A411B-EEB1-4786-94C7-5C163CF5BB39}" srcOrd="1" destOrd="0" presId="urn:microsoft.com/office/officeart/2005/8/layout/orgChart1"/>
    <dgm:cxn modelId="{790D92F4-B427-429A-8B36-E8EF44D03CEB}" srcId="{ED660815-19CE-462D-82F2-48ED5B63659E}" destId="{3D97BE86-FB72-4D74-BD94-358D840F02EA}" srcOrd="1" destOrd="0" parTransId="{BC25EF68-EA15-43FF-80FB-D3A522020CB6}" sibTransId="{7310044A-4A5A-476C-8D3C-C0170B70D20D}"/>
    <dgm:cxn modelId="{8316EC21-E49B-40AC-A6C0-680D0C7342D7}" type="presOf" srcId="{4841DA29-5A9B-43AB-AC68-9326E76FE3EC}" destId="{FEF5DF25-FD89-495E-B557-F3269C2245A7}" srcOrd="0" destOrd="0" presId="urn:microsoft.com/office/officeart/2005/8/layout/orgChart1"/>
    <dgm:cxn modelId="{BC10025B-6B11-46A9-A600-4E024FE69110}" type="presOf" srcId="{42B45BEC-83A3-461D-886E-D9BB1C9C394D}" destId="{49595087-BF2C-48AA-AB63-D6B7DA90B303}" srcOrd="0" destOrd="0" presId="urn:microsoft.com/office/officeart/2005/8/layout/orgChart1"/>
    <dgm:cxn modelId="{1AA1C0E7-8B53-401A-8A11-F271E401EE6E}" type="presOf" srcId="{ED660815-19CE-462D-82F2-48ED5B63659E}" destId="{0264C59C-35B1-4530-82A1-174064656A2C}" srcOrd="1" destOrd="0" presId="urn:microsoft.com/office/officeart/2005/8/layout/orgChart1"/>
    <dgm:cxn modelId="{90CFEF6D-6C0F-48CC-80D7-7A3D6BA45D6D}" type="presOf" srcId="{9A939057-C075-45E3-B385-FBC4ECA703A0}" destId="{1B70171E-A55D-42E1-9FC3-D4419B843838}" srcOrd="1" destOrd="0" presId="urn:microsoft.com/office/officeart/2005/8/layout/orgChart1"/>
    <dgm:cxn modelId="{B5178947-05FE-426F-951A-0985A453B2B3}" type="presOf" srcId="{8A83C2B0-4F78-4DA7-95D7-6FBDACF97834}" destId="{857F4823-295E-4608-947A-DD5C57D20B70}" srcOrd="0" destOrd="0" presId="urn:microsoft.com/office/officeart/2005/8/layout/orgChart1"/>
    <dgm:cxn modelId="{B975A4B0-5163-4829-9AD7-7BAAFF3FF352}" type="presOf" srcId="{AFFD84BC-FC34-4CD1-B7EC-DD0071C760D0}" destId="{37162C7C-C083-44E5-A036-BE004DB5ADCA}" srcOrd="0" destOrd="0" presId="urn:microsoft.com/office/officeart/2005/8/layout/orgChart1"/>
    <dgm:cxn modelId="{F76D5334-0A7A-4C4A-8F55-1DC59EFA07BF}" type="presOf" srcId="{BF90F7D2-226C-4C10-8596-630B1B8C8124}" destId="{CB24D6C2-B06F-46E7-88A2-A33BF568D808}" srcOrd="0" destOrd="0" presId="urn:microsoft.com/office/officeart/2005/8/layout/orgChart1"/>
    <dgm:cxn modelId="{27C29FB0-17F3-4246-BA8D-B97F87342B18}" type="presOf" srcId="{2130380F-BD4B-444E-B08A-EAFDB20EE754}" destId="{ABE05FAB-8340-4A59-B89D-93184485F405}" srcOrd="1" destOrd="0" presId="urn:microsoft.com/office/officeart/2005/8/layout/orgChart1"/>
    <dgm:cxn modelId="{409AD202-7B9B-4262-BC01-1AF004460F14}" type="presOf" srcId="{B7DB2995-7884-42F0-8E0C-10D719BED4E5}" destId="{F65FBC83-A435-4ED5-B93A-314AE20ED22D}" srcOrd="0" destOrd="0" presId="urn:microsoft.com/office/officeart/2005/8/layout/orgChart1"/>
    <dgm:cxn modelId="{43B86B0B-B1F2-4C19-834A-6AF6AC2403C6}" srcId="{2130380F-BD4B-444E-B08A-EAFDB20EE754}" destId="{9A939057-C075-45E3-B385-FBC4ECA703A0}" srcOrd="1" destOrd="0" parTransId="{C54031EA-68A3-4FD7-8A50-4ABE34564F95}" sibTransId="{7676E602-F582-42FD-B6EA-94F604434E86}"/>
    <dgm:cxn modelId="{E02138CC-BA64-406E-B59F-3CA5A5FED598}" type="presOf" srcId="{BC25EF68-EA15-43FF-80FB-D3A522020CB6}" destId="{634BBC25-E2EF-4368-A00B-19DD255B09B7}" srcOrd="0" destOrd="0" presId="urn:microsoft.com/office/officeart/2005/8/layout/orgChart1"/>
    <dgm:cxn modelId="{8904B6E5-B6F0-4E3B-9267-41E414230CC5}" type="presOf" srcId="{237F8C64-FF0E-43D6-B9CA-8C2BDE8E7CC9}" destId="{04513228-912E-4863-A163-B716D2B2E78C}" srcOrd="0" destOrd="0" presId="urn:microsoft.com/office/officeart/2005/8/layout/orgChart1"/>
    <dgm:cxn modelId="{A2E7FB22-438C-44E7-92BF-DA694036A482}" type="presOf" srcId="{ED660815-19CE-462D-82F2-48ED5B63659E}" destId="{E5EFB3CA-FDDB-43F8-87C5-0CE0B015FB12}" srcOrd="0" destOrd="0" presId="urn:microsoft.com/office/officeart/2005/8/layout/orgChart1"/>
    <dgm:cxn modelId="{AB7EE3E2-8974-4A23-89FD-1F42CA93327B}" type="presOf" srcId="{E67B1884-E5F7-4130-96B8-691B97607DEE}" destId="{56FA4D12-0111-46F5-997B-FAE63C448BC7}" srcOrd="1" destOrd="0" presId="urn:microsoft.com/office/officeart/2005/8/layout/orgChart1"/>
    <dgm:cxn modelId="{0D4BC3E1-4639-4706-B886-0AC1647ECB98}" type="presOf" srcId="{42B45BEC-83A3-461D-886E-D9BB1C9C394D}" destId="{01121893-DBE5-422F-8BCA-FFB9464E6022}" srcOrd="1" destOrd="0" presId="urn:microsoft.com/office/officeart/2005/8/layout/orgChart1"/>
    <dgm:cxn modelId="{EFE7D4AD-EE5A-49DF-9ED5-26B2C01D0BBB}" srcId="{AFFD84BC-FC34-4CD1-B7EC-DD0071C760D0}" destId="{ED660815-19CE-462D-82F2-48ED5B63659E}" srcOrd="0" destOrd="0" parTransId="{51E2EFAC-7345-4C70-A43D-6C144015BD2C}" sibTransId="{6939D43B-15B7-4E69-945D-3B32857B0CF8}"/>
    <dgm:cxn modelId="{9FD97A3B-BEC7-4C8D-A612-3BBC3AE70C38}" srcId="{2130380F-BD4B-444E-B08A-EAFDB20EE754}" destId="{4841DA29-5A9B-43AB-AC68-9326E76FE3EC}" srcOrd="0" destOrd="0" parTransId="{AE9AC501-7D65-4399-B149-44FBE8C485D2}" sibTransId="{AFF39AD3-BA90-486B-A4CD-257718ED6800}"/>
    <dgm:cxn modelId="{17004083-E984-4E8A-9145-D87CDA4CA016}" type="presOf" srcId="{C54031EA-68A3-4FD7-8A50-4ABE34564F95}" destId="{A78A82F8-AB5F-49CE-B6A0-A5D25A489267}" srcOrd="0" destOrd="0" presId="urn:microsoft.com/office/officeart/2005/8/layout/orgChart1"/>
    <dgm:cxn modelId="{33AF05FD-6FBA-478D-AEBA-421BC4AD5614}" type="presParOf" srcId="{37162C7C-C083-44E5-A036-BE004DB5ADCA}" destId="{6E64A267-B0CF-465E-B316-D0FE45C6329F}" srcOrd="0" destOrd="0" presId="urn:microsoft.com/office/officeart/2005/8/layout/orgChart1"/>
    <dgm:cxn modelId="{FB0767CD-A322-4218-9B86-2890F5BA470E}" type="presParOf" srcId="{6E64A267-B0CF-465E-B316-D0FE45C6329F}" destId="{15EE88FA-5292-4AD0-B434-FF2722DF2B76}" srcOrd="0" destOrd="0" presId="urn:microsoft.com/office/officeart/2005/8/layout/orgChart1"/>
    <dgm:cxn modelId="{BC7BC87A-0AAA-4DD7-8EFE-9110F9756626}" type="presParOf" srcId="{15EE88FA-5292-4AD0-B434-FF2722DF2B76}" destId="{E5EFB3CA-FDDB-43F8-87C5-0CE0B015FB12}" srcOrd="0" destOrd="0" presId="urn:microsoft.com/office/officeart/2005/8/layout/orgChart1"/>
    <dgm:cxn modelId="{D8F03AD5-C382-48B9-A6D7-B9A115051D51}" type="presParOf" srcId="{15EE88FA-5292-4AD0-B434-FF2722DF2B76}" destId="{0264C59C-35B1-4530-82A1-174064656A2C}" srcOrd="1" destOrd="0" presId="urn:microsoft.com/office/officeart/2005/8/layout/orgChart1"/>
    <dgm:cxn modelId="{2374C196-269B-4B5C-810B-5E1E8F3A2A60}" type="presParOf" srcId="{6E64A267-B0CF-465E-B316-D0FE45C6329F}" destId="{A7D758F0-BCAB-46E0-9A6A-8414EBE00490}" srcOrd="1" destOrd="0" presId="urn:microsoft.com/office/officeart/2005/8/layout/orgChart1"/>
    <dgm:cxn modelId="{F24C2181-8542-4D4B-9F57-0696F6A12F17}" type="presParOf" srcId="{A7D758F0-BCAB-46E0-9A6A-8414EBE00490}" destId="{857F4823-295E-4608-947A-DD5C57D20B70}" srcOrd="0" destOrd="0" presId="urn:microsoft.com/office/officeart/2005/8/layout/orgChart1"/>
    <dgm:cxn modelId="{E2FC0D48-6DAF-41A0-B849-7B3FEE545E90}" type="presParOf" srcId="{A7D758F0-BCAB-46E0-9A6A-8414EBE00490}" destId="{9D362519-EB70-4D8E-AE45-D4C154581D71}" srcOrd="1" destOrd="0" presId="urn:microsoft.com/office/officeart/2005/8/layout/orgChart1"/>
    <dgm:cxn modelId="{15D26864-1B7F-4093-AFC9-04141DEB4D39}" type="presParOf" srcId="{9D362519-EB70-4D8E-AE45-D4C154581D71}" destId="{D90239F5-336F-4982-9A6F-61B5885669AF}" srcOrd="0" destOrd="0" presId="urn:microsoft.com/office/officeart/2005/8/layout/orgChart1"/>
    <dgm:cxn modelId="{4B932E8B-EF12-49C2-83A9-CCB4A7282A02}" type="presParOf" srcId="{D90239F5-336F-4982-9A6F-61B5885669AF}" destId="{F65FBC83-A435-4ED5-B93A-314AE20ED22D}" srcOrd="0" destOrd="0" presId="urn:microsoft.com/office/officeart/2005/8/layout/orgChart1"/>
    <dgm:cxn modelId="{9DC49B5A-92B3-4FBB-B2D7-1E3513A94209}" type="presParOf" srcId="{D90239F5-336F-4982-9A6F-61B5885669AF}" destId="{415A411B-EEB1-4786-94C7-5C163CF5BB39}" srcOrd="1" destOrd="0" presId="urn:microsoft.com/office/officeart/2005/8/layout/orgChart1"/>
    <dgm:cxn modelId="{8D75A0A3-850D-48AF-BFA9-A4CB6F3FF3B1}" type="presParOf" srcId="{9D362519-EB70-4D8E-AE45-D4C154581D71}" destId="{97C99862-FA3D-4B9B-9E3B-590C9A18BDB1}" srcOrd="1" destOrd="0" presId="urn:microsoft.com/office/officeart/2005/8/layout/orgChart1"/>
    <dgm:cxn modelId="{A5054E4F-8EB8-4308-82AD-AE69470ED568}" type="presParOf" srcId="{9D362519-EB70-4D8E-AE45-D4C154581D71}" destId="{85127DC0-BDE6-4DD1-89E4-033A9BFB9011}" srcOrd="2" destOrd="0" presId="urn:microsoft.com/office/officeart/2005/8/layout/orgChart1"/>
    <dgm:cxn modelId="{D32ED2B7-DFD0-4459-B30B-88C2E6FEB3DF}" type="presParOf" srcId="{A7D758F0-BCAB-46E0-9A6A-8414EBE00490}" destId="{634BBC25-E2EF-4368-A00B-19DD255B09B7}" srcOrd="2" destOrd="0" presId="urn:microsoft.com/office/officeart/2005/8/layout/orgChart1"/>
    <dgm:cxn modelId="{781C759F-9292-4F93-9723-EB1B0FC30D00}" type="presParOf" srcId="{A7D758F0-BCAB-46E0-9A6A-8414EBE00490}" destId="{1B1AC6A6-09B7-4F3C-A942-DFCC05705A34}" srcOrd="3" destOrd="0" presId="urn:microsoft.com/office/officeart/2005/8/layout/orgChart1"/>
    <dgm:cxn modelId="{9781F94E-9FF6-4EAC-B175-121A937D8254}" type="presParOf" srcId="{1B1AC6A6-09B7-4F3C-A942-DFCC05705A34}" destId="{29244C80-77E2-4114-BCCD-684E24365F53}" srcOrd="0" destOrd="0" presId="urn:microsoft.com/office/officeart/2005/8/layout/orgChart1"/>
    <dgm:cxn modelId="{D108218C-F858-4171-B163-D1A08CA8C530}" type="presParOf" srcId="{29244C80-77E2-4114-BCCD-684E24365F53}" destId="{9EE35FEC-FE47-49AB-9FF9-92CD7BE0198D}" srcOrd="0" destOrd="0" presId="urn:microsoft.com/office/officeart/2005/8/layout/orgChart1"/>
    <dgm:cxn modelId="{0BCD1DDD-5D3B-46E8-AE3C-AEF861E8731F}" type="presParOf" srcId="{29244C80-77E2-4114-BCCD-684E24365F53}" destId="{009702EB-1AC5-4888-9F0C-2761A60F626F}" srcOrd="1" destOrd="0" presId="urn:microsoft.com/office/officeart/2005/8/layout/orgChart1"/>
    <dgm:cxn modelId="{C9443C40-75EF-4BC3-A337-ED9403E2EF83}" type="presParOf" srcId="{1B1AC6A6-09B7-4F3C-A942-DFCC05705A34}" destId="{2BEC6B4E-916E-4A90-B90E-E98A40A0BF68}" srcOrd="1" destOrd="0" presId="urn:microsoft.com/office/officeart/2005/8/layout/orgChart1"/>
    <dgm:cxn modelId="{6D68B6ED-DB80-41FC-B4B1-880CA575C6FA}" type="presParOf" srcId="{1B1AC6A6-09B7-4F3C-A942-DFCC05705A34}" destId="{7C826F85-E47D-485A-8261-6E82B1AA9B47}" srcOrd="2" destOrd="0" presId="urn:microsoft.com/office/officeart/2005/8/layout/orgChart1"/>
    <dgm:cxn modelId="{F234691A-6DB8-4ACD-ADA2-FE0B2EC3A370}" type="presParOf" srcId="{A7D758F0-BCAB-46E0-9A6A-8414EBE00490}" destId="{89732E52-085C-43F5-907C-439208BA073E}" srcOrd="4" destOrd="0" presId="urn:microsoft.com/office/officeart/2005/8/layout/orgChart1"/>
    <dgm:cxn modelId="{01CE93F9-0413-4EE6-BBE3-2AED9B10BB89}" type="presParOf" srcId="{A7D758F0-BCAB-46E0-9A6A-8414EBE00490}" destId="{5F9395B4-6BE8-4874-9E0C-335A914A5268}" srcOrd="5" destOrd="0" presId="urn:microsoft.com/office/officeart/2005/8/layout/orgChart1"/>
    <dgm:cxn modelId="{D1FCF522-DA04-44BE-8D37-62C8CDED9BAE}" type="presParOf" srcId="{5F9395B4-6BE8-4874-9E0C-335A914A5268}" destId="{EC5C3E4A-F871-4BAE-85D6-DE840D630395}" srcOrd="0" destOrd="0" presId="urn:microsoft.com/office/officeart/2005/8/layout/orgChart1"/>
    <dgm:cxn modelId="{7D1E250B-DC1B-43C6-A14A-D0659EC7E521}" type="presParOf" srcId="{EC5C3E4A-F871-4BAE-85D6-DE840D630395}" destId="{49595087-BF2C-48AA-AB63-D6B7DA90B303}" srcOrd="0" destOrd="0" presId="urn:microsoft.com/office/officeart/2005/8/layout/orgChart1"/>
    <dgm:cxn modelId="{20CACE90-796C-437B-A5CD-3ABDA1C67B64}" type="presParOf" srcId="{EC5C3E4A-F871-4BAE-85D6-DE840D630395}" destId="{01121893-DBE5-422F-8BCA-FFB9464E6022}" srcOrd="1" destOrd="0" presId="urn:microsoft.com/office/officeart/2005/8/layout/orgChart1"/>
    <dgm:cxn modelId="{8A2866C7-673F-4403-B4B5-609076B87210}" type="presParOf" srcId="{5F9395B4-6BE8-4874-9E0C-335A914A5268}" destId="{0D955FD8-4A3D-4657-8E82-9AA54EE396C5}" srcOrd="1" destOrd="0" presId="urn:microsoft.com/office/officeart/2005/8/layout/orgChart1"/>
    <dgm:cxn modelId="{7A4C0FDF-021C-4E55-A48D-0A61E5D7C9B7}" type="presParOf" srcId="{5F9395B4-6BE8-4874-9E0C-335A914A5268}" destId="{3E893D09-8FD3-4064-8EAF-D54EF48CAEB3}" srcOrd="2" destOrd="0" presId="urn:microsoft.com/office/officeart/2005/8/layout/orgChart1"/>
    <dgm:cxn modelId="{2BB54946-C67A-4EDE-A161-98014DA84B44}" type="presParOf" srcId="{A7D758F0-BCAB-46E0-9A6A-8414EBE00490}" destId="{CB24D6C2-B06F-46E7-88A2-A33BF568D808}" srcOrd="6" destOrd="0" presId="urn:microsoft.com/office/officeart/2005/8/layout/orgChart1"/>
    <dgm:cxn modelId="{39E2B576-7C2E-466E-A0FB-FFBDF38E9902}" type="presParOf" srcId="{A7D758F0-BCAB-46E0-9A6A-8414EBE00490}" destId="{D58DA3E9-CD03-4D5D-8146-82E28A6CF414}" srcOrd="7" destOrd="0" presId="urn:microsoft.com/office/officeart/2005/8/layout/orgChart1"/>
    <dgm:cxn modelId="{08970E9D-AD94-45C9-8CDD-B871C9164519}" type="presParOf" srcId="{D58DA3E9-CD03-4D5D-8146-82E28A6CF414}" destId="{E470A41D-CCA6-470F-8355-FBDC5D651C7F}" srcOrd="0" destOrd="0" presId="urn:microsoft.com/office/officeart/2005/8/layout/orgChart1"/>
    <dgm:cxn modelId="{E5BB33C6-EBAF-468E-9D75-27E8C0AED272}" type="presParOf" srcId="{E470A41D-CCA6-470F-8355-FBDC5D651C7F}" destId="{CADAD2CC-4543-4812-BEDE-9A4C7D29A817}" srcOrd="0" destOrd="0" presId="urn:microsoft.com/office/officeart/2005/8/layout/orgChart1"/>
    <dgm:cxn modelId="{B484E4CD-E8F4-48DF-AB51-878C884A93BF}" type="presParOf" srcId="{E470A41D-CCA6-470F-8355-FBDC5D651C7F}" destId="{ABE05FAB-8340-4A59-B89D-93184485F405}" srcOrd="1" destOrd="0" presId="urn:microsoft.com/office/officeart/2005/8/layout/orgChart1"/>
    <dgm:cxn modelId="{A477F2CF-8992-4AB4-8BE7-122AA30DE888}" type="presParOf" srcId="{D58DA3E9-CD03-4D5D-8146-82E28A6CF414}" destId="{4D0BA4BB-D917-446C-BE31-83FC279F7461}" srcOrd="1" destOrd="0" presId="urn:microsoft.com/office/officeart/2005/8/layout/orgChart1"/>
    <dgm:cxn modelId="{77585DAA-5FFC-4A42-929A-73B47BB7F106}" type="presParOf" srcId="{4D0BA4BB-D917-446C-BE31-83FC279F7461}" destId="{99641053-B742-446F-810C-87E24B5ED157}" srcOrd="0" destOrd="0" presId="urn:microsoft.com/office/officeart/2005/8/layout/orgChart1"/>
    <dgm:cxn modelId="{1F487A36-8F69-4366-8752-A72409249D20}" type="presParOf" srcId="{4D0BA4BB-D917-446C-BE31-83FC279F7461}" destId="{C06A21A2-31E8-4F83-845D-26553ACC8558}" srcOrd="1" destOrd="0" presId="urn:microsoft.com/office/officeart/2005/8/layout/orgChart1"/>
    <dgm:cxn modelId="{73251611-F1F1-4C4C-8225-5941A0D19F00}" type="presParOf" srcId="{C06A21A2-31E8-4F83-845D-26553ACC8558}" destId="{1D5E5B60-C6EE-4AAF-8FDD-975F43EFD228}" srcOrd="0" destOrd="0" presId="urn:microsoft.com/office/officeart/2005/8/layout/orgChart1"/>
    <dgm:cxn modelId="{BCD67BBB-6876-4664-98A2-C4C1EDB60757}" type="presParOf" srcId="{1D5E5B60-C6EE-4AAF-8FDD-975F43EFD228}" destId="{FEF5DF25-FD89-495E-B557-F3269C2245A7}" srcOrd="0" destOrd="0" presId="urn:microsoft.com/office/officeart/2005/8/layout/orgChart1"/>
    <dgm:cxn modelId="{39E8C275-0752-46EA-A853-04B1FA04A13C}" type="presParOf" srcId="{1D5E5B60-C6EE-4AAF-8FDD-975F43EFD228}" destId="{AB91B40D-F911-432E-8546-F811116A6B01}" srcOrd="1" destOrd="0" presId="urn:microsoft.com/office/officeart/2005/8/layout/orgChart1"/>
    <dgm:cxn modelId="{1BDB7E70-B511-4DA8-BBCF-FCCF80FA2A92}" type="presParOf" srcId="{C06A21A2-31E8-4F83-845D-26553ACC8558}" destId="{FCD9B9A1-FA24-42BB-9FEB-0E3A7A5EDB44}" srcOrd="1" destOrd="0" presId="urn:microsoft.com/office/officeart/2005/8/layout/orgChart1"/>
    <dgm:cxn modelId="{BCC2B8FD-CD8C-433F-948C-4321F96134EE}" type="presParOf" srcId="{C06A21A2-31E8-4F83-845D-26553ACC8558}" destId="{74987C52-0585-430B-BE45-256B1974D241}" srcOrd="2" destOrd="0" presId="urn:microsoft.com/office/officeart/2005/8/layout/orgChart1"/>
    <dgm:cxn modelId="{0AC9961D-5D38-4785-9EAF-62EA1FCF0C86}" type="presParOf" srcId="{4D0BA4BB-D917-446C-BE31-83FC279F7461}" destId="{A78A82F8-AB5F-49CE-B6A0-A5D25A489267}" srcOrd="2" destOrd="0" presId="urn:microsoft.com/office/officeart/2005/8/layout/orgChart1"/>
    <dgm:cxn modelId="{0924C709-6F7F-44D0-876D-F6F6777AD704}" type="presParOf" srcId="{4D0BA4BB-D917-446C-BE31-83FC279F7461}" destId="{AAB95837-CB0B-4B08-9A14-FF8BB0612BDB}" srcOrd="3" destOrd="0" presId="urn:microsoft.com/office/officeart/2005/8/layout/orgChart1"/>
    <dgm:cxn modelId="{39098D7C-424B-44EE-BAD6-7CC17A31C83F}" type="presParOf" srcId="{AAB95837-CB0B-4B08-9A14-FF8BB0612BDB}" destId="{604D09ED-B5F0-427C-841B-BBF926CE8781}" srcOrd="0" destOrd="0" presId="urn:microsoft.com/office/officeart/2005/8/layout/orgChart1"/>
    <dgm:cxn modelId="{E9FD5954-2693-4956-ACD6-2F3CE5D55CA8}" type="presParOf" srcId="{604D09ED-B5F0-427C-841B-BBF926CE8781}" destId="{B08EB500-18F4-42B5-95BA-710048D220BE}" srcOrd="0" destOrd="0" presId="urn:microsoft.com/office/officeart/2005/8/layout/orgChart1"/>
    <dgm:cxn modelId="{ED524C97-1351-4DE0-9965-E84DD721705B}" type="presParOf" srcId="{604D09ED-B5F0-427C-841B-BBF926CE8781}" destId="{1B70171E-A55D-42E1-9FC3-D4419B843838}" srcOrd="1" destOrd="0" presId="urn:microsoft.com/office/officeart/2005/8/layout/orgChart1"/>
    <dgm:cxn modelId="{70604792-47BD-4506-AC0B-AE382E68383B}" type="presParOf" srcId="{AAB95837-CB0B-4B08-9A14-FF8BB0612BDB}" destId="{947C22FA-1C3E-4F69-9A61-0C797FEBA898}" srcOrd="1" destOrd="0" presId="urn:microsoft.com/office/officeart/2005/8/layout/orgChart1"/>
    <dgm:cxn modelId="{0E5AE045-0D48-431F-A9E6-2C9C04EB88D0}" type="presParOf" srcId="{AAB95837-CB0B-4B08-9A14-FF8BB0612BDB}" destId="{A774115C-AE2C-4B13-85A2-30E72D01A1CE}" srcOrd="2" destOrd="0" presId="urn:microsoft.com/office/officeart/2005/8/layout/orgChart1"/>
    <dgm:cxn modelId="{C04792BF-78A4-4570-93B8-0F862BA67107}" type="presParOf" srcId="{4D0BA4BB-D917-446C-BE31-83FC279F7461}" destId="{C4589C54-5998-489A-A29D-D6AC470F63D6}" srcOrd="4" destOrd="0" presId="urn:microsoft.com/office/officeart/2005/8/layout/orgChart1"/>
    <dgm:cxn modelId="{700851C8-510B-4543-BEE8-4EE030A04ABE}" type="presParOf" srcId="{4D0BA4BB-D917-446C-BE31-83FC279F7461}" destId="{70D60FC3-8FFE-4893-8007-5CC6249445AB}" srcOrd="5" destOrd="0" presId="urn:microsoft.com/office/officeart/2005/8/layout/orgChart1"/>
    <dgm:cxn modelId="{3F6B3AEE-5533-4709-8975-F4A77CFA5E6D}" type="presParOf" srcId="{70D60FC3-8FFE-4893-8007-5CC6249445AB}" destId="{832255F1-3F9E-4F28-A7AF-D920CA4DF2DB}" srcOrd="0" destOrd="0" presId="urn:microsoft.com/office/officeart/2005/8/layout/orgChart1"/>
    <dgm:cxn modelId="{98EF92C7-07C9-4293-9058-01CF2F2B5552}" type="presParOf" srcId="{832255F1-3F9E-4F28-A7AF-D920CA4DF2DB}" destId="{0D31CED1-30F0-478D-AADD-DCC723A169B4}" srcOrd="0" destOrd="0" presId="urn:microsoft.com/office/officeart/2005/8/layout/orgChart1"/>
    <dgm:cxn modelId="{E5FE70DA-5924-4BF5-8E45-D18380BB230B}" type="presParOf" srcId="{832255F1-3F9E-4F28-A7AF-D920CA4DF2DB}" destId="{56FA4D12-0111-46F5-997B-FAE63C448BC7}" srcOrd="1" destOrd="0" presId="urn:microsoft.com/office/officeart/2005/8/layout/orgChart1"/>
    <dgm:cxn modelId="{9B6C458B-1F04-4C31-9AF0-AED2B0B136F5}" type="presParOf" srcId="{70D60FC3-8FFE-4893-8007-5CC6249445AB}" destId="{F4A869BD-10CB-41D6-98C0-EA4840F2A442}" srcOrd="1" destOrd="0" presId="urn:microsoft.com/office/officeart/2005/8/layout/orgChart1"/>
    <dgm:cxn modelId="{62856A74-D70C-4BE0-A003-D20F71692C1E}" type="presParOf" srcId="{70D60FC3-8FFE-4893-8007-5CC6249445AB}" destId="{72189312-5784-404E-8AE2-70DF4DBC2631}" srcOrd="2" destOrd="0" presId="urn:microsoft.com/office/officeart/2005/8/layout/orgChart1"/>
    <dgm:cxn modelId="{1E7792E4-AB56-4E8D-A5F3-DEBD010FCD31}" type="presParOf" srcId="{D58DA3E9-CD03-4D5D-8146-82E28A6CF414}" destId="{616B9D1C-967B-4E7D-88F3-873F97781B00}" srcOrd="2" destOrd="0" presId="urn:microsoft.com/office/officeart/2005/8/layout/orgChart1"/>
    <dgm:cxn modelId="{23BAA25A-2491-4BE5-B53C-F597386C888D}" type="presParOf" srcId="{A7D758F0-BCAB-46E0-9A6A-8414EBE00490}" destId="{49EB645D-CAC0-4798-A369-B8A0D2117329}" srcOrd="8" destOrd="0" presId="urn:microsoft.com/office/officeart/2005/8/layout/orgChart1"/>
    <dgm:cxn modelId="{A2511212-D155-4ECF-8738-B6C2D09856DE}" type="presParOf" srcId="{A7D758F0-BCAB-46E0-9A6A-8414EBE00490}" destId="{EF946FD0-BFA1-4222-9046-7A99D1C714D9}" srcOrd="9" destOrd="0" presId="urn:microsoft.com/office/officeart/2005/8/layout/orgChart1"/>
    <dgm:cxn modelId="{DD091B4E-72CC-4A39-A0A2-7E7B4BC2974C}" type="presParOf" srcId="{EF946FD0-BFA1-4222-9046-7A99D1C714D9}" destId="{71E63635-2684-4130-B820-A35B2B036F33}" srcOrd="0" destOrd="0" presId="urn:microsoft.com/office/officeart/2005/8/layout/orgChart1"/>
    <dgm:cxn modelId="{6C40893F-D5F1-4EBA-B092-031B0B8022DF}" type="presParOf" srcId="{71E63635-2684-4130-B820-A35B2B036F33}" destId="{04513228-912E-4863-A163-B716D2B2E78C}" srcOrd="0" destOrd="0" presId="urn:microsoft.com/office/officeart/2005/8/layout/orgChart1"/>
    <dgm:cxn modelId="{50451A4F-0698-4441-917F-C5596C9AAD47}" type="presParOf" srcId="{71E63635-2684-4130-B820-A35B2B036F33}" destId="{608E25A9-A042-4B29-9E92-356B859EBC02}" srcOrd="1" destOrd="0" presId="urn:microsoft.com/office/officeart/2005/8/layout/orgChart1"/>
    <dgm:cxn modelId="{7A25322F-7C77-4A70-8572-570E1C8DF70F}" type="presParOf" srcId="{EF946FD0-BFA1-4222-9046-7A99D1C714D9}" destId="{31B82FF1-98AA-4EB1-9A8F-E5AAE326AD59}" srcOrd="1" destOrd="0" presId="urn:microsoft.com/office/officeart/2005/8/layout/orgChart1"/>
    <dgm:cxn modelId="{C5E3B8DF-BFC8-406B-B64E-1E677B2DECB9}" type="presParOf" srcId="{EF946FD0-BFA1-4222-9046-7A99D1C714D9}" destId="{9D06BDD5-ACD6-4980-9247-52BBB312C8DD}" srcOrd="2" destOrd="0" presId="urn:microsoft.com/office/officeart/2005/8/layout/orgChart1"/>
    <dgm:cxn modelId="{037741F8-5C3A-438A-BE75-4DEC0DCBBA5B}" type="presParOf" srcId="{6E64A267-B0CF-465E-B316-D0FE45C6329F}" destId="{2D0C6BD3-3DD2-4216-94C0-775F30A919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81AE2A-09CF-44C9-B08E-F9E001E968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00614D4-A24D-40DA-8374-F04B48E4B61F}">
      <dgm:prSet custT="1"/>
      <dgm:spPr/>
      <dgm:t>
        <a:bodyPr/>
        <a:lstStyle/>
        <a:p>
          <a:pPr marR="0" algn="ctr" rtl="0"/>
          <a:r>
            <a:rPr lang="en-US" sz="2000" baseline="0" dirty="0" smtClean="0">
              <a:latin typeface="Calibri"/>
            </a:rPr>
            <a:t>Project Manager</a:t>
          </a:r>
          <a:endParaRPr lang="en-US" sz="2000" dirty="0" smtClean="0"/>
        </a:p>
      </dgm:t>
    </dgm:pt>
    <dgm:pt modelId="{608FCE5A-21A2-4CA6-A8D8-D48EFDF0453A}" type="parTrans" cxnId="{E1DC07FC-C785-4F31-B759-9EDE6A3FD8FE}">
      <dgm:prSet/>
      <dgm:spPr/>
      <dgm:t>
        <a:bodyPr/>
        <a:lstStyle/>
        <a:p>
          <a:endParaRPr lang="en-US"/>
        </a:p>
      </dgm:t>
    </dgm:pt>
    <dgm:pt modelId="{B3B91966-BDF7-4310-B28D-F4BE6A2FC22C}" type="sibTrans" cxnId="{E1DC07FC-C785-4F31-B759-9EDE6A3FD8FE}">
      <dgm:prSet/>
      <dgm:spPr/>
      <dgm:t>
        <a:bodyPr/>
        <a:lstStyle/>
        <a:p>
          <a:endParaRPr lang="en-US"/>
        </a:p>
      </dgm:t>
    </dgm:pt>
    <dgm:pt modelId="{83AD32E9-8172-48C0-B0A4-40736D1EA327}" type="asst">
      <dgm:prSet custT="1"/>
      <dgm:spPr>
        <a:solidFill>
          <a:srgbClr val="92D050"/>
        </a:solidFill>
      </dgm:spPr>
      <dgm:t>
        <a:bodyPr/>
        <a:lstStyle/>
        <a:p>
          <a:pPr marR="0" algn="ctr" rtl="0"/>
          <a:r>
            <a:rPr lang="en-US" sz="2000" baseline="0" dirty="0" smtClean="0">
              <a:latin typeface="Calibri"/>
            </a:rPr>
            <a:t>Database Expert</a:t>
          </a:r>
          <a:endParaRPr lang="en-US" sz="2000" dirty="0" smtClean="0"/>
        </a:p>
      </dgm:t>
    </dgm:pt>
    <dgm:pt modelId="{A456B49B-C3CE-4332-8D9F-FB4FDEFF0289}" type="parTrans" cxnId="{15DCAB75-30B3-44CF-B3EA-D47B32DE0EEC}">
      <dgm:prSet/>
      <dgm:spPr/>
      <dgm:t>
        <a:bodyPr/>
        <a:lstStyle/>
        <a:p>
          <a:endParaRPr lang="en-US"/>
        </a:p>
      </dgm:t>
    </dgm:pt>
    <dgm:pt modelId="{1764FC4F-B142-4856-BD2E-7C5A8D6FB4B5}" type="sibTrans" cxnId="{15DCAB75-30B3-44CF-B3EA-D47B32DE0EEC}">
      <dgm:prSet/>
      <dgm:spPr/>
      <dgm:t>
        <a:bodyPr/>
        <a:lstStyle/>
        <a:p>
          <a:endParaRPr lang="en-US"/>
        </a:p>
      </dgm:t>
    </dgm:pt>
    <dgm:pt modelId="{8BBCC147-8A5B-49F5-95F5-90DBFF03E4B7}" type="asst">
      <dgm:prSet custT="1"/>
      <dgm:spPr>
        <a:solidFill>
          <a:srgbClr val="92D050"/>
        </a:solidFill>
      </dgm:spPr>
      <dgm:t>
        <a:bodyPr/>
        <a:lstStyle/>
        <a:p>
          <a:pPr marR="0" algn="ctr" rtl="0"/>
          <a:r>
            <a:rPr lang="en-US" sz="2000" baseline="0" dirty="0" smtClean="0">
              <a:latin typeface="Calibri"/>
            </a:rPr>
            <a:t>Predictive Algorithm Expert</a:t>
          </a:r>
          <a:endParaRPr lang="en-US" sz="2000" dirty="0" smtClean="0"/>
        </a:p>
      </dgm:t>
    </dgm:pt>
    <dgm:pt modelId="{285554E5-C30F-4747-9F7C-10995724A050}" type="parTrans" cxnId="{639D679B-1F7B-455C-8BA5-07CD71C41E39}">
      <dgm:prSet/>
      <dgm:spPr/>
      <dgm:t>
        <a:bodyPr/>
        <a:lstStyle/>
        <a:p>
          <a:endParaRPr lang="en-US"/>
        </a:p>
      </dgm:t>
    </dgm:pt>
    <dgm:pt modelId="{A97FE958-AD30-46F5-BACA-A7DE8B49CD0B}" type="sibTrans" cxnId="{639D679B-1F7B-455C-8BA5-07CD71C41E39}">
      <dgm:prSet/>
      <dgm:spPr/>
      <dgm:t>
        <a:bodyPr/>
        <a:lstStyle/>
        <a:p>
          <a:endParaRPr lang="en-US"/>
        </a:p>
      </dgm:t>
    </dgm:pt>
    <dgm:pt modelId="{301AD7E3-4067-4355-8B9A-AE30C37F20D9}">
      <dgm:prSet custT="1"/>
      <dgm:spPr/>
      <dgm:t>
        <a:bodyPr/>
        <a:lstStyle/>
        <a:p>
          <a:pPr marR="0" algn="ctr" rtl="0"/>
          <a:r>
            <a:rPr lang="en-US" sz="2000" baseline="0" dirty="0" smtClean="0">
              <a:latin typeface="Calibri"/>
            </a:rPr>
            <a:t>Software Engineer(3)</a:t>
          </a:r>
          <a:endParaRPr lang="en-US" sz="2000" dirty="0" smtClean="0"/>
        </a:p>
      </dgm:t>
    </dgm:pt>
    <dgm:pt modelId="{CC7D3773-9486-4657-B5FE-8DF058C5D7B6}" type="parTrans" cxnId="{D0D1573E-CE16-4EB3-8342-B7120F8689C7}">
      <dgm:prSet/>
      <dgm:spPr/>
      <dgm:t>
        <a:bodyPr/>
        <a:lstStyle/>
        <a:p>
          <a:endParaRPr lang="en-US"/>
        </a:p>
      </dgm:t>
    </dgm:pt>
    <dgm:pt modelId="{E8AAF886-818A-4ADE-86DC-8CF685885419}" type="sibTrans" cxnId="{D0D1573E-CE16-4EB3-8342-B7120F8689C7}">
      <dgm:prSet/>
      <dgm:spPr/>
      <dgm:t>
        <a:bodyPr/>
        <a:lstStyle/>
        <a:p>
          <a:endParaRPr lang="en-US"/>
        </a:p>
      </dgm:t>
    </dgm:pt>
    <dgm:pt modelId="{40498FDD-2808-4764-9F6C-25486A561436}">
      <dgm:prSet custT="1"/>
      <dgm:spPr/>
      <dgm:t>
        <a:bodyPr/>
        <a:lstStyle/>
        <a:p>
          <a:pPr marR="0" algn="ctr" rtl="0"/>
          <a:r>
            <a:rPr lang="en-US" sz="2000" baseline="0" dirty="0" smtClean="0">
              <a:latin typeface="Calibri"/>
            </a:rPr>
            <a:t>Database Developer</a:t>
          </a:r>
          <a:endParaRPr lang="en-US" sz="2000" dirty="0" smtClean="0"/>
        </a:p>
      </dgm:t>
    </dgm:pt>
    <dgm:pt modelId="{EF7DE307-0154-4628-850B-F82C13EEAF2D}" type="parTrans" cxnId="{D6734EDB-D041-4F73-A8F1-FBCE21E97838}">
      <dgm:prSet/>
      <dgm:spPr/>
      <dgm:t>
        <a:bodyPr/>
        <a:lstStyle/>
        <a:p>
          <a:endParaRPr lang="en-US"/>
        </a:p>
      </dgm:t>
    </dgm:pt>
    <dgm:pt modelId="{6EAED04E-DA43-4FDB-9D3F-1E42FE28B3AC}" type="sibTrans" cxnId="{D6734EDB-D041-4F73-A8F1-FBCE21E97838}">
      <dgm:prSet/>
      <dgm:spPr/>
      <dgm:t>
        <a:bodyPr/>
        <a:lstStyle/>
        <a:p>
          <a:endParaRPr lang="en-US"/>
        </a:p>
      </dgm:t>
    </dgm:pt>
    <dgm:pt modelId="{B478453D-37C7-4990-9F2A-C714613B5752}">
      <dgm:prSet custT="1"/>
      <dgm:spPr/>
      <dgm:t>
        <a:bodyPr/>
        <a:lstStyle/>
        <a:p>
          <a:pPr marR="0" algn="ctr" rtl="0"/>
          <a:r>
            <a:rPr lang="en-US" sz="2000" baseline="0" dirty="0" smtClean="0">
              <a:latin typeface="Calibri"/>
            </a:rPr>
            <a:t>Web Developer</a:t>
          </a:r>
          <a:endParaRPr lang="en-US" sz="2000" dirty="0" smtClean="0"/>
        </a:p>
      </dgm:t>
    </dgm:pt>
    <dgm:pt modelId="{B45F8636-0660-421B-AA67-E3C3C1B7394D}" type="parTrans" cxnId="{5BE467F7-F5D2-47F5-B620-5D65BC3DAC85}">
      <dgm:prSet/>
      <dgm:spPr/>
      <dgm:t>
        <a:bodyPr/>
        <a:lstStyle/>
        <a:p>
          <a:endParaRPr lang="en-US"/>
        </a:p>
      </dgm:t>
    </dgm:pt>
    <dgm:pt modelId="{30A968B4-CD5A-4B55-9071-144181ACF769}" type="sibTrans" cxnId="{5BE467F7-F5D2-47F5-B620-5D65BC3DAC85}">
      <dgm:prSet/>
      <dgm:spPr/>
      <dgm:t>
        <a:bodyPr/>
        <a:lstStyle/>
        <a:p>
          <a:endParaRPr lang="en-US"/>
        </a:p>
      </dgm:t>
    </dgm:pt>
    <dgm:pt modelId="{AFEF588E-13E8-44AB-B2C7-6276C10347B2}" type="pres">
      <dgm:prSet presAssocID="{9781AE2A-09CF-44C9-B08E-F9E001E968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AE7600-EE38-4A72-9490-92D687408F69}" type="pres">
      <dgm:prSet presAssocID="{900614D4-A24D-40DA-8374-F04B48E4B61F}" presName="hierRoot1" presStyleCnt="0">
        <dgm:presLayoutVars>
          <dgm:hierBranch/>
        </dgm:presLayoutVars>
      </dgm:prSet>
      <dgm:spPr/>
    </dgm:pt>
    <dgm:pt modelId="{F62D6277-0239-4F60-8448-4B4573530F29}" type="pres">
      <dgm:prSet presAssocID="{900614D4-A24D-40DA-8374-F04B48E4B61F}" presName="rootComposite1" presStyleCnt="0"/>
      <dgm:spPr/>
    </dgm:pt>
    <dgm:pt modelId="{BD08AA3F-F2D3-47B8-B058-081B37F5E94E}" type="pres">
      <dgm:prSet presAssocID="{900614D4-A24D-40DA-8374-F04B48E4B6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1EC93-190D-4B91-B9E5-B61CAC2A5324}" type="pres">
      <dgm:prSet presAssocID="{900614D4-A24D-40DA-8374-F04B48E4B61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03F6C52-FE60-4E8D-B2AC-D3428D246484}" type="pres">
      <dgm:prSet presAssocID="{900614D4-A24D-40DA-8374-F04B48E4B61F}" presName="hierChild2" presStyleCnt="0"/>
      <dgm:spPr/>
    </dgm:pt>
    <dgm:pt modelId="{E6B5943E-D7EB-44DC-A7C5-E8231606323F}" type="pres">
      <dgm:prSet presAssocID="{CC7D3773-9486-4657-B5FE-8DF058C5D7B6}" presName="Name35" presStyleLbl="parChTrans1D2" presStyleIdx="0" presStyleCnt="5"/>
      <dgm:spPr/>
      <dgm:t>
        <a:bodyPr/>
        <a:lstStyle/>
        <a:p>
          <a:endParaRPr lang="en-US"/>
        </a:p>
      </dgm:t>
    </dgm:pt>
    <dgm:pt modelId="{F7E8CDE1-BCC1-4BF7-8EF0-976944D85DEF}" type="pres">
      <dgm:prSet presAssocID="{301AD7E3-4067-4355-8B9A-AE30C37F20D9}" presName="hierRoot2" presStyleCnt="0">
        <dgm:presLayoutVars>
          <dgm:hierBranch/>
        </dgm:presLayoutVars>
      </dgm:prSet>
      <dgm:spPr/>
    </dgm:pt>
    <dgm:pt modelId="{40D7B36E-F1CF-4DBD-951B-9136DDFEE236}" type="pres">
      <dgm:prSet presAssocID="{301AD7E3-4067-4355-8B9A-AE30C37F20D9}" presName="rootComposite" presStyleCnt="0"/>
      <dgm:spPr/>
    </dgm:pt>
    <dgm:pt modelId="{3BC7A94D-7D94-41A2-9FB6-02C60BE831A0}" type="pres">
      <dgm:prSet presAssocID="{301AD7E3-4067-4355-8B9A-AE30C37F20D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287EFC-E736-492C-90CD-12593552B170}" type="pres">
      <dgm:prSet presAssocID="{301AD7E3-4067-4355-8B9A-AE30C37F20D9}" presName="rootConnector" presStyleLbl="node2" presStyleIdx="0" presStyleCnt="3"/>
      <dgm:spPr/>
      <dgm:t>
        <a:bodyPr/>
        <a:lstStyle/>
        <a:p>
          <a:endParaRPr lang="en-US"/>
        </a:p>
      </dgm:t>
    </dgm:pt>
    <dgm:pt modelId="{BBF39913-FA9B-4D3F-B14E-9443082CC40A}" type="pres">
      <dgm:prSet presAssocID="{301AD7E3-4067-4355-8B9A-AE30C37F20D9}" presName="hierChild4" presStyleCnt="0"/>
      <dgm:spPr/>
    </dgm:pt>
    <dgm:pt modelId="{F4B7CD7F-097B-4D96-B7D5-A0A11D672E00}" type="pres">
      <dgm:prSet presAssocID="{301AD7E3-4067-4355-8B9A-AE30C37F20D9}" presName="hierChild5" presStyleCnt="0"/>
      <dgm:spPr/>
    </dgm:pt>
    <dgm:pt modelId="{351F6D3B-DE63-4EAD-9E20-5EC7BB164368}" type="pres">
      <dgm:prSet presAssocID="{EF7DE307-0154-4628-850B-F82C13EEAF2D}" presName="Name35" presStyleLbl="parChTrans1D2" presStyleIdx="1" presStyleCnt="5"/>
      <dgm:spPr/>
      <dgm:t>
        <a:bodyPr/>
        <a:lstStyle/>
        <a:p>
          <a:endParaRPr lang="en-US"/>
        </a:p>
      </dgm:t>
    </dgm:pt>
    <dgm:pt modelId="{3036DAFE-CC87-4839-B0D4-5FC5148DCB51}" type="pres">
      <dgm:prSet presAssocID="{40498FDD-2808-4764-9F6C-25486A561436}" presName="hierRoot2" presStyleCnt="0">
        <dgm:presLayoutVars>
          <dgm:hierBranch/>
        </dgm:presLayoutVars>
      </dgm:prSet>
      <dgm:spPr/>
    </dgm:pt>
    <dgm:pt modelId="{D6AB4514-128D-4BA2-81AE-201579E54011}" type="pres">
      <dgm:prSet presAssocID="{40498FDD-2808-4764-9F6C-25486A561436}" presName="rootComposite" presStyleCnt="0"/>
      <dgm:spPr/>
    </dgm:pt>
    <dgm:pt modelId="{1B1ACC8E-1E91-4E0E-AF9F-33DAB24C3432}" type="pres">
      <dgm:prSet presAssocID="{40498FDD-2808-4764-9F6C-25486A56143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98CEBF-C649-4762-B8BF-85229FDD4AD1}" type="pres">
      <dgm:prSet presAssocID="{40498FDD-2808-4764-9F6C-25486A561436}" presName="rootConnector" presStyleLbl="node2" presStyleIdx="1" presStyleCnt="3"/>
      <dgm:spPr/>
      <dgm:t>
        <a:bodyPr/>
        <a:lstStyle/>
        <a:p>
          <a:endParaRPr lang="en-US"/>
        </a:p>
      </dgm:t>
    </dgm:pt>
    <dgm:pt modelId="{83D3C361-B4A8-47C7-A82B-72F0452BDBDA}" type="pres">
      <dgm:prSet presAssocID="{40498FDD-2808-4764-9F6C-25486A561436}" presName="hierChild4" presStyleCnt="0"/>
      <dgm:spPr/>
    </dgm:pt>
    <dgm:pt modelId="{F9F6B423-B920-4C8F-9010-3CC49FBB71A6}" type="pres">
      <dgm:prSet presAssocID="{40498FDD-2808-4764-9F6C-25486A561436}" presName="hierChild5" presStyleCnt="0"/>
      <dgm:spPr/>
    </dgm:pt>
    <dgm:pt modelId="{EA5C7B7C-0DF1-4DA0-AE95-83D1D7E46633}" type="pres">
      <dgm:prSet presAssocID="{B45F8636-0660-421B-AA67-E3C3C1B7394D}" presName="Name35" presStyleLbl="parChTrans1D2" presStyleIdx="2" presStyleCnt="5"/>
      <dgm:spPr/>
      <dgm:t>
        <a:bodyPr/>
        <a:lstStyle/>
        <a:p>
          <a:endParaRPr lang="en-US"/>
        </a:p>
      </dgm:t>
    </dgm:pt>
    <dgm:pt modelId="{EF0C1858-4936-4238-8986-D0BF6493A060}" type="pres">
      <dgm:prSet presAssocID="{B478453D-37C7-4990-9F2A-C714613B5752}" presName="hierRoot2" presStyleCnt="0">
        <dgm:presLayoutVars>
          <dgm:hierBranch/>
        </dgm:presLayoutVars>
      </dgm:prSet>
      <dgm:spPr/>
    </dgm:pt>
    <dgm:pt modelId="{32171477-E049-4AF3-A32D-3A64209A19B3}" type="pres">
      <dgm:prSet presAssocID="{B478453D-37C7-4990-9F2A-C714613B5752}" presName="rootComposite" presStyleCnt="0"/>
      <dgm:spPr/>
    </dgm:pt>
    <dgm:pt modelId="{F26031F4-79C3-4390-BCBE-087B816A20AE}" type="pres">
      <dgm:prSet presAssocID="{B478453D-37C7-4990-9F2A-C714613B57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CEE4E5-FD47-45BC-973F-7F3F588D6C85}" type="pres">
      <dgm:prSet presAssocID="{B478453D-37C7-4990-9F2A-C714613B5752}" presName="rootConnector" presStyleLbl="node2" presStyleIdx="2" presStyleCnt="3"/>
      <dgm:spPr/>
      <dgm:t>
        <a:bodyPr/>
        <a:lstStyle/>
        <a:p>
          <a:endParaRPr lang="en-US"/>
        </a:p>
      </dgm:t>
    </dgm:pt>
    <dgm:pt modelId="{AAC9D1B7-D473-4C90-8043-EDBE58D7B8C0}" type="pres">
      <dgm:prSet presAssocID="{B478453D-37C7-4990-9F2A-C714613B5752}" presName="hierChild4" presStyleCnt="0"/>
      <dgm:spPr/>
    </dgm:pt>
    <dgm:pt modelId="{5251162A-6237-484C-9BEF-0D7CBE5B3A56}" type="pres">
      <dgm:prSet presAssocID="{B478453D-37C7-4990-9F2A-C714613B5752}" presName="hierChild5" presStyleCnt="0"/>
      <dgm:spPr/>
    </dgm:pt>
    <dgm:pt modelId="{6905DDBB-50D5-41C2-9F8A-05482D26492D}" type="pres">
      <dgm:prSet presAssocID="{900614D4-A24D-40DA-8374-F04B48E4B61F}" presName="hierChild3" presStyleCnt="0"/>
      <dgm:spPr/>
    </dgm:pt>
    <dgm:pt modelId="{3C29236A-82EB-43EF-9932-B197D29839E8}" type="pres">
      <dgm:prSet presAssocID="{A456B49B-C3CE-4332-8D9F-FB4FDEFF0289}" presName="Name111" presStyleLbl="parChTrans1D2" presStyleIdx="3" presStyleCnt="5"/>
      <dgm:spPr/>
      <dgm:t>
        <a:bodyPr/>
        <a:lstStyle/>
        <a:p>
          <a:endParaRPr lang="en-US"/>
        </a:p>
      </dgm:t>
    </dgm:pt>
    <dgm:pt modelId="{737C7E44-E414-4792-9178-EDD047F3DEDC}" type="pres">
      <dgm:prSet presAssocID="{83AD32E9-8172-48C0-B0A4-40736D1EA327}" presName="hierRoot3" presStyleCnt="0">
        <dgm:presLayoutVars>
          <dgm:hierBranch/>
        </dgm:presLayoutVars>
      </dgm:prSet>
      <dgm:spPr/>
    </dgm:pt>
    <dgm:pt modelId="{41CC903E-35E6-4953-87AD-D759221FE867}" type="pres">
      <dgm:prSet presAssocID="{83AD32E9-8172-48C0-B0A4-40736D1EA327}" presName="rootComposite3" presStyleCnt="0"/>
      <dgm:spPr/>
    </dgm:pt>
    <dgm:pt modelId="{EEB6E94B-E335-4411-B633-F5BE7BF5736E}" type="pres">
      <dgm:prSet presAssocID="{83AD32E9-8172-48C0-B0A4-40736D1EA327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2AC9E2-4E97-4C4A-806B-B2F2A561819D}" type="pres">
      <dgm:prSet presAssocID="{83AD32E9-8172-48C0-B0A4-40736D1EA327}" presName="rootConnector3" presStyleLbl="asst1" presStyleIdx="0" presStyleCnt="2"/>
      <dgm:spPr/>
      <dgm:t>
        <a:bodyPr/>
        <a:lstStyle/>
        <a:p>
          <a:endParaRPr lang="en-US"/>
        </a:p>
      </dgm:t>
    </dgm:pt>
    <dgm:pt modelId="{4B977FF8-A661-4492-B02B-7A923A40DC6D}" type="pres">
      <dgm:prSet presAssocID="{83AD32E9-8172-48C0-B0A4-40736D1EA327}" presName="hierChild6" presStyleCnt="0"/>
      <dgm:spPr/>
    </dgm:pt>
    <dgm:pt modelId="{244346C3-83F4-48AC-8499-75CF269200A9}" type="pres">
      <dgm:prSet presAssocID="{83AD32E9-8172-48C0-B0A4-40736D1EA327}" presName="hierChild7" presStyleCnt="0"/>
      <dgm:spPr/>
    </dgm:pt>
    <dgm:pt modelId="{529C263A-0ABD-4941-8156-B986FE991697}" type="pres">
      <dgm:prSet presAssocID="{285554E5-C30F-4747-9F7C-10995724A050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E663EBAD-301C-4530-A477-852DA3491F65}" type="pres">
      <dgm:prSet presAssocID="{8BBCC147-8A5B-49F5-95F5-90DBFF03E4B7}" presName="hierRoot3" presStyleCnt="0">
        <dgm:presLayoutVars>
          <dgm:hierBranch/>
        </dgm:presLayoutVars>
      </dgm:prSet>
      <dgm:spPr/>
    </dgm:pt>
    <dgm:pt modelId="{7116D735-2C8B-49FD-8EE0-91378A6F9997}" type="pres">
      <dgm:prSet presAssocID="{8BBCC147-8A5B-49F5-95F5-90DBFF03E4B7}" presName="rootComposite3" presStyleCnt="0"/>
      <dgm:spPr/>
    </dgm:pt>
    <dgm:pt modelId="{91093481-EB99-446E-87DA-00781FEB5458}" type="pres">
      <dgm:prSet presAssocID="{8BBCC147-8A5B-49F5-95F5-90DBFF03E4B7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A3002A-72FA-4830-ABA6-34556DC7CF69}" type="pres">
      <dgm:prSet presAssocID="{8BBCC147-8A5B-49F5-95F5-90DBFF03E4B7}" presName="rootConnector3" presStyleLbl="asst1" presStyleIdx="1" presStyleCnt="2"/>
      <dgm:spPr/>
      <dgm:t>
        <a:bodyPr/>
        <a:lstStyle/>
        <a:p>
          <a:endParaRPr lang="en-US"/>
        </a:p>
      </dgm:t>
    </dgm:pt>
    <dgm:pt modelId="{1F1D0055-BDA8-4B37-A800-775BBA8151EC}" type="pres">
      <dgm:prSet presAssocID="{8BBCC147-8A5B-49F5-95F5-90DBFF03E4B7}" presName="hierChild6" presStyleCnt="0"/>
      <dgm:spPr/>
    </dgm:pt>
    <dgm:pt modelId="{E0646A1D-A2BF-4E24-AE64-2A3D463A8823}" type="pres">
      <dgm:prSet presAssocID="{8BBCC147-8A5B-49F5-95F5-90DBFF03E4B7}" presName="hierChild7" presStyleCnt="0"/>
      <dgm:spPr/>
    </dgm:pt>
  </dgm:ptLst>
  <dgm:cxnLst>
    <dgm:cxn modelId="{D6734EDB-D041-4F73-A8F1-FBCE21E97838}" srcId="{900614D4-A24D-40DA-8374-F04B48E4B61F}" destId="{40498FDD-2808-4764-9F6C-25486A561436}" srcOrd="3" destOrd="0" parTransId="{EF7DE307-0154-4628-850B-F82C13EEAF2D}" sibTransId="{6EAED04E-DA43-4FDB-9D3F-1E42FE28B3AC}"/>
    <dgm:cxn modelId="{95CEBAC2-E782-4287-A463-329E0038BB59}" type="presOf" srcId="{83AD32E9-8172-48C0-B0A4-40736D1EA327}" destId="{EEB6E94B-E335-4411-B633-F5BE7BF5736E}" srcOrd="0" destOrd="0" presId="urn:microsoft.com/office/officeart/2005/8/layout/orgChart1"/>
    <dgm:cxn modelId="{D34ED8F8-158B-4AAD-9E70-37F5EA8EA50B}" type="presOf" srcId="{301AD7E3-4067-4355-8B9A-AE30C37F20D9}" destId="{3BC7A94D-7D94-41A2-9FB6-02C60BE831A0}" srcOrd="0" destOrd="0" presId="urn:microsoft.com/office/officeart/2005/8/layout/orgChart1"/>
    <dgm:cxn modelId="{A6C3DE08-2167-41CF-8526-40EC8D177533}" type="presOf" srcId="{9781AE2A-09CF-44C9-B08E-F9E001E9687B}" destId="{AFEF588E-13E8-44AB-B2C7-6276C10347B2}" srcOrd="0" destOrd="0" presId="urn:microsoft.com/office/officeart/2005/8/layout/orgChart1"/>
    <dgm:cxn modelId="{15DCAB75-30B3-44CF-B3EA-D47B32DE0EEC}" srcId="{900614D4-A24D-40DA-8374-F04B48E4B61F}" destId="{83AD32E9-8172-48C0-B0A4-40736D1EA327}" srcOrd="0" destOrd="0" parTransId="{A456B49B-C3CE-4332-8D9F-FB4FDEFF0289}" sibTransId="{1764FC4F-B142-4856-BD2E-7C5A8D6FB4B5}"/>
    <dgm:cxn modelId="{82350FC4-7722-4D92-BBA8-E43C13C748B4}" type="presOf" srcId="{900614D4-A24D-40DA-8374-F04B48E4B61F}" destId="{FA71EC93-190D-4B91-B9E5-B61CAC2A5324}" srcOrd="1" destOrd="0" presId="urn:microsoft.com/office/officeart/2005/8/layout/orgChart1"/>
    <dgm:cxn modelId="{1E305806-8E78-4467-BE1A-A88592FBD074}" type="presOf" srcId="{CC7D3773-9486-4657-B5FE-8DF058C5D7B6}" destId="{E6B5943E-D7EB-44DC-A7C5-E8231606323F}" srcOrd="0" destOrd="0" presId="urn:microsoft.com/office/officeart/2005/8/layout/orgChart1"/>
    <dgm:cxn modelId="{428A04BD-E604-462F-861A-22C0E96E7F5C}" type="presOf" srcId="{8BBCC147-8A5B-49F5-95F5-90DBFF03E4B7}" destId="{91093481-EB99-446E-87DA-00781FEB5458}" srcOrd="0" destOrd="0" presId="urn:microsoft.com/office/officeart/2005/8/layout/orgChart1"/>
    <dgm:cxn modelId="{E1DC07FC-C785-4F31-B759-9EDE6A3FD8FE}" srcId="{9781AE2A-09CF-44C9-B08E-F9E001E9687B}" destId="{900614D4-A24D-40DA-8374-F04B48E4B61F}" srcOrd="0" destOrd="0" parTransId="{608FCE5A-21A2-4CA6-A8D8-D48EFDF0453A}" sibTransId="{B3B91966-BDF7-4310-B28D-F4BE6A2FC22C}"/>
    <dgm:cxn modelId="{C14EE6E8-769A-44F1-87C8-6F6A50FAB0F9}" type="presOf" srcId="{B478453D-37C7-4990-9F2A-C714613B5752}" destId="{F26031F4-79C3-4390-BCBE-087B816A20AE}" srcOrd="0" destOrd="0" presId="urn:microsoft.com/office/officeart/2005/8/layout/orgChart1"/>
    <dgm:cxn modelId="{3933F360-A98B-41BB-BD28-D36923BCC1F0}" type="presOf" srcId="{83AD32E9-8172-48C0-B0A4-40736D1EA327}" destId="{C62AC9E2-4E97-4C4A-806B-B2F2A561819D}" srcOrd="1" destOrd="0" presId="urn:microsoft.com/office/officeart/2005/8/layout/orgChart1"/>
    <dgm:cxn modelId="{639D679B-1F7B-455C-8BA5-07CD71C41E39}" srcId="{900614D4-A24D-40DA-8374-F04B48E4B61F}" destId="{8BBCC147-8A5B-49F5-95F5-90DBFF03E4B7}" srcOrd="1" destOrd="0" parTransId="{285554E5-C30F-4747-9F7C-10995724A050}" sibTransId="{A97FE958-AD30-46F5-BACA-A7DE8B49CD0B}"/>
    <dgm:cxn modelId="{93635CF9-EC39-4066-B459-B973B20E2FBB}" type="presOf" srcId="{900614D4-A24D-40DA-8374-F04B48E4B61F}" destId="{BD08AA3F-F2D3-47B8-B058-081B37F5E94E}" srcOrd="0" destOrd="0" presId="urn:microsoft.com/office/officeart/2005/8/layout/orgChart1"/>
    <dgm:cxn modelId="{9CEE9ED7-F337-44AC-8E7A-BD5A572F7D4F}" type="presOf" srcId="{B478453D-37C7-4990-9F2A-C714613B5752}" destId="{AECEE4E5-FD47-45BC-973F-7F3F588D6C85}" srcOrd="1" destOrd="0" presId="urn:microsoft.com/office/officeart/2005/8/layout/orgChart1"/>
    <dgm:cxn modelId="{5BE467F7-F5D2-47F5-B620-5D65BC3DAC85}" srcId="{900614D4-A24D-40DA-8374-F04B48E4B61F}" destId="{B478453D-37C7-4990-9F2A-C714613B5752}" srcOrd="4" destOrd="0" parTransId="{B45F8636-0660-421B-AA67-E3C3C1B7394D}" sibTransId="{30A968B4-CD5A-4B55-9071-144181ACF769}"/>
    <dgm:cxn modelId="{F4F1CD19-CF96-4519-97C3-CDFE13C9FAF3}" type="presOf" srcId="{8BBCC147-8A5B-49F5-95F5-90DBFF03E4B7}" destId="{0BA3002A-72FA-4830-ABA6-34556DC7CF69}" srcOrd="1" destOrd="0" presId="urn:microsoft.com/office/officeart/2005/8/layout/orgChart1"/>
    <dgm:cxn modelId="{1051F523-217B-4737-8F27-F5AFDB5045A2}" type="presOf" srcId="{301AD7E3-4067-4355-8B9A-AE30C37F20D9}" destId="{D1287EFC-E736-492C-90CD-12593552B170}" srcOrd="1" destOrd="0" presId="urn:microsoft.com/office/officeart/2005/8/layout/orgChart1"/>
    <dgm:cxn modelId="{E18CFE8A-0E01-4572-AA87-644EB274E756}" type="presOf" srcId="{EF7DE307-0154-4628-850B-F82C13EEAF2D}" destId="{351F6D3B-DE63-4EAD-9E20-5EC7BB164368}" srcOrd="0" destOrd="0" presId="urn:microsoft.com/office/officeart/2005/8/layout/orgChart1"/>
    <dgm:cxn modelId="{63EBB85D-83C6-4200-A017-8F9611300805}" type="presOf" srcId="{40498FDD-2808-4764-9F6C-25486A561436}" destId="{7B98CEBF-C649-4762-B8BF-85229FDD4AD1}" srcOrd="1" destOrd="0" presId="urn:microsoft.com/office/officeart/2005/8/layout/orgChart1"/>
    <dgm:cxn modelId="{1BCFF499-FB6D-4F0D-84B6-8C0173280186}" type="presOf" srcId="{A456B49B-C3CE-4332-8D9F-FB4FDEFF0289}" destId="{3C29236A-82EB-43EF-9932-B197D29839E8}" srcOrd="0" destOrd="0" presId="urn:microsoft.com/office/officeart/2005/8/layout/orgChart1"/>
    <dgm:cxn modelId="{F0A7AAB3-0095-49ED-A45B-EF866B7B33B3}" type="presOf" srcId="{B45F8636-0660-421B-AA67-E3C3C1B7394D}" destId="{EA5C7B7C-0DF1-4DA0-AE95-83D1D7E46633}" srcOrd="0" destOrd="0" presId="urn:microsoft.com/office/officeart/2005/8/layout/orgChart1"/>
    <dgm:cxn modelId="{6D7685E6-BBFF-48C4-8A3E-AD27C65414EA}" type="presOf" srcId="{40498FDD-2808-4764-9F6C-25486A561436}" destId="{1B1ACC8E-1E91-4E0E-AF9F-33DAB24C3432}" srcOrd="0" destOrd="0" presId="urn:microsoft.com/office/officeart/2005/8/layout/orgChart1"/>
    <dgm:cxn modelId="{D0D1573E-CE16-4EB3-8342-B7120F8689C7}" srcId="{900614D4-A24D-40DA-8374-F04B48E4B61F}" destId="{301AD7E3-4067-4355-8B9A-AE30C37F20D9}" srcOrd="2" destOrd="0" parTransId="{CC7D3773-9486-4657-B5FE-8DF058C5D7B6}" sibTransId="{E8AAF886-818A-4ADE-86DC-8CF685885419}"/>
    <dgm:cxn modelId="{8B33DAA6-3CB3-480E-8D1E-FD84FBBD95FF}" type="presOf" srcId="{285554E5-C30F-4747-9F7C-10995724A050}" destId="{529C263A-0ABD-4941-8156-B986FE991697}" srcOrd="0" destOrd="0" presId="urn:microsoft.com/office/officeart/2005/8/layout/orgChart1"/>
    <dgm:cxn modelId="{09EDE8E1-3702-4605-AC80-228C4FFCF26D}" type="presParOf" srcId="{AFEF588E-13E8-44AB-B2C7-6276C10347B2}" destId="{8DAE7600-EE38-4A72-9490-92D687408F69}" srcOrd="0" destOrd="0" presId="urn:microsoft.com/office/officeart/2005/8/layout/orgChart1"/>
    <dgm:cxn modelId="{3E6438E5-6921-4D85-8333-DF7FD9BB45B3}" type="presParOf" srcId="{8DAE7600-EE38-4A72-9490-92D687408F69}" destId="{F62D6277-0239-4F60-8448-4B4573530F29}" srcOrd="0" destOrd="0" presId="urn:microsoft.com/office/officeart/2005/8/layout/orgChart1"/>
    <dgm:cxn modelId="{7BE14EB7-6E49-499D-87B6-D062A38FAC82}" type="presParOf" srcId="{F62D6277-0239-4F60-8448-4B4573530F29}" destId="{BD08AA3F-F2D3-47B8-B058-081B37F5E94E}" srcOrd="0" destOrd="0" presId="urn:microsoft.com/office/officeart/2005/8/layout/orgChart1"/>
    <dgm:cxn modelId="{404A7B96-C7F6-4134-ACED-8953366DA2ED}" type="presParOf" srcId="{F62D6277-0239-4F60-8448-4B4573530F29}" destId="{FA71EC93-190D-4B91-B9E5-B61CAC2A5324}" srcOrd="1" destOrd="0" presId="urn:microsoft.com/office/officeart/2005/8/layout/orgChart1"/>
    <dgm:cxn modelId="{B4CDB269-057E-4EAD-BAA2-007D3F06452D}" type="presParOf" srcId="{8DAE7600-EE38-4A72-9490-92D687408F69}" destId="{703F6C52-FE60-4E8D-B2AC-D3428D246484}" srcOrd="1" destOrd="0" presId="urn:microsoft.com/office/officeart/2005/8/layout/orgChart1"/>
    <dgm:cxn modelId="{8B4306A8-2208-4D14-A1EA-91485A39933C}" type="presParOf" srcId="{703F6C52-FE60-4E8D-B2AC-D3428D246484}" destId="{E6B5943E-D7EB-44DC-A7C5-E8231606323F}" srcOrd="0" destOrd="0" presId="urn:microsoft.com/office/officeart/2005/8/layout/orgChart1"/>
    <dgm:cxn modelId="{83030058-6E4D-4AA5-9FA4-153B35D851E9}" type="presParOf" srcId="{703F6C52-FE60-4E8D-B2AC-D3428D246484}" destId="{F7E8CDE1-BCC1-4BF7-8EF0-976944D85DEF}" srcOrd="1" destOrd="0" presId="urn:microsoft.com/office/officeart/2005/8/layout/orgChart1"/>
    <dgm:cxn modelId="{C7C9D728-8976-4832-89D7-DE9638527BB7}" type="presParOf" srcId="{F7E8CDE1-BCC1-4BF7-8EF0-976944D85DEF}" destId="{40D7B36E-F1CF-4DBD-951B-9136DDFEE236}" srcOrd="0" destOrd="0" presId="urn:microsoft.com/office/officeart/2005/8/layout/orgChart1"/>
    <dgm:cxn modelId="{48E774CB-00A5-49E1-A4EE-0DE8947D86E9}" type="presParOf" srcId="{40D7B36E-F1CF-4DBD-951B-9136DDFEE236}" destId="{3BC7A94D-7D94-41A2-9FB6-02C60BE831A0}" srcOrd="0" destOrd="0" presId="urn:microsoft.com/office/officeart/2005/8/layout/orgChart1"/>
    <dgm:cxn modelId="{0ED345CE-41B0-4A25-96D8-A459607A773C}" type="presParOf" srcId="{40D7B36E-F1CF-4DBD-951B-9136DDFEE236}" destId="{D1287EFC-E736-492C-90CD-12593552B170}" srcOrd="1" destOrd="0" presId="urn:microsoft.com/office/officeart/2005/8/layout/orgChart1"/>
    <dgm:cxn modelId="{CB0BB28E-5A58-4B00-ABDE-4E7AD3308BA0}" type="presParOf" srcId="{F7E8CDE1-BCC1-4BF7-8EF0-976944D85DEF}" destId="{BBF39913-FA9B-4D3F-B14E-9443082CC40A}" srcOrd="1" destOrd="0" presId="urn:microsoft.com/office/officeart/2005/8/layout/orgChart1"/>
    <dgm:cxn modelId="{A2AFED4A-90CB-4ED1-A8C6-18CF2E4F93BC}" type="presParOf" srcId="{F7E8CDE1-BCC1-4BF7-8EF0-976944D85DEF}" destId="{F4B7CD7F-097B-4D96-B7D5-A0A11D672E00}" srcOrd="2" destOrd="0" presId="urn:microsoft.com/office/officeart/2005/8/layout/orgChart1"/>
    <dgm:cxn modelId="{246EED25-ADE8-4BB6-9E61-5C11A0220305}" type="presParOf" srcId="{703F6C52-FE60-4E8D-B2AC-D3428D246484}" destId="{351F6D3B-DE63-4EAD-9E20-5EC7BB164368}" srcOrd="2" destOrd="0" presId="urn:microsoft.com/office/officeart/2005/8/layout/orgChart1"/>
    <dgm:cxn modelId="{CE8AB830-DA47-4754-825B-CCA3EE927266}" type="presParOf" srcId="{703F6C52-FE60-4E8D-B2AC-D3428D246484}" destId="{3036DAFE-CC87-4839-B0D4-5FC5148DCB51}" srcOrd="3" destOrd="0" presId="urn:microsoft.com/office/officeart/2005/8/layout/orgChart1"/>
    <dgm:cxn modelId="{727209CF-3B0C-4521-A756-94FFD7EADB1E}" type="presParOf" srcId="{3036DAFE-CC87-4839-B0D4-5FC5148DCB51}" destId="{D6AB4514-128D-4BA2-81AE-201579E54011}" srcOrd="0" destOrd="0" presId="urn:microsoft.com/office/officeart/2005/8/layout/orgChart1"/>
    <dgm:cxn modelId="{814B8E3F-FF31-47B1-B785-B947EA5AE28E}" type="presParOf" srcId="{D6AB4514-128D-4BA2-81AE-201579E54011}" destId="{1B1ACC8E-1E91-4E0E-AF9F-33DAB24C3432}" srcOrd="0" destOrd="0" presId="urn:microsoft.com/office/officeart/2005/8/layout/orgChart1"/>
    <dgm:cxn modelId="{FE78F2FA-EFD4-4D4E-A9C8-6E1601B7B72D}" type="presParOf" srcId="{D6AB4514-128D-4BA2-81AE-201579E54011}" destId="{7B98CEBF-C649-4762-B8BF-85229FDD4AD1}" srcOrd="1" destOrd="0" presId="urn:microsoft.com/office/officeart/2005/8/layout/orgChart1"/>
    <dgm:cxn modelId="{B7D910BC-D651-48E8-A4BE-5FE698E24C68}" type="presParOf" srcId="{3036DAFE-CC87-4839-B0D4-5FC5148DCB51}" destId="{83D3C361-B4A8-47C7-A82B-72F0452BDBDA}" srcOrd="1" destOrd="0" presId="urn:microsoft.com/office/officeart/2005/8/layout/orgChart1"/>
    <dgm:cxn modelId="{FA9EAFCF-3DD5-46D7-A748-D7F42A005D42}" type="presParOf" srcId="{3036DAFE-CC87-4839-B0D4-5FC5148DCB51}" destId="{F9F6B423-B920-4C8F-9010-3CC49FBB71A6}" srcOrd="2" destOrd="0" presId="urn:microsoft.com/office/officeart/2005/8/layout/orgChart1"/>
    <dgm:cxn modelId="{D8FA64CA-67A2-4F52-8D6A-482277B31FB0}" type="presParOf" srcId="{703F6C52-FE60-4E8D-B2AC-D3428D246484}" destId="{EA5C7B7C-0DF1-4DA0-AE95-83D1D7E46633}" srcOrd="4" destOrd="0" presId="urn:microsoft.com/office/officeart/2005/8/layout/orgChart1"/>
    <dgm:cxn modelId="{781C1066-016A-4AE4-8589-A8CCB716E1CA}" type="presParOf" srcId="{703F6C52-FE60-4E8D-B2AC-D3428D246484}" destId="{EF0C1858-4936-4238-8986-D0BF6493A060}" srcOrd="5" destOrd="0" presId="urn:microsoft.com/office/officeart/2005/8/layout/orgChart1"/>
    <dgm:cxn modelId="{F5C457A1-9801-47E1-917A-CDDF986B8771}" type="presParOf" srcId="{EF0C1858-4936-4238-8986-D0BF6493A060}" destId="{32171477-E049-4AF3-A32D-3A64209A19B3}" srcOrd="0" destOrd="0" presId="urn:microsoft.com/office/officeart/2005/8/layout/orgChart1"/>
    <dgm:cxn modelId="{81AF1283-AF56-400A-A312-24BD06C8E247}" type="presParOf" srcId="{32171477-E049-4AF3-A32D-3A64209A19B3}" destId="{F26031F4-79C3-4390-BCBE-087B816A20AE}" srcOrd="0" destOrd="0" presId="urn:microsoft.com/office/officeart/2005/8/layout/orgChart1"/>
    <dgm:cxn modelId="{5EEE7E42-9294-4C8D-AF43-E8FC7EEB40B4}" type="presParOf" srcId="{32171477-E049-4AF3-A32D-3A64209A19B3}" destId="{AECEE4E5-FD47-45BC-973F-7F3F588D6C85}" srcOrd="1" destOrd="0" presId="urn:microsoft.com/office/officeart/2005/8/layout/orgChart1"/>
    <dgm:cxn modelId="{F88FDC4D-867C-4A73-9116-CA5D413B59E4}" type="presParOf" srcId="{EF0C1858-4936-4238-8986-D0BF6493A060}" destId="{AAC9D1B7-D473-4C90-8043-EDBE58D7B8C0}" srcOrd="1" destOrd="0" presId="urn:microsoft.com/office/officeart/2005/8/layout/orgChart1"/>
    <dgm:cxn modelId="{CD9C3D96-62A2-46C0-975A-77E6DD4D1877}" type="presParOf" srcId="{EF0C1858-4936-4238-8986-D0BF6493A060}" destId="{5251162A-6237-484C-9BEF-0D7CBE5B3A56}" srcOrd="2" destOrd="0" presId="urn:microsoft.com/office/officeart/2005/8/layout/orgChart1"/>
    <dgm:cxn modelId="{003EEBF1-CCEA-4454-9016-EEF58B6E9AEF}" type="presParOf" srcId="{8DAE7600-EE38-4A72-9490-92D687408F69}" destId="{6905DDBB-50D5-41C2-9F8A-05482D26492D}" srcOrd="2" destOrd="0" presId="urn:microsoft.com/office/officeart/2005/8/layout/orgChart1"/>
    <dgm:cxn modelId="{1761A740-44F3-4B96-A072-B65866050DD2}" type="presParOf" srcId="{6905DDBB-50D5-41C2-9F8A-05482D26492D}" destId="{3C29236A-82EB-43EF-9932-B197D29839E8}" srcOrd="0" destOrd="0" presId="urn:microsoft.com/office/officeart/2005/8/layout/orgChart1"/>
    <dgm:cxn modelId="{1ECCB668-A141-40A6-8C24-D33F4E6FE916}" type="presParOf" srcId="{6905DDBB-50D5-41C2-9F8A-05482D26492D}" destId="{737C7E44-E414-4792-9178-EDD047F3DEDC}" srcOrd="1" destOrd="0" presId="urn:microsoft.com/office/officeart/2005/8/layout/orgChart1"/>
    <dgm:cxn modelId="{31E9E96B-03B2-4B47-B0A7-DAD8347E4529}" type="presParOf" srcId="{737C7E44-E414-4792-9178-EDD047F3DEDC}" destId="{41CC903E-35E6-4953-87AD-D759221FE867}" srcOrd="0" destOrd="0" presId="urn:microsoft.com/office/officeart/2005/8/layout/orgChart1"/>
    <dgm:cxn modelId="{F13507CC-DEB0-4217-A370-C8A4E655CB57}" type="presParOf" srcId="{41CC903E-35E6-4953-87AD-D759221FE867}" destId="{EEB6E94B-E335-4411-B633-F5BE7BF5736E}" srcOrd="0" destOrd="0" presId="urn:microsoft.com/office/officeart/2005/8/layout/orgChart1"/>
    <dgm:cxn modelId="{2C0E9AC2-8B62-4741-B078-7933356C98AF}" type="presParOf" srcId="{41CC903E-35E6-4953-87AD-D759221FE867}" destId="{C62AC9E2-4E97-4C4A-806B-B2F2A561819D}" srcOrd="1" destOrd="0" presId="urn:microsoft.com/office/officeart/2005/8/layout/orgChart1"/>
    <dgm:cxn modelId="{A8BD0DFF-E52E-4092-BF3B-CBE443155173}" type="presParOf" srcId="{737C7E44-E414-4792-9178-EDD047F3DEDC}" destId="{4B977FF8-A661-4492-B02B-7A923A40DC6D}" srcOrd="1" destOrd="0" presId="urn:microsoft.com/office/officeart/2005/8/layout/orgChart1"/>
    <dgm:cxn modelId="{BBBC291F-37AE-4FB2-B604-DD4A1499D81D}" type="presParOf" srcId="{737C7E44-E414-4792-9178-EDD047F3DEDC}" destId="{244346C3-83F4-48AC-8499-75CF269200A9}" srcOrd="2" destOrd="0" presId="urn:microsoft.com/office/officeart/2005/8/layout/orgChart1"/>
    <dgm:cxn modelId="{2F7DEFF0-61BB-4B7E-B21F-DC484CB5C118}" type="presParOf" srcId="{6905DDBB-50D5-41C2-9F8A-05482D26492D}" destId="{529C263A-0ABD-4941-8156-B986FE991697}" srcOrd="2" destOrd="0" presId="urn:microsoft.com/office/officeart/2005/8/layout/orgChart1"/>
    <dgm:cxn modelId="{433DBC72-93F6-45A4-8B2F-0EAF2EFD6D07}" type="presParOf" srcId="{6905DDBB-50D5-41C2-9F8A-05482D26492D}" destId="{E663EBAD-301C-4530-A477-852DA3491F65}" srcOrd="3" destOrd="0" presId="urn:microsoft.com/office/officeart/2005/8/layout/orgChart1"/>
    <dgm:cxn modelId="{C3BB5A08-C877-41F2-B3E2-0818656CC58A}" type="presParOf" srcId="{E663EBAD-301C-4530-A477-852DA3491F65}" destId="{7116D735-2C8B-49FD-8EE0-91378A6F9997}" srcOrd="0" destOrd="0" presId="urn:microsoft.com/office/officeart/2005/8/layout/orgChart1"/>
    <dgm:cxn modelId="{D97D3D81-4BAF-4B63-9C09-92EE258E4F2E}" type="presParOf" srcId="{7116D735-2C8B-49FD-8EE0-91378A6F9997}" destId="{91093481-EB99-446E-87DA-00781FEB5458}" srcOrd="0" destOrd="0" presId="urn:microsoft.com/office/officeart/2005/8/layout/orgChart1"/>
    <dgm:cxn modelId="{A5E731C4-4F0E-40B9-8A60-A17162FE34AE}" type="presParOf" srcId="{7116D735-2C8B-49FD-8EE0-91378A6F9997}" destId="{0BA3002A-72FA-4830-ABA6-34556DC7CF69}" srcOrd="1" destOrd="0" presId="urn:microsoft.com/office/officeart/2005/8/layout/orgChart1"/>
    <dgm:cxn modelId="{F6F79F1A-2B5D-4AF2-B439-C2A97CCEBA9A}" type="presParOf" srcId="{E663EBAD-301C-4530-A477-852DA3491F65}" destId="{1F1D0055-BDA8-4B37-A800-775BBA8151EC}" srcOrd="1" destOrd="0" presId="urn:microsoft.com/office/officeart/2005/8/layout/orgChart1"/>
    <dgm:cxn modelId="{66AABACF-1A6D-4D18-BFA4-DA3C813ED9BB}" type="presParOf" srcId="{E663EBAD-301C-4530-A477-852DA3491F65}" destId="{E0646A1D-A2BF-4E24-AE64-2A3D463A88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C42FFB-A9BB-43BD-83D5-EC143A043F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886CC7B-992E-484E-8A28-9E637EA18595}">
      <dgm:prSet/>
      <dgm:spPr/>
      <dgm:t>
        <a:bodyPr/>
        <a:lstStyle/>
        <a:p>
          <a:pPr marR="0" algn="ctr" rtl="0"/>
          <a:r>
            <a:rPr lang="en-US" baseline="0" dirty="0" smtClean="0">
              <a:latin typeface="Calibri"/>
            </a:rPr>
            <a:t>Project Manager</a:t>
          </a:r>
          <a:endParaRPr lang="en-US" dirty="0" smtClean="0"/>
        </a:p>
      </dgm:t>
    </dgm:pt>
    <dgm:pt modelId="{F4F084A2-F87A-4083-B2FD-B827B05A7083}" type="parTrans" cxnId="{5EE7CA3C-5183-4295-B039-5D1E686142F4}">
      <dgm:prSet/>
      <dgm:spPr/>
      <dgm:t>
        <a:bodyPr/>
        <a:lstStyle/>
        <a:p>
          <a:endParaRPr lang="en-US"/>
        </a:p>
      </dgm:t>
    </dgm:pt>
    <dgm:pt modelId="{E065DF18-3356-4039-ACEC-B98CC1514E57}" type="sibTrans" cxnId="{5EE7CA3C-5183-4295-B039-5D1E686142F4}">
      <dgm:prSet/>
      <dgm:spPr/>
      <dgm:t>
        <a:bodyPr/>
        <a:lstStyle/>
        <a:p>
          <a:endParaRPr lang="en-US"/>
        </a:p>
      </dgm:t>
    </dgm:pt>
    <dgm:pt modelId="{B5AE359D-02E8-4DCF-810F-D2F51E121ADA}">
      <dgm:prSet/>
      <dgm:spPr/>
      <dgm:t>
        <a:bodyPr/>
        <a:lstStyle/>
        <a:p>
          <a:r>
            <a:rPr lang="en-US" dirty="0" smtClean="0"/>
            <a:t>Software</a:t>
          </a:r>
        </a:p>
        <a:p>
          <a:r>
            <a:rPr lang="en-US" dirty="0" smtClean="0"/>
            <a:t>Engineer(3)</a:t>
          </a:r>
        </a:p>
      </dgm:t>
    </dgm:pt>
    <dgm:pt modelId="{903064D7-99EB-4757-9ED5-8C979447215E}" type="parTrans" cxnId="{66FB8882-8A4F-48C1-9FEC-0F53DFBB1DDF}">
      <dgm:prSet/>
      <dgm:spPr/>
      <dgm:t>
        <a:bodyPr/>
        <a:lstStyle/>
        <a:p>
          <a:endParaRPr lang="en-US"/>
        </a:p>
      </dgm:t>
    </dgm:pt>
    <dgm:pt modelId="{BE52E8F1-FA0C-4066-BF2E-683CB877B82B}" type="sibTrans" cxnId="{66FB8882-8A4F-48C1-9FEC-0F53DFBB1DDF}">
      <dgm:prSet/>
      <dgm:spPr/>
      <dgm:t>
        <a:bodyPr/>
        <a:lstStyle/>
        <a:p>
          <a:endParaRPr lang="en-US"/>
        </a:p>
      </dgm:t>
    </dgm:pt>
    <dgm:pt modelId="{D472E1DC-666A-4284-B855-55CC00F2A002}">
      <dgm:prSet/>
      <dgm:spPr/>
      <dgm:t>
        <a:bodyPr/>
        <a:lstStyle/>
        <a:p>
          <a:r>
            <a:rPr lang="en-US" dirty="0" smtClean="0"/>
            <a:t>Database</a:t>
          </a:r>
        </a:p>
        <a:p>
          <a:r>
            <a:rPr lang="en-US" dirty="0" smtClean="0"/>
            <a:t>Developer</a:t>
          </a:r>
        </a:p>
      </dgm:t>
    </dgm:pt>
    <dgm:pt modelId="{1FD4E7BC-C333-481D-946E-6F2B4F99A9F2}" type="parTrans" cxnId="{21291096-F78C-4DC6-A2C6-22FEA6303725}">
      <dgm:prSet/>
      <dgm:spPr/>
      <dgm:t>
        <a:bodyPr/>
        <a:lstStyle/>
        <a:p>
          <a:endParaRPr lang="en-US"/>
        </a:p>
      </dgm:t>
    </dgm:pt>
    <dgm:pt modelId="{A6D24CD9-725F-4B80-A2F8-4171F491300D}" type="sibTrans" cxnId="{21291096-F78C-4DC6-A2C6-22FEA6303725}">
      <dgm:prSet/>
      <dgm:spPr/>
      <dgm:t>
        <a:bodyPr/>
        <a:lstStyle/>
        <a:p>
          <a:endParaRPr lang="en-US"/>
        </a:p>
      </dgm:t>
    </dgm:pt>
    <dgm:pt modelId="{7C337284-E8A2-44E8-9B6F-93C0EEADD741}">
      <dgm:prSet/>
      <dgm:spPr/>
      <dgm:t>
        <a:bodyPr/>
        <a:lstStyle/>
        <a:p>
          <a:r>
            <a:rPr lang="en-US" smtClean="0"/>
            <a:t>Web Developer</a:t>
          </a:r>
        </a:p>
      </dgm:t>
    </dgm:pt>
    <dgm:pt modelId="{D04F1AFE-0265-4965-8EA1-D4EC3024B341}" type="parTrans" cxnId="{CEB9E907-ABA0-48CD-98DC-CCBDA94AF93D}">
      <dgm:prSet/>
      <dgm:spPr/>
      <dgm:t>
        <a:bodyPr/>
        <a:lstStyle/>
        <a:p>
          <a:endParaRPr lang="en-US"/>
        </a:p>
      </dgm:t>
    </dgm:pt>
    <dgm:pt modelId="{C09695CD-346B-4217-AE0A-7E10773DE674}" type="sibTrans" cxnId="{CEB9E907-ABA0-48CD-98DC-CCBDA94AF93D}">
      <dgm:prSet/>
      <dgm:spPr/>
      <dgm:t>
        <a:bodyPr/>
        <a:lstStyle/>
        <a:p>
          <a:endParaRPr lang="en-US"/>
        </a:p>
      </dgm:t>
    </dgm:pt>
    <dgm:pt modelId="{64C520F7-877B-4DE0-9C3D-58862A4B400A}">
      <dgm:prSet/>
      <dgm:spPr/>
      <dgm:t>
        <a:bodyPr/>
        <a:lstStyle/>
        <a:p>
          <a:r>
            <a:rPr lang="en-US" dirty="0"/>
            <a:t>Math Expert</a:t>
          </a:r>
        </a:p>
      </dgm:t>
    </dgm:pt>
    <dgm:pt modelId="{B96CCF64-EF6E-49B1-8FFC-72321BE56613}" type="parTrans" cxnId="{F0D38B3A-146A-4861-9072-23D4AA00D45F}">
      <dgm:prSet/>
      <dgm:spPr/>
      <dgm:t>
        <a:bodyPr/>
        <a:lstStyle/>
        <a:p>
          <a:endParaRPr lang="en-US"/>
        </a:p>
      </dgm:t>
    </dgm:pt>
    <dgm:pt modelId="{48385196-9BAF-49CE-84F1-2A18E8E6044F}" type="sibTrans" cxnId="{F0D38B3A-146A-4861-9072-23D4AA00D45F}">
      <dgm:prSet/>
      <dgm:spPr/>
      <dgm:t>
        <a:bodyPr/>
        <a:lstStyle/>
        <a:p>
          <a:endParaRPr lang="en-US"/>
        </a:p>
      </dgm:t>
    </dgm:pt>
    <dgm:pt modelId="{BEDB5CA5-11EE-41B3-994E-7C01EFF60071}" type="pres">
      <dgm:prSet presAssocID="{13C42FFB-A9BB-43BD-83D5-EC143A043F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6FAA43-162E-4F3D-832E-F83B7A6EF425}" type="pres">
      <dgm:prSet presAssocID="{E886CC7B-992E-484E-8A28-9E637EA18595}" presName="hierRoot1" presStyleCnt="0">
        <dgm:presLayoutVars>
          <dgm:hierBranch/>
        </dgm:presLayoutVars>
      </dgm:prSet>
      <dgm:spPr/>
    </dgm:pt>
    <dgm:pt modelId="{1672BCCB-DAA1-4BEC-B6B3-D656D1E390EC}" type="pres">
      <dgm:prSet presAssocID="{E886CC7B-992E-484E-8A28-9E637EA18595}" presName="rootComposite1" presStyleCnt="0"/>
      <dgm:spPr/>
    </dgm:pt>
    <dgm:pt modelId="{05564117-EA14-4D03-9D62-41FF4B9A35AC}" type="pres">
      <dgm:prSet presAssocID="{E886CC7B-992E-484E-8A28-9E637EA185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EA23F7-AF05-464D-82A9-5201F57F0A6E}" type="pres">
      <dgm:prSet presAssocID="{E886CC7B-992E-484E-8A28-9E637EA185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7B62DA4-7F95-405A-BE8D-0A4904F27E13}" type="pres">
      <dgm:prSet presAssocID="{E886CC7B-992E-484E-8A28-9E637EA18595}" presName="hierChild2" presStyleCnt="0"/>
      <dgm:spPr/>
    </dgm:pt>
    <dgm:pt modelId="{FDAECE54-6BAF-440A-80CC-58C4C6AC85B7}" type="pres">
      <dgm:prSet presAssocID="{903064D7-99EB-4757-9ED5-8C979447215E}" presName="Name35" presStyleLbl="parChTrans1D2" presStyleIdx="0" presStyleCnt="4"/>
      <dgm:spPr/>
      <dgm:t>
        <a:bodyPr/>
        <a:lstStyle/>
        <a:p>
          <a:endParaRPr lang="en-US"/>
        </a:p>
      </dgm:t>
    </dgm:pt>
    <dgm:pt modelId="{A54C7CD0-EBA7-4B23-99E6-65DFB82693B4}" type="pres">
      <dgm:prSet presAssocID="{B5AE359D-02E8-4DCF-810F-D2F51E121ADA}" presName="hierRoot2" presStyleCnt="0">
        <dgm:presLayoutVars>
          <dgm:hierBranch/>
        </dgm:presLayoutVars>
      </dgm:prSet>
      <dgm:spPr/>
    </dgm:pt>
    <dgm:pt modelId="{690A1CE6-6FE4-4A95-9B76-3B2213D58EB2}" type="pres">
      <dgm:prSet presAssocID="{B5AE359D-02E8-4DCF-810F-D2F51E121ADA}" presName="rootComposite" presStyleCnt="0"/>
      <dgm:spPr/>
    </dgm:pt>
    <dgm:pt modelId="{3D1C43FA-5B90-41F6-A1A7-086C4FD361C6}" type="pres">
      <dgm:prSet presAssocID="{B5AE359D-02E8-4DCF-810F-D2F51E121AD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33BFB-E88E-497A-A29A-8230BCAF2E51}" type="pres">
      <dgm:prSet presAssocID="{B5AE359D-02E8-4DCF-810F-D2F51E121ADA}" presName="rootConnector" presStyleLbl="node2" presStyleIdx="0" presStyleCnt="4"/>
      <dgm:spPr/>
      <dgm:t>
        <a:bodyPr/>
        <a:lstStyle/>
        <a:p>
          <a:endParaRPr lang="en-US"/>
        </a:p>
      </dgm:t>
    </dgm:pt>
    <dgm:pt modelId="{7B09F2E4-B8D1-4CD7-ADD8-D878398A0E41}" type="pres">
      <dgm:prSet presAssocID="{B5AE359D-02E8-4DCF-810F-D2F51E121ADA}" presName="hierChild4" presStyleCnt="0"/>
      <dgm:spPr/>
    </dgm:pt>
    <dgm:pt modelId="{3AF47C99-9758-4EF0-9D7B-3770675640F0}" type="pres">
      <dgm:prSet presAssocID="{B5AE359D-02E8-4DCF-810F-D2F51E121ADA}" presName="hierChild5" presStyleCnt="0"/>
      <dgm:spPr/>
    </dgm:pt>
    <dgm:pt modelId="{CCA088D6-D247-4F5E-9E4B-93A54E6923E0}" type="pres">
      <dgm:prSet presAssocID="{1FD4E7BC-C333-481D-946E-6F2B4F99A9F2}" presName="Name35" presStyleLbl="parChTrans1D2" presStyleIdx="1" presStyleCnt="4"/>
      <dgm:spPr/>
      <dgm:t>
        <a:bodyPr/>
        <a:lstStyle/>
        <a:p>
          <a:endParaRPr lang="en-US"/>
        </a:p>
      </dgm:t>
    </dgm:pt>
    <dgm:pt modelId="{16ED93D9-833E-42B2-BBA1-043B5854ACC1}" type="pres">
      <dgm:prSet presAssocID="{D472E1DC-666A-4284-B855-55CC00F2A002}" presName="hierRoot2" presStyleCnt="0">
        <dgm:presLayoutVars>
          <dgm:hierBranch/>
        </dgm:presLayoutVars>
      </dgm:prSet>
      <dgm:spPr/>
    </dgm:pt>
    <dgm:pt modelId="{96FF6245-F969-42D3-A39E-0C8DC04A8BA1}" type="pres">
      <dgm:prSet presAssocID="{D472E1DC-666A-4284-B855-55CC00F2A002}" presName="rootComposite" presStyleCnt="0"/>
      <dgm:spPr/>
    </dgm:pt>
    <dgm:pt modelId="{D023A905-02A1-4854-A337-17182BB27F2A}" type="pres">
      <dgm:prSet presAssocID="{D472E1DC-666A-4284-B855-55CC00F2A00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8455BE-7016-4E2A-83D0-E8998485C438}" type="pres">
      <dgm:prSet presAssocID="{D472E1DC-666A-4284-B855-55CC00F2A002}" presName="rootConnector" presStyleLbl="node2" presStyleIdx="1" presStyleCnt="4"/>
      <dgm:spPr/>
      <dgm:t>
        <a:bodyPr/>
        <a:lstStyle/>
        <a:p>
          <a:endParaRPr lang="en-US"/>
        </a:p>
      </dgm:t>
    </dgm:pt>
    <dgm:pt modelId="{1B3ADDD9-E25C-4EBC-B1FE-3DFB496528B9}" type="pres">
      <dgm:prSet presAssocID="{D472E1DC-666A-4284-B855-55CC00F2A002}" presName="hierChild4" presStyleCnt="0"/>
      <dgm:spPr/>
    </dgm:pt>
    <dgm:pt modelId="{F7C060CD-48E4-4DE9-8C0B-220DFC812218}" type="pres">
      <dgm:prSet presAssocID="{D472E1DC-666A-4284-B855-55CC00F2A002}" presName="hierChild5" presStyleCnt="0"/>
      <dgm:spPr/>
    </dgm:pt>
    <dgm:pt modelId="{DAC535C6-1B14-49B8-9F99-475C88AC57BF}" type="pres">
      <dgm:prSet presAssocID="{D04F1AFE-0265-4965-8EA1-D4EC3024B341}" presName="Name35" presStyleLbl="parChTrans1D2" presStyleIdx="2" presStyleCnt="4"/>
      <dgm:spPr/>
      <dgm:t>
        <a:bodyPr/>
        <a:lstStyle/>
        <a:p>
          <a:endParaRPr lang="en-US"/>
        </a:p>
      </dgm:t>
    </dgm:pt>
    <dgm:pt modelId="{4525BA8F-4AD2-4075-BACF-8311372321C6}" type="pres">
      <dgm:prSet presAssocID="{7C337284-E8A2-44E8-9B6F-93C0EEADD741}" presName="hierRoot2" presStyleCnt="0">
        <dgm:presLayoutVars>
          <dgm:hierBranch/>
        </dgm:presLayoutVars>
      </dgm:prSet>
      <dgm:spPr/>
    </dgm:pt>
    <dgm:pt modelId="{943C85CA-DD5B-4089-8AB5-32B7AEC26480}" type="pres">
      <dgm:prSet presAssocID="{7C337284-E8A2-44E8-9B6F-93C0EEADD741}" presName="rootComposite" presStyleCnt="0"/>
      <dgm:spPr/>
    </dgm:pt>
    <dgm:pt modelId="{F9018942-C9FE-4C3C-BAB4-F3AEB14A0B19}" type="pres">
      <dgm:prSet presAssocID="{7C337284-E8A2-44E8-9B6F-93C0EEADD74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4F0D32-8F77-4059-932F-BDD411EC62B2}" type="pres">
      <dgm:prSet presAssocID="{7C337284-E8A2-44E8-9B6F-93C0EEADD741}" presName="rootConnector" presStyleLbl="node2" presStyleIdx="2" presStyleCnt="4"/>
      <dgm:spPr/>
      <dgm:t>
        <a:bodyPr/>
        <a:lstStyle/>
        <a:p>
          <a:endParaRPr lang="en-US"/>
        </a:p>
      </dgm:t>
    </dgm:pt>
    <dgm:pt modelId="{E580C741-8E20-4F0D-9151-0CB8D971F969}" type="pres">
      <dgm:prSet presAssocID="{7C337284-E8A2-44E8-9B6F-93C0EEADD741}" presName="hierChild4" presStyleCnt="0"/>
      <dgm:spPr/>
    </dgm:pt>
    <dgm:pt modelId="{152E02EC-BDFA-45EE-B2F8-83806DEFC126}" type="pres">
      <dgm:prSet presAssocID="{7C337284-E8A2-44E8-9B6F-93C0EEADD741}" presName="hierChild5" presStyleCnt="0"/>
      <dgm:spPr/>
    </dgm:pt>
    <dgm:pt modelId="{C0910AFC-4DC8-4BDD-A837-F000CCB93470}" type="pres">
      <dgm:prSet presAssocID="{B96CCF64-EF6E-49B1-8FFC-72321BE56613}" presName="Name35" presStyleLbl="parChTrans1D2" presStyleIdx="3" presStyleCnt="4"/>
      <dgm:spPr/>
      <dgm:t>
        <a:bodyPr/>
        <a:lstStyle/>
        <a:p>
          <a:endParaRPr lang="en-US"/>
        </a:p>
      </dgm:t>
    </dgm:pt>
    <dgm:pt modelId="{731315D8-461E-4E3C-BB41-D4B856220C20}" type="pres">
      <dgm:prSet presAssocID="{64C520F7-877B-4DE0-9C3D-58862A4B400A}" presName="hierRoot2" presStyleCnt="0">
        <dgm:presLayoutVars>
          <dgm:hierBranch val="init"/>
        </dgm:presLayoutVars>
      </dgm:prSet>
      <dgm:spPr/>
    </dgm:pt>
    <dgm:pt modelId="{58F3FB4A-BD1F-434E-B3CC-EE858A40DF5A}" type="pres">
      <dgm:prSet presAssocID="{64C520F7-877B-4DE0-9C3D-58862A4B400A}" presName="rootComposite" presStyleCnt="0"/>
      <dgm:spPr/>
    </dgm:pt>
    <dgm:pt modelId="{98F1B5C7-BA6F-4646-9908-9BE48F98EF45}" type="pres">
      <dgm:prSet presAssocID="{64C520F7-877B-4DE0-9C3D-58862A4B400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BFCAC6-A74E-4D8E-AC8E-49CD85B25ED0}" type="pres">
      <dgm:prSet presAssocID="{64C520F7-877B-4DE0-9C3D-58862A4B400A}" presName="rootConnector" presStyleLbl="node2" presStyleIdx="3" presStyleCnt="4"/>
      <dgm:spPr/>
      <dgm:t>
        <a:bodyPr/>
        <a:lstStyle/>
        <a:p>
          <a:endParaRPr lang="en-US"/>
        </a:p>
      </dgm:t>
    </dgm:pt>
    <dgm:pt modelId="{0E054DAE-7C26-4170-B197-ABC0518AB2CD}" type="pres">
      <dgm:prSet presAssocID="{64C520F7-877B-4DE0-9C3D-58862A4B400A}" presName="hierChild4" presStyleCnt="0"/>
      <dgm:spPr/>
    </dgm:pt>
    <dgm:pt modelId="{62B92BA7-F149-4DA8-B960-E8E2DD30D61E}" type="pres">
      <dgm:prSet presAssocID="{64C520F7-877B-4DE0-9C3D-58862A4B400A}" presName="hierChild5" presStyleCnt="0"/>
      <dgm:spPr/>
    </dgm:pt>
    <dgm:pt modelId="{EC0F4FF8-6694-41DD-B7B4-FBCC2B35DE2E}" type="pres">
      <dgm:prSet presAssocID="{E886CC7B-992E-484E-8A28-9E637EA18595}" presName="hierChild3" presStyleCnt="0"/>
      <dgm:spPr/>
    </dgm:pt>
  </dgm:ptLst>
  <dgm:cxnLst>
    <dgm:cxn modelId="{06B3B562-589D-4EE0-882C-FB3510080BCC}" type="presOf" srcId="{B5AE359D-02E8-4DCF-810F-D2F51E121ADA}" destId="{3D1C43FA-5B90-41F6-A1A7-086C4FD361C6}" srcOrd="0" destOrd="0" presId="urn:microsoft.com/office/officeart/2005/8/layout/orgChart1"/>
    <dgm:cxn modelId="{B67AA669-FCC5-4BE3-B50E-6A64ED007588}" type="presOf" srcId="{D04F1AFE-0265-4965-8EA1-D4EC3024B341}" destId="{DAC535C6-1B14-49B8-9F99-475C88AC57BF}" srcOrd="0" destOrd="0" presId="urn:microsoft.com/office/officeart/2005/8/layout/orgChart1"/>
    <dgm:cxn modelId="{65D53EBA-4336-4A63-ADA1-0010F943F08E}" type="presOf" srcId="{1FD4E7BC-C333-481D-946E-6F2B4F99A9F2}" destId="{CCA088D6-D247-4F5E-9E4B-93A54E6923E0}" srcOrd="0" destOrd="0" presId="urn:microsoft.com/office/officeart/2005/8/layout/orgChart1"/>
    <dgm:cxn modelId="{E07B94BF-73FF-402F-97CC-FFCE0EA58C35}" type="presOf" srcId="{D472E1DC-666A-4284-B855-55CC00F2A002}" destId="{4B8455BE-7016-4E2A-83D0-E8998485C438}" srcOrd="1" destOrd="0" presId="urn:microsoft.com/office/officeart/2005/8/layout/orgChart1"/>
    <dgm:cxn modelId="{8E651D18-77E9-4125-8878-405B816A807E}" type="presOf" srcId="{B5AE359D-02E8-4DCF-810F-D2F51E121ADA}" destId="{B1B33BFB-E88E-497A-A29A-8230BCAF2E51}" srcOrd="1" destOrd="0" presId="urn:microsoft.com/office/officeart/2005/8/layout/orgChart1"/>
    <dgm:cxn modelId="{053AA333-59C6-4B18-AFA4-F57385B1AFF2}" type="presOf" srcId="{B96CCF64-EF6E-49B1-8FFC-72321BE56613}" destId="{C0910AFC-4DC8-4BDD-A837-F000CCB93470}" srcOrd="0" destOrd="0" presId="urn:microsoft.com/office/officeart/2005/8/layout/orgChart1"/>
    <dgm:cxn modelId="{3DC7AA50-7CFF-4C6C-BD74-B827B11777FE}" type="presOf" srcId="{7C337284-E8A2-44E8-9B6F-93C0EEADD741}" destId="{344F0D32-8F77-4059-932F-BDD411EC62B2}" srcOrd="1" destOrd="0" presId="urn:microsoft.com/office/officeart/2005/8/layout/orgChart1"/>
    <dgm:cxn modelId="{7B04EC4B-BC58-46B3-AE54-EFE5B20FC31A}" type="presOf" srcId="{13C42FFB-A9BB-43BD-83D5-EC143A043F76}" destId="{BEDB5CA5-11EE-41B3-994E-7C01EFF60071}" srcOrd="0" destOrd="0" presId="urn:microsoft.com/office/officeart/2005/8/layout/orgChart1"/>
    <dgm:cxn modelId="{5EE7CA3C-5183-4295-B039-5D1E686142F4}" srcId="{13C42FFB-A9BB-43BD-83D5-EC143A043F76}" destId="{E886CC7B-992E-484E-8A28-9E637EA18595}" srcOrd="0" destOrd="0" parTransId="{F4F084A2-F87A-4083-B2FD-B827B05A7083}" sibTransId="{E065DF18-3356-4039-ACEC-B98CC1514E57}"/>
    <dgm:cxn modelId="{72D70295-4DEC-41D8-8CC8-AFD004D39343}" type="presOf" srcId="{903064D7-99EB-4757-9ED5-8C979447215E}" destId="{FDAECE54-6BAF-440A-80CC-58C4C6AC85B7}" srcOrd="0" destOrd="0" presId="urn:microsoft.com/office/officeart/2005/8/layout/orgChart1"/>
    <dgm:cxn modelId="{66FB8882-8A4F-48C1-9FEC-0F53DFBB1DDF}" srcId="{E886CC7B-992E-484E-8A28-9E637EA18595}" destId="{B5AE359D-02E8-4DCF-810F-D2F51E121ADA}" srcOrd="0" destOrd="0" parTransId="{903064D7-99EB-4757-9ED5-8C979447215E}" sibTransId="{BE52E8F1-FA0C-4066-BF2E-683CB877B82B}"/>
    <dgm:cxn modelId="{21291096-F78C-4DC6-A2C6-22FEA6303725}" srcId="{E886CC7B-992E-484E-8A28-9E637EA18595}" destId="{D472E1DC-666A-4284-B855-55CC00F2A002}" srcOrd="1" destOrd="0" parTransId="{1FD4E7BC-C333-481D-946E-6F2B4F99A9F2}" sibTransId="{A6D24CD9-725F-4B80-A2F8-4171F491300D}"/>
    <dgm:cxn modelId="{CEB9E907-ABA0-48CD-98DC-CCBDA94AF93D}" srcId="{E886CC7B-992E-484E-8A28-9E637EA18595}" destId="{7C337284-E8A2-44E8-9B6F-93C0EEADD741}" srcOrd="2" destOrd="0" parTransId="{D04F1AFE-0265-4965-8EA1-D4EC3024B341}" sibTransId="{C09695CD-346B-4217-AE0A-7E10773DE674}"/>
    <dgm:cxn modelId="{BA15D8D5-5ECB-4E84-ADF5-66F57318DEEA}" type="presOf" srcId="{E886CC7B-992E-484E-8A28-9E637EA18595}" destId="{3BEA23F7-AF05-464D-82A9-5201F57F0A6E}" srcOrd="1" destOrd="0" presId="urn:microsoft.com/office/officeart/2005/8/layout/orgChart1"/>
    <dgm:cxn modelId="{69060836-3D8A-4DD3-91B0-72401990DAEE}" type="presOf" srcId="{E886CC7B-992E-484E-8A28-9E637EA18595}" destId="{05564117-EA14-4D03-9D62-41FF4B9A35AC}" srcOrd="0" destOrd="0" presId="urn:microsoft.com/office/officeart/2005/8/layout/orgChart1"/>
    <dgm:cxn modelId="{C7CEE6F0-51E3-4203-8B77-5690087CB647}" type="presOf" srcId="{64C520F7-877B-4DE0-9C3D-58862A4B400A}" destId="{CABFCAC6-A74E-4D8E-AC8E-49CD85B25ED0}" srcOrd="1" destOrd="0" presId="urn:microsoft.com/office/officeart/2005/8/layout/orgChart1"/>
    <dgm:cxn modelId="{BCD41F1A-EA24-4326-859F-7625602B3881}" type="presOf" srcId="{D472E1DC-666A-4284-B855-55CC00F2A002}" destId="{D023A905-02A1-4854-A337-17182BB27F2A}" srcOrd="0" destOrd="0" presId="urn:microsoft.com/office/officeart/2005/8/layout/orgChart1"/>
    <dgm:cxn modelId="{8ED4CBCD-86D3-495C-8A7D-C90BC0FCBEFC}" type="presOf" srcId="{64C520F7-877B-4DE0-9C3D-58862A4B400A}" destId="{98F1B5C7-BA6F-4646-9908-9BE48F98EF45}" srcOrd="0" destOrd="0" presId="urn:microsoft.com/office/officeart/2005/8/layout/orgChart1"/>
    <dgm:cxn modelId="{27CBDB47-BB67-486C-BEDD-8FDD2AC41E00}" type="presOf" srcId="{7C337284-E8A2-44E8-9B6F-93C0EEADD741}" destId="{F9018942-C9FE-4C3C-BAB4-F3AEB14A0B19}" srcOrd="0" destOrd="0" presId="urn:microsoft.com/office/officeart/2005/8/layout/orgChart1"/>
    <dgm:cxn modelId="{F0D38B3A-146A-4861-9072-23D4AA00D45F}" srcId="{E886CC7B-992E-484E-8A28-9E637EA18595}" destId="{64C520F7-877B-4DE0-9C3D-58862A4B400A}" srcOrd="3" destOrd="0" parTransId="{B96CCF64-EF6E-49B1-8FFC-72321BE56613}" sibTransId="{48385196-9BAF-49CE-84F1-2A18E8E6044F}"/>
    <dgm:cxn modelId="{08DC6848-A6B1-401D-9A80-1DCDBBEB7381}" type="presParOf" srcId="{BEDB5CA5-11EE-41B3-994E-7C01EFF60071}" destId="{486FAA43-162E-4F3D-832E-F83B7A6EF425}" srcOrd="0" destOrd="0" presId="urn:microsoft.com/office/officeart/2005/8/layout/orgChart1"/>
    <dgm:cxn modelId="{80B511D7-212E-4EC1-931C-95CDC625F49A}" type="presParOf" srcId="{486FAA43-162E-4F3D-832E-F83B7A6EF425}" destId="{1672BCCB-DAA1-4BEC-B6B3-D656D1E390EC}" srcOrd="0" destOrd="0" presId="urn:microsoft.com/office/officeart/2005/8/layout/orgChart1"/>
    <dgm:cxn modelId="{0B1D65DD-2681-482B-B7A8-A379583CED61}" type="presParOf" srcId="{1672BCCB-DAA1-4BEC-B6B3-D656D1E390EC}" destId="{05564117-EA14-4D03-9D62-41FF4B9A35AC}" srcOrd="0" destOrd="0" presId="urn:microsoft.com/office/officeart/2005/8/layout/orgChart1"/>
    <dgm:cxn modelId="{D35E2894-24E4-4EA8-86E1-B6AC137C148D}" type="presParOf" srcId="{1672BCCB-DAA1-4BEC-B6B3-D656D1E390EC}" destId="{3BEA23F7-AF05-464D-82A9-5201F57F0A6E}" srcOrd="1" destOrd="0" presId="urn:microsoft.com/office/officeart/2005/8/layout/orgChart1"/>
    <dgm:cxn modelId="{0F2804A0-24E5-4922-AC0A-4D01A6B3FEC4}" type="presParOf" srcId="{486FAA43-162E-4F3D-832E-F83B7A6EF425}" destId="{E7B62DA4-7F95-405A-BE8D-0A4904F27E13}" srcOrd="1" destOrd="0" presId="urn:microsoft.com/office/officeart/2005/8/layout/orgChart1"/>
    <dgm:cxn modelId="{C76FC921-2264-4E44-AFB8-7FB344BC0854}" type="presParOf" srcId="{E7B62DA4-7F95-405A-BE8D-0A4904F27E13}" destId="{FDAECE54-6BAF-440A-80CC-58C4C6AC85B7}" srcOrd="0" destOrd="0" presId="urn:microsoft.com/office/officeart/2005/8/layout/orgChart1"/>
    <dgm:cxn modelId="{134CBBD5-E568-4EB4-814F-57DE76B99BEF}" type="presParOf" srcId="{E7B62DA4-7F95-405A-BE8D-0A4904F27E13}" destId="{A54C7CD0-EBA7-4B23-99E6-65DFB82693B4}" srcOrd="1" destOrd="0" presId="urn:microsoft.com/office/officeart/2005/8/layout/orgChart1"/>
    <dgm:cxn modelId="{B685EECF-A0EA-4B00-BB86-F2CD050D23CF}" type="presParOf" srcId="{A54C7CD0-EBA7-4B23-99E6-65DFB82693B4}" destId="{690A1CE6-6FE4-4A95-9B76-3B2213D58EB2}" srcOrd="0" destOrd="0" presId="urn:microsoft.com/office/officeart/2005/8/layout/orgChart1"/>
    <dgm:cxn modelId="{D49B007B-5881-40F2-8FDF-CDFBD136D4B5}" type="presParOf" srcId="{690A1CE6-6FE4-4A95-9B76-3B2213D58EB2}" destId="{3D1C43FA-5B90-41F6-A1A7-086C4FD361C6}" srcOrd="0" destOrd="0" presId="urn:microsoft.com/office/officeart/2005/8/layout/orgChart1"/>
    <dgm:cxn modelId="{D9E4370D-5426-464B-9A39-F6FA9133646C}" type="presParOf" srcId="{690A1CE6-6FE4-4A95-9B76-3B2213D58EB2}" destId="{B1B33BFB-E88E-497A-A29A-8230BCAF2E51}" srcOrd="1" destOrd="0" presId="urn:microsoft.com/office/officeart/2005/8/layout/orgChart1"/>
    <dgm:cxn modelId="{131386BE-2A8E-4581-990F-2CDFE25F22FC}" type="presParOf" srcId="{A54C7CD0-EBA7-4B23-99E6-65DFB82693B4}" destId="{7B09F2E4-B8D1-4CD7-ADD8-D878398A0E41}" srcOrd="1" destOrd="0" presId="urn:microsoft.com/office/officeart/2005/8/layout/orgChart1"/>
    <dgm:cxn modelId="{B1219941-DAAE-41AC-897B-C5CF38DD3525}" type="presParOf" srcId="{A54C7CD0-EBA7-4B23-99E6-65DFB82693B4}" destId="{3AF47C99-9758-4EF0-9D7B-3770675640F0}" srcOrd="2" destOrd="0" presId="urn:microsoft.com/office/officeart/2005/8/layout/orgChart1"/>
    <dgm:cxn modelId="{8500AEAB-0757-4166-861D-E4E87CFD0BCE}" type="presParOf" srcId="{E7B62DA4-7F95-405A-BE8D-0A4904F27E13}" destId="{CCA088D6-D247-4F5E-9E4B-93A54E6923E0}" srcOrd="2" destOrd="0" presId="urn:microsoft.com/office/officeart/2005/8/layout/orgChart1"/>
    <dgm:cxn modelId="{3737F3BD-3A76-4167-BE93-7E3E9A37623E}" type="presParOf" srcId="{E7B62DA4-7F95-405A-BE8D-0A4904F27E13}" destId="{16ED93D9-833E-42B2-BBA1-043B5854ACC1}" srcOrd="3" destOrd="0" presId="urn:microsoft.com/office/officeart/2005/8/layout/orgChart1"/>
    <dgm:cxn modelId="{35800C3E-14E0-4654-ABF5-020BB7373CA7}" type="presParOf" srcId="{16ED93D9-833E-42B2-BBA1-043B5854ACC1}" destId="{96FF6245-F969-42D3-A39E-0C8DC04A8BA1}" srcOrd="0" destOrd="0" presId="urn:microsoft.com/office/officeart/2005/8/layout/orgChart1"/>
    <dgm:cxn modelId="{50BE0E4E-E7DA-454E-A019-982F43B37136}" type="presParOf" srcId="{96FF6245-F969-42D3-A39E-0C8DC04A8BA1}" destId="{D023A905-02A1-4854-A337-17182BB27F2A}" srcOrd="0" destOrd="0" presId="urn:microsoft.com/office/officeart/2005/8/layout/orgChart1"/>
    <dgm:cxn modelId="{1B33EFBE-0AC8-42F5-9378-30819CACB64C}" type="presParOf" srcId="{96FF6245-F969-42D3-A39E-0C8DC04A8BA1}" destId="{4B8455BE-7016-4E2A-83D0-E8998485C438}" srcOrd="1" destOrd="0" presId="urn:microsoft.com/office/officeart/2005/8/layout/orgChart1"/>
    <dgm:cxn modelId="{87B607F0-02BB-436E-8466-C2F901304DE0}" type="presParOf" srcId="{16ED93D9-833E-42B2-BBA1-043B5854ACC1}" destId="{1B3ADDD9-E25C-4EBC-B1FE-3DFB496528B9}" srcOrd="1" destOrd="0" presId="urn:microsoft.com/office/officeart/2005/8/layout/orgChart1"/>
    <dgm:cxn modelId="{1E5AC973-CE18-46EE-A15E-830EEFF522C1}" type="presParOf" srcId="{16ED93D9-833E-42B2-BBA1-043B5854ACC1}" destId="{F7C060CD-48E4-4DE9-8C0B-220DFC812218}" srcOrd="2" destOrd="0" presId="urn:microsoft.com/office/officeart/2005/8/layout/orgChart1"/>
    <dgm:cxn modelId="{30D3D9D5-7841-4E5B-85A6-E97BEEF26DBD}" type="presParOf" srcId="{E7B62DA4-7F95-405A-BE8D-0A4904F27E13}" destId="{DAC535C6-1B14-49B8-9F99-475C88AC57BF}" srcOrd="4" destOrd="0" presId="urn:microsoft.com/office/officeart/2005/8/layout/orgChart1"/>
    <dgm:cxn modelId="{F7DFCA51-9F4B-4D1A-8425-F652AEAC2E43}" type="presParOf" srcId="{E7B62DA4-7F95-405A-BE8D-0A4904F27E13}" destId="{4525BA8F-4AD2-4075-BACF-8311372321C6}" srcOrd="5" destOrd="0" presId="urn:microsoft.com/office/officeart/2005/8/layout/orgChart1"/>
    <dgm:cxn modelId="{57C95F4D-C10A-4A1A-BC19-2524DB4DEA40}" type="presParOf" srcId="{4525BA8F-4AD2-4075-BACF-8311372321C6}" destId="{943C85CA-DD5B-4089-8AB5-32B7AEC26480}" srcOrd="0" destOrd="0" presId="urn:microsoft.com/office/officeart/2005/8/layout/orgChart1"/>
    <dgm:cxn modelId="{0BA5D4A5-6026-4E60-A24D-670D58D0BCA9}" type="presParOf" srcId="{943C85CA-DD5B-4089-8AB5-32B7AEC26480}" destId="{F9018942-C9FE-4C3C-BAB4-F3AEB14A0B19}" srcOrd="0" destOrd="0" presId="urn:microsoft.com/office/officeart/2005/8/layout/orgChart1"/>
    <dgm:cxn modelId="{5C4C6E46-DE75-470F-9EEE-FF09C549C934}" type="presParOf" srcId="{943C85CA-DD5B-4089-8AB5-32B7AEC26480}" destId="{344F0D32-8F77-4059-932F-BDD411EC62B2}" srcOrd="1" destOrd="0" presId="urn:microsoft.com/office/officeart/2005/8/layout/orgChart1"/>
    <dgm:cxn modelId="{FB9AE710-6903-457A-B9EE-21A42A1B6BCE}" type="presParOf" srcId="{4525BA8F-4AD2-4075-BACF-8311372321C6}" destId="{E580C741-8E20-4F0D-9151-0CB8D971F969}" srcOrd="1" destOrd="0" presId="urn:microsoft.com/office/officeart/2005/8/layout/orgChart1"/>
    <dgm:cxn modelId="{10219A62-9C23-4586-8D26-B85EC3DF4F7F}" type="presParOf" srcId="{4525BA8F-4AD2-4075-BACF-8311372321C6}" destId="{152E02EC-BDFA-45EE-B2F8-83806DEFC126}" srcOrd="2" destOrd="0" presId="urn:microsoft.com/office/officeart/2005/8/layout/orgChart1"/>
    <dgm:cxn modelId="{E8F6B030-7BC5-4E91-976C-D0E81937547A}" type="presParOf" srcId="{E7B62DA4-7F95-405A-BE8D-0A4904F27E13}" destId="{C0910AFC-4DC8-4BDD-A837-F000CCB93470}" srcOrd="6" destOrd="0" presId="urn:microsoft.com/office/officeart/2005/8/layout/orgChart1"/>
    <dgm:cxn modelId="{78E5357C-CA2D-41BF-B2FD-34542029C523}" type="presParOf" srcId="{E7B62DA4-7F95-405A-BE8D-0A4904F27E13}" destId="{731315D8-461E-4E3C-BB41-D4B856220C20}" srcOrd="7" destOrd="0" presId="urn:microsoft.com/office/officeart/2005/8/layout/orgChart1"/>
    <dgm:cxn modelId="{BA0110DD-9893-4972-945F-159C8B97CD03}" type="presParOf" srcId="{731315D8-461E-4E3C-BB41-D4B856220C20}" destId="{58F3FB4A-BD1F-434E-B3CC-EE858A40DF5A}" srcOrd="0" destOrd="0" presId="urn:microsoft.com/office/officeart/2005/8/layout/orgChart1"/>
    <dgm:cxn modelId="{C807978A-FA80-4C3F-990D-C658F8ED42C5}" type="presParOf" srcId="{58F3FB4A-BD1F-434E-B3CC-EE858A40DF5A}" destId="{98F1B5C7-BA6F-4646-9908-9BE48F98EF45}" srcOrd="0" destOrd="0" presId="urn:microsoft.com/office/officeart/2005/8/layout/orgChart1"/>
    <dgm:cxn modelId="{2687DA92-A2AE-4E02-943E-276203112E49}" type="presParOf" srcId="{58F3FB4A-BD1F-434E-B3CC-EE858A40DF5A}" destId="{CABFCAC6-A74E-4D8E-AC8E-49CD85B25ED0}" srcOrd="1" destOrd="0" presId="urn:microsoft.com/office/officeart/2005/8/layout/orgChart1"/>
    <dgm:cxn modelId="{0EA408BD-0887-419C-8E84-F1EE63C6B696}" type="presParOf" srcId="{731315D8-461E-4E3C-BB41-D4B856220C20}" destId="{0E054DAE-7C26-4170-B197-ABC0518AB2CD}" srcOrd="1" destOrd="0" presId="urn:microsoft.com/office/officeart/2005/8/layout/orgChart1"/>
    <dgm:cxn modelId="{BABB9C30-7B75-4C4C-875E-BCEFB036A9B6}" type="presParOf" srcId="{731315D8-461E-4E3C-BB41-D4B856220C20}" destId="{62B92BA7-F149-4DA8-B960-E8E2DD30D61E}" srcOrd="2" destOrd="0" presId="urn:microsoft.com/office/officeart/2005/8/layout/orgChart1"/>
    <dgm:cxn modelId="{7D926919-9029-47E4-AC10-FEBB519AA5D5}" type="presParOf" srcId="{486FAA43-162E-4F3D-832E-F83B7A6EF425}" destId="{EC0F4FF8-6694-41DD-B7B4-FBCC2B35DE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C42FFB-A9BB-43BD-83D5-EC143A043F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886CC7B-992E-484E-8A28-9E637EA18595}">
      <dgm:prSet custT="1"/>
      <dgm:spPr/>
      <dgm:t>
        <a:bodyPr/>
        <a:lstStyle/>
        <a:p>
          <a:pPr marR="0" algn="ctr" rtl="0"/>
          <a:r>
            <a:rPr lang="en-US" sz="2000" baseline="0" dirty="0" smtClean="0">
              <a:latin typeface="Calibri"/>
            </a:rPr>
            <a:t>Project Manager</a:t>
          </a:r>
          <a:endParaRPr lang="en-US" sz="2000" dirty="0" smtClean="0"/>
        </a:p>
      </dgm:t>
    </dgm:pt>
    <dgm:pt modelId="{F4F084A2-F87A-4083-B2FD-B827B05A7083}" type="parTrans" cxnId="{5EE7CA3C-5183-4295-B039-5D1E686142F4}">
      <dgm:prSet/>
      <dgm:spPr/>
      <dgm:t>
        <a:bodyPr/>
        <a:lstStyle/>
        <a:p>
          <a:endParaRPr lang="en-US"/>
        </a:p>
      </dgm:t>
    </dgm:pt>
    <dgm:pt modelId="{E065DF18-3356-4039-ACEC-B98CC1514E57}" type="sibTrans" cxnId="{5EE7CA3C-5183-4295-B039-5D1E686142F4}">
      <dgm:prSet/>
      <dgm:spPr/>
      <dgm:t>
        <a:bodyPr/>
        <a:lstStyle/>
        <a:p>
          <a:endParaRPr lang="en-US"/>
        </a:p>
      </dgm:t>
    </dgm:pt>
    <dgm:pt modelId="{B5AE359D-02E8-4DCF-810F-D2F51E121ADA}">
      <dgm:prSet custT="1"/>
      <dgm:spPr/>
      <dgm:t>
        <a:bodyPr/>
        <a:lstStyle/>
        <a:p>
          <a:r>
            <a:rPr lang="en-US" sz="2000" dirty="0" smtClean="0"/>
            <a:t>Software</a:t>
          </a:r>
        </a:p>
        <a:p>
          <a:r>
            <a:rPr lang="en-US" sz="2000" dirty="0" smtClean="0"/>
            <a:t>Engineer</a:t>
          </a:r>
        </a:p>
      </dgm:t>
    </dgm:pt>
    <dgm:pt modelId="{903064D7-99EB-4757-9ED5-8C979447215E}" type="parTrans" cxnId="{66FB8882-8A4F-48C1-9FEC-0F53DFBB1DDF}">
      <dgm:prSet/>
      <dgm:spPr/>
      <dgm:t>
        <a:bodyPr/>
        <a:lstStyle/>
        <a:p>
          <a:endParaRPr lang="en-US"/>
        </a:p>
      </dgm:t>
    </dgm:pt>
    <dgm:pt modelId="{BE52E8F1-FA0C-4066-BF2E-683CB877B82B}" type="sibTrans" cxnId="{66FB8882-8A4F-48C1-9FEC-0F53DFBB1DDF}">
      <dgm:prSet/>
      <dgm:spPr/>
      <dgm:t>
        <a:bodyPr/>
        <a:lstStyle/>
        <a:p>
          <a:endParaRPr lang="en-US"/>
        </a:p>
      </dgm:t>
    </dgm:pt>
    <dgm:pt modelId="{D472E1DC-666A-4284-B855-55CC00F2A002}">
      <dgm:prSet custT="1"/>
      <dgm:spPr/>
      <dgm:t>
        <a:bodyPr/>
        <a:lstStyle/>
        <a:p>
          <a:r>
            <a:rPr lang="en-US" sz="2000" dirty="0" smtClean="0"/>
            <a:t>Database</a:t>
          </a:r>
        </a:p>
        <a:p>
          <a:r>
            <a:rPr lang="en-US" sz="2000" dirty="0" smtClean="0"/>
            <a:t>Administrator</a:t>
          </a:r>
          <a:endParaRPr lang="en-US" sz="2500" dirty="0" smtClean="0"/>
        </a:p>
      </dgm:t>
    </dgm:pt>
    <dgm:pt modelId="{1FD4E7BC-C333-481D-946E-6F2B4F99A9F2}" type="parTrans" cxnId="{21291096-F78C-4DC6-A2C6-22FEA6303725}">
      <dgm:prSet/>
      <dgm:spPr/>
      <dgm:t>
        <a:bodyPr/>
        <a:lstStyle/>
        <a:p>
          <a:endParaRPr lang="en-US"/>
        </a:p>
      </dgm:t>
    </dgm:pt>
    <dgm:pt modelId="{A6D24CD9-725F-4B80-A2F8-4171F491300D}" type="sibTrans" cxnId="{21291096-F78C-4DC6-A2C6-22FEA6303725}">
      <dgm:prSet/>
      <dgm:spPr/>
      <dgm:t>
        <a:bodyPr/>
        <a:lstStyle/>
        <a:p>
          <a:endParaRPr lang="en-US"/>
        </a:p>
      </dgm:t>
    </dgm:pt>
    <dgm:pt modelId="{7C337284-E8A2-44E8-9B6F-93C0EEADD741}">
      <dgm:prSet custT="1"/>
      <dgm:spPr/>
      <dgm:t>
        <a:bodyPr/>
        <a:lstStyle/>
        <a:p>
          <a:r>
            <a:rPr lang="en-US" sz="2000" dirty="0" smtClean="0"/>
            <a:t>Webmaster</a:t>
          </a:r>
        </a:p>
      </dgm:t>
    </dgm:pt>
    <dgm:pt modelId="{D04F1AFE-0265-4965-8EA1-D4EC3024B341}" type="parTrans" cxnId="{CEB9E907-ABA0-48CD-98DC-CCBDA94AF93D}">
      <dgm:prSet/>
      <dgm:spPr/>
      <dgm:t>
        <a:bodyPr/>
        <a:lstStyle/>
        <a:p>
          <a:endParaRPr lang="en-US"/>
        </a:p>
      </dgm:t>
    </dgm:pt>
    <dgm:pt modelId="{C09695CD-346B-4217-AE0A-7E10773DE674}" type="sibTrans" cxnId="{CEB9E907-ABA0-48CD-98DC-CCBDA94AF93D}">
      <dgm:prSet/>
      <dgm:spPr/>
      <dgm:t>
        <a:bodyPr/>
        <a:lstStyle/>
        <a:p>
          <a:endParaRPr lang="en-US"/>
        </a:p>
      </dgm:t>
    </dgm:pt>
    <dgm:pt modelId="{BEDB5CA5-11EE-41B3-994E-7C01EFF60071}" type="pres">
      <dgm:prSet presAssocID="{13C42FFB-A9BB-43BD-83D5-EC143A043F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6FAA43-162E-4F3D-832E-F83B7A6EF425}" type="pres">
      <dgm:prSet presAssocID="{E886CC7B-992E-484E-8A28-9E637EA18595}" presName="hierRoot1" presStyleCnt="0">
        <dgm:presLayoutVars>
          <dgm:hierBranch/>
        </dgm:presLayoutVars>
      </dgm:prSet>
      <dgm:spPr/>
    </dgm:pt>
    <dgm:pt modelId="{1672BCCB-DAA1-4BEC-B6B3-D656D1E390EC}" type="pres">
      <dgm:prSet presAssocID="{E886CC7B-992E-484E-8A28-9E637EA18595}" presName="rootComposite1" presStyleCnt="0"/>
      <dgm:spPr/>
    </dgm:pt>
    <dgm:pt modelId="{05564117-EA14-4D03-9D62-41FF4B9A35AC}" type="pres">
      <dgm:prSet presAssocID="{E886CC7B-992E-484E-8A28-9E637EA185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EA23F7-AF05-464D-82A9-5201F57F0A6E}" type="pres">
      <dgm:prSet presAssocID="{E886CC7B-992E-484E-8A28-9E637EA185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7B62DA4-7F95-405A-BE8D-0A4904F27E13}" type="pres">
      <dgm:prSet presAssocID="{E886CC7B-992E-484E-8A28-9E637EA18595}" presName="hierChild2" presStyleCnt="0"/>
      <dgm:spPr/>
    </dgm:pt>
    <dgm:pt modelId="{FDAECE54-6BAF-440A-80CC-58C4C6AC85B7}" type="pres">
      <dgm:prSet presAssocID="{903064D7-99EB-4757-9ED5-8C979447215E}" presName="Name35" presStyleLbl="parChTrans1D2" presStyleIdx="0" presStyleCnt="3"/>
      <dgm:spPr/>
      <dgm:t>
        <a:bodyPr/>
        <a:lstStyle/>
        <a:p>
          <a:endParaRPr lang="en-US"/>
        </a:p>
      </dgm:t>
    </dgm:pt>
    <dgm:pt modelId="{A54C7CD0-EBA7-4B23-99E6-65DFB82693B4}" type="pres">
      <dgm:prSet presAssocID="{B5AE359D-02E8-4DCF-810F-D2F51E121ADA}" presName="hierRoot2" presStyleCnt="0">
        <dgm:presLayoutVars>
          <dgm:hierBranch/>
        </dgm:presLayoutVars>
      </dgm:prSet>
      <dgm:spPr/>
    </dgm:pt>
    <dgm:pt modelId="{690A1CE6-6FE4-4A95-9B76-3B2213D58EB2}" type="pres">
      <dgm:prSet presAssocID="{B5AE359D-02E8-4DCF-810F-D2F51E121ADA}" presName="rootComposite" presStyleCnt="0"/>
      <dgm:spPr/>
    </dgm:pt>
    <dgm:pt modelId="{3D1C43FA-5B90-41F6-A1A7-086C4FD361C6}" type="pres">
      <dgm:prSet presAssocID="{B5AE359D-02E8-4DCF-810F-D2F51E121AD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33BFB-E88E-497A-A29A-8230BCAF2E51}" type="pres">
      <dgm:prSet presAssocID="{B5AE359D-02E8-4DCF-810F-D2F51E121ADA}" presName="rootConnector" presStyleLbl="node2" presStyleIdx="0" presStyleCnt="3"/>
      <dgm:spPr/>
      <dgm:t>
        <a:bodyPr/>
        <a:lstStyle/>
        <a:p>
          <a:endParaRPr lang="en-US"/>
        </a:p>
      </dgm:t>
    </dgm:pt>
    <dgm:pt modelId="{7B09F2E4-B8D1-4CD7-ADD8-D878398A0E41}" type="pres">
      <dgm:prSet presAssocID="{B5AE359D-02E8-4DCF-810F-D2F51E121ADA}" presName="hierChild4" presStyleCnt="0"/>
      <dgm:spPr/>
    </dgm:pt>
    <dgm:pt modelId="{3AF47C99-9758-4EF0-9D7B-3770675640F0}" type="pres">
      <dgm:prSet presAssocID="{B5AE359D-02E8-4DCF-810F-D2F51E121ADA}" presName="hierChild5" presStyleCnt="0"/>
      <dgm:spPr/>
    </dgm:pt>
    <dgm:pt modelId="{CCA088D6-D247-4F5E-9E4B-93A54E6923E0}" type="pres">
      <dgm:prSet presAssocID="{1FD4E7BC-C333-481D-946E-6F2B4F99A9F2}" presName="Name35" presStyleLbl="parChTrans1D2" presStyleIdx="1" presStyleCnt="3"/>
      <dgm:spPr/>
      <dgm:t>
        <a:bodyPr/>
        <a:lstStyle/>
        <a:p>
          <a:endParaRPr lang="en-US"/>
        </a:p>
      </dgm:t>
    </dgm:pt>
    <dgm:pt modelId="{16ED93D9-833E-42B2-BBA1-043B5854ACC1}" type="pres">
      <dgm:prSet presAssocID="{D472E1DC-666A-4284-B855-55CC00F2A002}" presName="hierRoot2" presStyleCnt="0">
        <dgm:presLayoutVars>
          <dgm:hierBranch/>
        </dgm:presLayoutVars>
      </dgm:prSet>
      <dgm:spPr/>
    </dgm:pt>
    <dgm:pt modelId="{96FF6245-F969-42D3-A39E-0C8DC04A8BA1}" type="pres">
      <dgm:prSet presAssocID="{D472E1DC-666A-4284-B855-55CC00F2A002}" presName="rootComposite" presStyleCnt="0"/>
      <dgm:spPr/>
    </dgm:pt>
    <dgm:pt modelId="{D023A905-02A1-4854-A337-17182BB27F2A}" type="pres">
      <dgm:prSet presAssocID="{D472E1DC-666A-4284-B855-55CC00F2A00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8455BE-7016-4E2A-83D0-E8998485C438}" type="pres">
      <dgm:prSet presAssocID="{D472E1DC-666A-4284-B855-55CC00F2A002}" presName="rootConnector" presStyleLbl="node2" presStyleIdx="1" presStyleCnt="3"/>
      <dgm:spPr/>
      <dgm:t>
        <a:bodyPr/>
        <a:lstStyle/>
        <a:p>
          <a:endParaRPr lang="en-US"/>
        </a:p>
      </dgm:t>
    </dgm:pt>
    <dgm:pt modelId="{1B3ADDD9-E25C-4EBC-B1FE-3DFB496528B9}" type="pres">
      <dgm:prSet presAssocID="{D472E1DC-666A-4284-B855-55CC00F2A002}" presName="hierChild4" presStyleCnt="0"/>
      <dgm:spPr/>
    </dgm:pt>
    <dgm:pt modelId="{F7C060CD-48E4-4DE9-8C0B-220DFC812218}" type="pres">
      <dgm:prSet presAssocID="{D472E1DC-666A-4284-B855-55CC00F2A002}" presName="hierChild5" presStyleCnt="0"/>
      <dgm:spPr/>
    </dgm:pt>
    <dgm:pt modelId="{DAC535C6-1B14-49B8-9F99-475C88AC57BF}" type="pres">
      <dgm:prSet presAssocID="{D04F1AFE-0265-4965-8EA1-D4EC3024B341}" presName="Name35" presStyleLbl="parChTrans1D2" presStyleIdx="2" presStyleCnt="3"/>
      <dgm:spPr/>
      <dgm:t>
        <a:bodyPr/>
        <a:lstStyle/>
        <a:p>
          <a:endParaRPr lang="en-US"/>
        </a:p>
      </dgm:t>
    </dgm:pt>
    <dgm:pt modelId="{4525BA8F-4AD2-4075-BACF-8311372321C6}" type="pres">
      <dgm:prSet presAssocID="{7C337284-E8A2-44E8-9B6F-93C0EEADD741}" presName="hierRoot2" presStyleCnt="0">
        <dgm:presLayoutVars>
          <dgm:hierBranch/>
        </dgm:presLayoutVars>
      </dgm:prSet>
      <dgm:spPr/>
    </dgm:pt>
    <dgm:pt modelId="{943C85CA-DD5B-4089-8AB5-32B7AEC26480}" type="pres">
      <dgm:prSet presAssocID="{7C337284-E8A2-44E8-9B6F-93C0EEADD741}" presName="rootComposite" presStyleCnt="0"/>
      <dgm:spPr/>
    </dgm:pt>
    <dgm:pt modelId="{F9018942-C9FE-4C3C-BAB4-F3AEB14A0B19}" type="pres">
      <dgm:prSet presAssocID="{7C337284-E8A2-44E8-9B6F-93C0EEADD74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4F0D32-8F77-4059-932F-BDD411EC62B2}" type="pres">
      <dgm:prSet presAssocID="{7C337284-E8A2-44E8-9B6F-93C0EEADD741}" presName="rootConnector" presStyleLbl="node2" presStyleIdx="2" presStyleCnt="3"/>
      <dgm:spPr/>
      <dgm:t>
        <a:bodyPr/>
        <a:lstStyle/>
        <a:p>
          <a:endParaRPr lang="en-US"/>
        </a:p>
      </dgm:t>
    </dgm:pt>
    <dgm:pt modelId="{E580C741-8E20-4F0D-9151-0CB8D971F969}" type="pres">
      <dgm:prSet presAssocID="{7C337284-E8A2-44E8-9B6F-93C0EEADD741}" presName="hierChild4" presStyleCnt="0"/>
      <dgm:spPr/>
    </dgm:pt>
    <dgm:pt modelId="{152E02EC-BDFA-45EE-B2F8-83806DEFC126}" type="pres">
      <dgm:prSet presAssocID="{7C337284-E8A2-44E8-9B6F-93C0EEADD741}" presName="hierChild5" presStyleCnt="0"/>
      <dgm:spPr/>
    </dgm:pt>
    <dgm:pt modelId="{EC0F4FF8-6694-41DD-B7B4-FBCC2B35DE2E}" type="pres">
      <dgm:prSet presAssocID="{E886CC7B-992E-484E-8A28-9E637EA18595}" presName="hierChild3" presStyleCnt="0"/>
      <dgm:spPr/>
    </dgm:pt>
  </dgm:ptLst>
  <dgm:cxnLst>
    <dgm:cxn modelId="{4029D12D-EBCD-4F04-AF92-1D80FEC8A882}" type="presOf" srcId="{B5AE359D-02E8-4DCF-810F-D2F51E121ADA}" destId="{3D1C43FA-5B90-41F6-A1A7-086C4FD361C6}" srcOrd="0" destOrd="0" presId="urn:microsoft.com/office/officeart/2005/8/layout/orgChart1"/>
    <dgm:cxn modelId="{9273871D-15E6-4033-9D22-1C2D0B1E6A70}" type="presOf" srcId="{D472E1DC-666A-4284-B855-55CC00F2A002}" destId="{D023A905-02A1-4854-A337-17182BB27F2A}" srcOrd="0" destOrd="0" presId="urn:microsoft.com/office/officeart/2005/8/layout/orgChart1"/>
    <dgm:cxn modelId="{90475D56-4259-4C07-88E0-0EAA9713DD1A}" type="presOf" srcId="{E886CC7B-992E-484E-8A28-9E637EA18595}" destId="{3BEA23F7-AF05-464D-82A9-5201F57F0A6E}" srcOrd="1" destOrd="0" presId="urn:microsoft.com/office/officeart/2005/8/layout/orgChart1"/>
    <dgm:cxn modelId="{DA7DF379-7732-49A7-A6A5-BC5BC9A1FF9F}" type="presOf" srcId="{B5AE359D-02E8-4DCF-810F-D2F51E121ADA}" destId="{B1B33BFB-E88E-497A-A29A-8230BCAF2E51}" srcOrd="1" destOrd="0" presId="urn:microsoft.com/office/officeart/2005/8/layout/orgChart1"/>
    <dgm:cxn modelId="{66FB8882-8A4F-48C1-9FEC-0F53DFBB1DDF}" srcId="{E886CC7B-992E-484E-8A28-9E637EA18595}" destId="{B5AE359D-02E8-4DCF-810F-D2F51E121ADA}" srcOrd="0" destOrd="0" parTransId="{903064D7-99EB-4757-9ED5-8C979447215E}" sibTransId="{BE52E8F1-FA0C-4066-BF2E-683CB877B82B}"/>
    <dgm:cxn modelId="{E776BE2C-9D63-4890-81AF-1B3E3D2D8780}" type="presOf" srcId="{D04F1AFE-0265-4965-8EA1-D4EC3024B341}" destId="{DAC535C6-1B14-49B8-9F99-475C88AC57BF}" srcOrd="0" destOrd="0" presId="urn:microsoft.com/office/officeart/2005/8/layout/orgChart1"/>
    <dgm:cxn modelId="{90C878A8-17DD-445E-B2DF-96AB1E9CEA0A}" type="presOf" srcId="{7C337284-E8A2-44E8-9B6F-93C0EEADD741}" destId="{344F0D32-8F77-4059-932F-BDD411EC62B2}" srcOrd="1" destOrd="0" presId="urn:microsoft.com/office/officeart/2005/8/layout/orgChart1"/>
    <dgm:cxn modelId="{21291096-F78C-4DC6-A2C6-22FEA6303725}" srcId="{E886CC7B-992E-484E-8A28-9E637EA18595}" destId="{D472E1DC-666A-4284-B855-55CC00F2A002}" srcOrd="1" destOrd="0" parTransId="{1FD4E7BC-C333-481D-946E-6F2B4F99A9F2}" sibTransId="{A6D24CD9-725F-4B80-A2F8-4171F491300D}"/>
    <dgm:cxn modelId="{9A744476-ADF1-4F27-9E77-72C75C4BE8A4}" type="presOf" srcId="{903064D7-99EB-4757-9ED5-8C979447215E}" destId="{FDAECE54-6BAF-440A-80CC-58C4C6AC85B7}" srcOrd="0" destOrd="0" presId="urn:microsoft.com/office/officeart/2005/8/layout/orgChart1"/>
    <dgm:cxn modelId="{D5A0E7F2-B109-4635-86EC-E61C67B65CFD}" type="presOf" srcId="{7C337284-E8A2-44E8-9B6F-93C0EEADD741}" destId="{F9018942-C9FE-4C3C-BAB4-F3AEB14A0B19}" srcOrd="0" destOrd="0" presId="urn:microsoft.com/office/officeart/2005/8/layout/orgChart1"/>
    <dgm:cxn modelId="{CEB9E907-ABA0-48CD-98DC-CCBDA94AF93D}" srcId="{E886CC7B-992E-484E-8A28-9E637EA18595}" destId="{7C337284-E8A2-44E8-9B6F-93C0EEADD741}" srcOrd="2" destOrd="0" parTransId="{D04F1AFE-0265-4965-8EA1-D4EC3024B341}" sibTransId="{C09695CD-346B-4217-AE0A-7E10773DE674}"/>
    <dgm:cxn modelId="{9EF15378-7262-46E6-9670-545850B37ED2}" type="presOf" srcId="{E886CC7B-992E-484E-8A28-9E637EA18595}" destId="{05564117-EA14-4D03-9D62-41FF4B9A35AC}" srcOrd="0" destOrd="0" presId="urn:microsoft.com/office/officeart/2005/8/layout/orgChart1"/>
    <dgm:cxn modelId="{C5597C3D-563D-4A6D-98C8-E7F478B40740}" type="presOf" srcId="{13C42FFB-A9BB-43BD-83D5-EC143A043F76}" destId="{BEDB5CA5-11EE-41B3-994E-7C01EFF60071}" srcOrd="0" destOrd="0" presId="urn:microsoft.com/office/officeart/2005/8/layout/orgChart1"/>
    <dgm:cxn modelId="{990D5306-0B17-4757-9AFF-D9DB3AD8B558}" type="presOf" srcId="{D472E1DC-666A-4284-B855-55CC00F2A002}" destId="{4B8455BE-7016-4E2A-83D0-E8998485C438}" srcOrd="1" destOrd="0" presId="urn:microsoft.com/office/officeart/2005/8/layout/orgChart1"/>
    <dgm:cxn modelId="{5EE7CA3C-5183-4295-B039-5D1E686142F4}" srcId="{13C42FFB-A9BB-43BD-83D5-EC143A043F76}" destId="{E886CC7B-992E-484E-8A28-9E637EA18595}" srcOrd="0" destOrd="0" parTransId="{F4F084A2-F87A-4083-B2FD-B827B05A7083}" sibTransId="{E065DF18-3356-4039-ACEC-B98CC1514E57}"/>
    <dgm:cxn modelId="{79B8F6F1-269E-4D27-827C-2076887099C4}" type="presOf" srcId="{1FD4E7BC-C333-481D-946E-6F2B4F99A9F2}" destId="{CCA088D6-D247-4F5E-9E4B-93A54E6923E0}" srcOrd="0" destOrd="0" presId="urn:microsoft.com/office/officeart/2005/8/layout/orgChart1"/>
    <dgm:cxn modelId="{BDD735E0-C283-4EA5-B2CD-C4C87A441025}" type="presParOf" srcId="{BEDB5CA5-11EE-41B3-994E-7C01EFF60071}" destId="{486FAA43-162E-4F3D-832E-F83B7A6EF425}" srcOrd="0" destOrd="0" presId="urn:microsoft.com/office/officeart/2005/8/layout/orgChart1"/>
    <dgm:cxn modelId="{8F5934AE-4B8C-4FE7-B9F3-57BAF081276A}" type="presParOf" srcId="{486FAA43-162E-4F3D-832E-F83B7A6EF425}" destId="{1672BCCB-DAA1-4BEC-B6B3-D656D1E390EC}" srcOrd="0" destOrd="0" presId="urn:microsoft.com/office/officeart/2005/8/layout/orgChart1"/>
    <dgm:cxn modelId="{66CCF529-9CA1-42E7-8DF2-66B555DAD3CA}" type="presParOf" srcId="{1672BCCB-DAA1-4BEC-B6B3-D656D1E390EC}" destId="{05564117-EA14-4D03-9D62-41FF4B9A35AC}" srcOrd="0" destOrd="0" presId="urn:microsoft.com/office/officeart/2005/8/layout/orgChart1"/>
    <dgm:cxn modelId="{2517123C-1A0B-4A3B-9B81-71B21DBF0AE1}" type="presParOf" srcId="{1672BCCB-DAA1-4BEC-B6B3-D656D1E390EC}" destId="{3BEA23F7-AF05-464D-82A9-5201F57F0A6E}" srcOrd="1" destOrd="0" presId="urn:microsoft.com/office/officeart/2005/8/layout/orgChart1"/>
    <dgm:cxn modelId="{EFA3C136-B927-4D51-B81C-FB620D16EC03}" type="presParOf" srcId="{486FAA43-162E-4F3D-832E-F83B7A6EF425}" destId="{E7B62DA4-7F95-405A-BE8D-0A4904F27E13}" srcOrd="1" destOrd="0" presId="urn:microsoft.com/office/officeart/2005/8/layout/orgChart1"/>
    <dgm:cxn modelId="{5F8DC44F-3CA3-416E-8184-438EBAA96050}" type="presParOf" srcId="{E7B62DA4-7F95-405A-BE8D-0A4904F27E13}" destId="{FDAECE54-6BAF-440A-80CC-58C4C6AC85B7}" srcOrd="0" destOrd="0" presId="urn:microsoft.com/office/officeart/2005/8/layout/orgChart1"/>
    <dgm:cxn modelId="{2D89EFC9-B05C-43EA-BB7D-DA12179D0656}" type="presParOf" srcId="{E7B62DA4-7F95-405A-BE8D-0A4904F27E13}" destId="{A54C7CD0-EBA7-4B23-99E6-65DFB82693B4}" srcOrd="1" destOrd="0" presId="urn:microsoft.com/office/officeart/2005/8/layout/orgChart1"/>
    <dgm:cxn modelId="{296B74CB-3461-45C9-BB5D-D70BEBA764CA}" type="presParOf" srcId="{A54C7CD0-EBA7-4B23-99E6-65DFB82693B4}" destId="{690A1CE6-6FE4-4A95-9B76-3B2213D58EB2}" srcOrd="0" destOrd="0" presId="urn:microsoft.com/office/officeart/2005/8/layout/orgChart1"/>
    <dgm:cxn modelId="{45E96504-58ED-424A-9734-75CA76F22291}" type="presParOf" srcId="{690A1CE6-6FE4-4A95-9B76-3B2213D58EB2}" destId="{3D1C43FA-5B90-41F6-A1A7-086C4FD361C6}" srcOrd="0" destOrd="0" presId="urn:microsoft.com/office/officeart/2005/8/layout/orgChart1"/>
    <dgm:cxn modelId="{D75B5F87-DC1A-4E57-B8B0-B348BEAD07F9}" type="presParOf" srcId="{690A1CE6-6FE4-4A95-9B76-3B2213D58EB2}" destId="{B1B33BFB-E88E-497A-A29A-8230BCAF2E51}" srcOrd="1" destOrd="0" presId="urn:microsoft.com/office/officeart/2005/8/layout/orgChart1"/>
    <dgm:cxn modelId="{56E7E479-F8B7-4DC0-8436-EA222DB5F5DB}" type="presParOf" srcId="{A54C7CD0-EBA7-4B23-99E6-65DFB82693B4}" destId="{7B09F2E4-B8D1-4CD7-ADD8-D878398A0E41}" srcOrd="1" destOrd="0" presId="urn:microsoft.com/office/officeart/2005/8/layout/orgChart1"/>
    <dgm:cxn modelId="{FA734FBA-348A-42CE-BA57-419C9E890A84}" type="presParOf" srcId="{A54C7CD0-EBA7-4B23-99E6-65DFB82693B4}" destId="{3AF47C99-9758-4EF0-9D7B-3770675640F0}" srcOrd="2" destOrd="0" presId="urn:microsoft.com/office/officeart/2005/8/layout/orgChart1"/>
    <dgm:cxn modelId="{154F6798-1E6F-4B65-ADA0-05B22225D702}" type="presParOf" srcId="{E7B62DA4-7F95-405A-BE8D-0A4904F27E13}" destId="{CCA088D6-D247-4F5E-9E4B-93A54E6923E0}" srcOrd="2" destOrd="0" presId="urn:microsoft.com/office/officeart/2005/8/layout/orgChart1"/>
    <dgm:cxn modelId="{219DA33F-9A78-4D55-B127-D03CD2A81C2E}" type="presParOf" srcId="{E7B62DA4-7F95-405A-BE8D-0A4904F27E13}" destId="{16ED93D9-833E-42B2-BBA1-043B5854ACC1}" srcOrd="3" destOrd="0" presId="urn:microsoft.com/office/officeart/2005/8/layout/orgChart1"/>
    <dgm:cxn modelId="{EB119708-9FE6-4E63-87D2-A059D3A72E4A}" type="presParOf" srcId="{16ED93D9-833E-42B2-BBA1-043B5854ACC1}" destId="{96FF6245-F969-42D3-A39E-0C8DC04A8BA1}" srcOrd="0" destOrd="0" presId="urn:microsoft.com/office/officeart/2005/8/layout/orgChart1"/>
    <dgm:cxn modelId="{AB2ED4AF-4716-4654-9C8D-161407933EB1}" type="presParOf" srcId="{96FF6245-F969-42D3-A39E-0C8DC04A8BA1}" destId="{D023A905-02A1-4854-A337-17182BB27F2A}" srcOrd="0" destOrd="0" presId="urn:microsoft.com/office/officeart/2005/8/layout/orgChart1"/>
    <dgm:cxn modelId="{8798B84B-ADE2-478F-8EED-E85550889E87}" type="presParOf" srcId="{96FF6245-F969-42D3-A39E-0C8DC04A8BA1}" destId="{4B8455BE-7016-4E2A-83D0-E8998485C438}" srcOrd="1" destOrd="0" presId="urn:microsoft.com/office/officeart/2005/8/layout/orgChart1"/>
    <dgm:cxn modelId="{CEEDA4E1-D369-4CE7-89F2-C533093CE68B}" type="presParOf" srcId="{16ED93D9-833E-42B2-BBA1-043B5854ACC1}" destId="{1B3ADDD9-E25C-4EBC-B1FE-3DFB496528B9}" srcOrd="1" destOrd="0" presId="urn:microsoft.com/office/officeart/2005/8/layout/orgChart1"/>
    <dgm:cxn modelId="{0BB442EB-A86F-493C-8D5A-936DE6B29F6D}" type="presParOf" srcId="{16ED93D9-833E-42B2-BBA1-043B5854ACC1}" destId="{F7C060CD-48E4-4DE9-8C0B-220DFC812218}" srcOrd="2" destOrd="0" presId="urn:microsoft.com/office/officeart/2005/8/layout/orgChart1"/>
    <dgm:cxn modelId="{33C7963B-66B3-48E0-8998-64BD97A3C319}" type="presParOf" srcId="{E7B62DA4-7F95-405A-BE8D-0A4904F27E13}" destId="{DAC535C6-1B14-49B8-9F99-475C88AC57BF}" srcOrd="4" destOrd="0" presId="urn:microsoft.com/office/officeart/2005/8/layout/orgChart1"/>
    <dgm:cxn modelId="{B92824AB-298F-465F-8446-02D803744D10}" type="presParOf" srcId="{E7B62DA4-7F95-405A-BE8D-0A4904F27E13}" destId="{4525BA8F-4AD2-4075-BACF-8311372321C6}" srcOrd="5" destOrd="0" presId="urn:microsoft.com/office/officeart/2005/8/layout/orgChart1"/>
    <dgm:cxn modelId="{D30EB49F-3687-4E02-B9A4-81A25D0D887F}" type="presParOf" srcId="{4525BA8F-4AD2-4075-BACF-8311372321C6}" destId="{943C85CA-DD5B-4089-8AB5-32B7AEC26480}" srcOrd="0" destOrd="0" presId="urn:microsoft.com/office/officeart/2005/8/layout/orgChart1"/>
    <dgm:cxn modelId="{E8095E29-7FE5-46D7-BAC0-53FE375817AF}" type="presParOf" srcId="{943C85CA-DD5B-4089-8AB5-32B7AEC26480}" destId="{F9018942-C9FE-4C3C-BAB4-F3AEB14A0B19}" srcOrd="0" destOrd="0" presId="urn:microsoft.com/office/officeart/2005/8/layout/orgChart1"/>
    <dgm:cxn modelId="{EE0141A4-3D14-4B04-B151-C0B46BEB75E5}" type="presParOf" srcId="{943C85CA-DD5B-4089-8AB5-32B7AEC26480}" destId="{344F0D32-8F77-4059-932F-BDD411EC62B2}" srcOrd="1" destOrd="0" presId="urn:microsoft.com/office/officeart/2005/8/layout/orgChart1"/>
    <dgm:cxn modelId="{86983C98-301C-4FEF-B9DE-9079AC4CCFAE}" type="presParOf" srcId="{4525BA8F-4AD2-4075-BACF-8311372321C6}" destId="{E580C741-8E20-4F0D-9151-0CB8D971F969}" srcOrd="1" destOrd="0" presId="urn:microsoft.com/office/officeart/2005/8/layout/orgChart1"/>
    <dgm:cxn modelId="{672E1DAC-4A56-4B20-B815-241E3E64E09F}" type="presParOf" srcId="{4525BA8F-4AD2-4075-BACF-8311372321C6}" destId="{152E02EC-BDFA-45EE-B2F8-83806DEFC126}" srcOrd="2" destOrd="0" presId="urn:microsoft.com/office/officeart/2005/8/layout/orgChart1"/>
    <dgm:cxn modelId="{95B61BED-546F-4E08-8DE0-0016CA517A27}" type="presParOf" srcId="{486FAA43-162E-4F3D-832E-F83B7A6EF425}" destId="{EC0F4FF8-6694-41DD-B7B4-FBCC2B35DE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98EC3-BD8C-49D1-A1D9-535137B09287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96996-1EC6-42D3-AE70-309F8D2EB08E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Rooms</a:t>
          </a:r>
          <a:endParaRPr lang="en-US" dirty="0"/>
        </a:p>
      </dgm:t>
    </dgm:pt>
    <dgm:pt modelId="{3D10F106-4C79-4EB0-B98E-19BF108061D9}" type="parTrans" cxnId="{3C2BD755-C275-48B7-B608-4C4110FFD1B5}">
      <dgm:prSet/>
      <dgm:spPr/>
      <dgm:t>
        <a:bodyPr/>
        <a:lstStyle/>
        <a:p>
          <a:endParaRPr lang="en-US"/>
        </a:p>
      </dgm:t>
    </dgm:pt>
    <dgm:pt modelId="{5E71601C-A665-4F77-A075-D94FF2B5B0B5}" type="sibTrans" cxnId="{3C2BD755-C275-48B7-B608-4C4110FFD1B5}">
      <dgm:prSet/>
      <dgm:spPr/>
      <dgm:t>
        <a:bodyPr/>
        <a:lstStyle/>
        <a:p>
          <a:endParaRPr lang="en-US"/>
        </a:p>
      </dgm:t>
    </dgm:pt>
    <dgm:pt modelId="{4F62D12E-F024-4CF2-B7A3-E82CB56918FC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3020A97C-AC8B-44E5-85A0-B7A6EFB7EA0C}" type="parTrans" cxnId="{529D9A44-B6CC-4A33-8837-EC55A8EFB7BE}">
      <dgm:prSet/>
      <dgm:spPr/>
      <dgm:t>
        <a:bodyPr/>
        <a:lstStyle/>
        <a:p>
          <a:endParaRPr lang="en-US"/>
        </a:p>
      </dgm:t>
    </dgm:pt>
    <dgm:pt modelId="{8989AB0D-744F-4E2E-8C6C-8F4684F4D111}" type="sibTrans" cxnId="{529D9A44-B6CC-4A33-8837-EC55A8EFB7BE}">
      <dgm:prSet/>
      <dgm:spPr/>
      <dgm:t>
        <a:bodyPr/>
        <a:lstStyle/>
        <a:p>
          <a:endParaRPr lang="en-US"/>
        </a:p>
      </dgm:t>
    </dgm:pt>
    <dgm:pt modelId="{6D973814-11E0-4546-BD8D-780A29519D16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39F891EC-A1CC-4D32-8B7D-41D23508D906}" type="parTrans" cxnId="{0AB002E9-481E-4DA4-9868-50339FDBBF0F}">
      <dgm:prSet/>
      <dgm:spPr/>
      <dgm:t>
        <a:bodyPr/>
        <a:lstStyle/>
        <a:p>
          <a:endParaRPr lang="en-US"/>
        </a:p>
      </dgm:t>
    </dgm:pt>
    <dgm:pt modelId="{DD62A1FD-4CB2-44D5-9D86-3656225842B7}" type="sibTrans" cxnId="{0AB002E9-481E-4DA4-9868-50339FDBBF0F}">
      <dgm:prSet/>
      <dgm:spPr/>
      <dgm:t>
        <a:bodyPr/>
        <a:lstStyle/>
        <a:p>
          <a:endParaRPr lang="en-US"/>
        </a:p>
      </dgm:t>
    </dgm:pt>
    <dgm:pt modelId="{9B6087D3-AB46-4838-AFF4-5A316C794AD8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Course Offerings</a:t>
          </a:r>
          <a:endParaRPr lang="en-US" dirty="0"/>
        </a:p>
      </dgm:t>
    </dgm:pt>
    <dgm:pt modelId="{FA1F47BA-C622-4F3D-A72E-0F7FF79EB401}" type="parTrans" cxnId="{BFEB5FA3-B8EE-47E6-8D76-12DC0245E561}">
      <dgm:prSet/>
      <dgm:spPr/>
      <dgm:t>
        <a:bodyPr/>
        <a:lstStyle/>
        <a:p>
          <a:endParaRPr lang="en-US"/>
        </a:p>
      </dgm:t>
    </dgm:pt>
    <dgm:pt modelId="{2D558088-3EF1-40CE-934C-46E3F697B331}" type="sibTrans" cxnId="{BFEB5FA3-B8EE-47E6-8D76-12DC0245E561}">
      <dgm:prSet/>
      <dgm:spPr/>
      <dgm:t>
        <a:bodyPr/>
        <a:lstStyle/>
        <a:p>
          <a:endParaRPr lang="en-US"/>
        </a:p>
      </dgm:t>
    </dgm:pt>
    <dgm:pt modelId="{9E364190-0A97-4261-8314-6E8A7FC108E9}" type="pres">
      <dgm:prSet presAssocID="{33098EC3-BD8C-49D1-A1D9-535137B092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65C35-632C-4734-8D17-EA62FD62C6E9}" type="pres">
      <dgm:prSet presAssocID="{33098EC3-BD8C-49D1-A1D9-535137B09287}" presName="diamond" presStyleLbl="bgShp" presStyleIdx="0" presStyleCnt="1"/>
      <dgm:spPr/>
      <dgm:t>
        <a:bodyPr/>
        <a:lstStyle/>
        <a:p>
          <a:endParaRPr lang="en-US"/>
        </a:p>
      </dgm:t>
    </dgm:pt>
    <dgm:pt modelId="{C1632349-8DA6-45C7-8B35-259F3D467277}" type="pres">
      <dgm:prSet presAssocID="{33098EC3-BD8C-49D1-A1D9-535137B0928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DA3D-FB11-4E91-80EC-9276B74851CE}" type="pres">
      <dgm:prSet presAssocID="{33098EC3-BD8C-49D1-A1D9-535137B092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504A3-5562-4E53-A77E-CB16095AABDB}" type="pres">
      <dgm:prSet presAssocID="{33098EC3-BD8C-49D1-A1D9-535137B092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4D06E-1233-46EB-BAA1-34412C21E616}" type="pres">
      <dgm:prSet presAssocID="{33098EC3-BD8C-49D1-A1D9-535137B092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002E9-481E-4DA4-9868-50339FDBBF0F}" srcId="{33098EC3-BD8C-49D1-A1D9-535137B09287}" destId="{6D973814-11E0-4546-BD8D-780A29519D16}" srcOrd="2" destOrd="0" parTransId="{39F891EC-A1CC-4D32-8B7D-41D23508D906}" sibTransId="{DD62A1FD-4CB2-44D5-9D86-3656225842B7}"/>
    <dgm:cxn modelId="{3C2BD755-C275-48B7-B608-4C4110FFD1B5}" srcId="{33098EC3-BD8C-49D1-A1D9-535137B09287}" destId="{9D296996-1EC6-42D3-AE70-309F8D2EB08E}" srcOrd="0" destOrd="0" parTransId="{3D10F106-4C79-4EB0-B98E-19BF108061D9}" sibTransId="{5E71601C-A665-4F77-A075-D94FF2B5B0B5}"/>
    <dgm:cxn modelId="{315285B9-C7C1-4CD2-8074-6878E58B3116}" type="presOf" srcId="{6D973814-11E0-4546-BD8D-780A29519D16}" destId="{730504A3-5562-4E53-A77E-CB16095AABDB}" srcOrd="0" destOrd="0" presId="urn:microsoft.com/office/officeart/2005/8/layout/matrix3"/>
    <dgm:cxn modelId="{6DDB4D22-E082-4D04-8C47-972CD7AD2560}" type="presOf" srcId="{4F62D12E-F024-4CF2-B7A3-E82CB56918FC}" destId="{5167DA3D-FB11-4E91-80EC-9276B74851CE}" srcOrd="0" destOrd="0" presId="urn:microsoft.com/office/officeart/2005/8/layout/matrix3"/>
    <dgm:cxn modelId="{7BD66CCF-7A5A-432D-8054-5C91F578A927}" type="presOf" srcId="{9B6087D3-AB46-4838-AFF4-5A316C794AD8}" destId="{E5D4D06E-1233-46EB-BAA1-34412C21E616}" srcOrd="0" destOrd="0" presId="urn:microsoft.com/office/officeart/2005/8/layout/matrix3"/>
    <dgm:cxn modelId="{6BC36BC2-5B90-4D2B-BEE7-11C85255810C}" type="presOf" srcId="{33098EC3-BD8C-49D1-A1D9-535137B09287}" destId="{9E364190-0A97-4261-8314-6E8A7FC108E9}" srcOrd="0" destOrd="0" presId="urn:microsoft.com/office/officeart/2005/8/layout/matrix3"/>
    <dgm:cxn modelId="{BFEB5FA3-B8EE-47E6-8D76-12DC0245E561}" srcId="{33098EC3-BD8C-49D1-A1D9-535137B09287}" destId="{9B6087D3-AB46-4838-AFF4-5A316C794AD8}" srcOrd="3" destOrd="0" parTransId="{FA1F47BA-C622-4F3D-A72E-0F7FF79EB401}" sibTransId="{2D558088-3EF1-40CE-934C-46E3F697B331}"/>
    <dgm:cxn modelId="{529D9A44-B6CC-4A33-8837-EC55A8EFB7BE}" srcId="{33098EC3-BD8C-49D1-A1D9-535137B09287}" destId="{4F62D12E-F024-4CF2-B7A3-E82CB56918FC}" srcOrd="1" destOrd="0" parTransId="{3020A97C-AC8B-44E5-85A0-B7A6EFB7EA0C}" sibTransId="{8989AB0D-744F-4E2E-8C6C-8F4684F4D111}"/>
    <dgm:cxn modelId="{675BCFEE-3BFA-4D65-A589-6697482730C0}" type="presOf" srcId="{9D296996-1EC6-42D3-AE70-309F8D2EB08E}" destId="{C1632349-8DA6-45C7-8B35-259F3D467277}" srcOrd="0" destOrd="0" presId="urn:microsoft.com/office/officeart/2005/8/layout/matrix3"/>
    <dgm:cxn modelId="{DD609441-4BD4-4523-992C-4F7C8D175288}" type="presParOf" srcId="{9E364190-0A97-4261-8314-6E8A7FC108E9}" destId="{02F65C35-632C-4734-8D17-EA62FD62C6E9}" srcOrd="0" destOrd="0" presId="urn:microsoft.com/office/officeart/2005/8/layout/matrix3"/>
    <dgm:cxn modelId="{6E3FFD12-506F-48BA-A760-96F8A2CDE7E5}" type="presParOf" srcId="{9E364190-0A97-4261-8314-6E8A7FC108E9}" destId="{C1632349-8DA6-45C7-8B35-259F3D467277}" srcOrd="1" destOrd="0" presId="urn:microsoft.com/office/officeart/2005/8/layout/matrix3"/>
    <dgm:cxn modelId="{7A6D81A5-027A-4B7D-A887-972CF33D3EE4}" type="presParOf" srcId="{9E364190-0A97-4261-8314-6E8A7FC108E9}" destId="{5167DA3D-FB11-4E91-80EC-9276B74851CE}" srcOrd="2" destOrd="0" presId="urn:microsoft.com/office/officeart/2005/8/layout/matrix3"/>
    <dgm:cxn modelId="{F7A343B7-20E7-4552-B355-1E6DABAC1116}" type="presParOf" srcId="{9E364190-0A97-4261-8314-6E8A7FC108E9}" destId="{730504A3-5562-4E53-A77E-CB16095AABDB}" srcOrd="3" destOrd="0" presId="urn:microsoft.com/office/officeart/2005/8/layout/matrix3"/>
    <dgm:cxn modelId="{C85B6001-4E48-4C36-A2F6-3E46AF34BC30}" type="presParOf" srcId="{9E364190-0A97-4261-8314-6E8A7FC108E9}" destId="{E5D4D06E-1233-46EB-BAA1-34412C21E61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98EC3-BD8C-49D1-A1D9-535137B09287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96996-1EC6-42D3-AE70-309F8D2EB08E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Rooms</a:t>
          </a:r>
          <a:endParaRPr lang="en-US" dirty="0"/>
        </a:p>
      </dgm:t>
    </dgm:pt>
    <dgm:pt modelId="{3D10F106-4C79-4EB0-B98E-19BF108061D9}" type="parTrans" cxnId="{3C2BD755-C275-48B7-B608-4C4110FFD1B5}">
      <dgm:prSet/>
      <dgm:spPr/>
      <dgm:t>
        <a:bodyPr/>
        <a:lstStyle/>
        <a:p>
          <a:endParaRPr lang="en-US"/>
        </a:p>
      </dgm:t>
    </dgm:pt>
    <dgm:pt modelId="{5E71601C-A665-4F77-A075-D94FF2B5B0B5}" type="sibTrans" cxnId="{3C2BD755-C275-48B7-B608-4C4110FFD1B5}">
      <dgm:prSet/>
      <dgm:spPr/>
      <dgm:t>
        <a:bodyPr/>
        <a:lstStyle/>
        <a:p>
          <a:endParaRPr lang="en-US"/>
        </a:p>
      </dgm:t>
    </dgm:pt>
    <dgm:pt modelId="{4F62D12E-F024-4CF2-B7A3-E82CB56918FC}">
      <dgm:prSet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3020A97C-AC8B-44E5-85A0-B7A6EFB7EA0C}" type="parTrans" cxnId="{529D9A44-B6CC-4A33-8837-EC55A8EFB7BE}">
      <dgm:prSet/>
      <dgm:spPr/>
      <dgm:t>
        <a:bodyPr/>
        <a:lstStyle/>
        <a:p>
          <a:endParaRPr lang="en-US"/>
        </a:p>
      </dgm:t>
    </dgm:pt>
    <dgm:pt modelId="{8989AB0D-744F-4E2E-8C6C-8F4684F4D111}" type="sibTrans" cxnId="{529D9A44-B6CC-4A33-8837-EC55A8EFB7BE}">
      <dgm:prSet/>
      <dgm:spPr/>
      <dgm:t>
        <a:bodyPr/>
        <a:lstStyle/>
        <a:p>
          <a:endParaRPr lang="en-US"/>
        </a:p>
      </dgm:t>
    </dgm:pt>
    <dgm:pt modelId="{6D973814-11E0-4546-BD8D-780A29519D16}">
      <dgm:prSet/>
      <dgm:spPr/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39F891EC-A1CC-4D32-8B7D-41D23508D906}" type="parTrans" cxnId="{0AB002E9-481E-4DA4-9868-50339FDBBF0F}">
      <dgm:prSet/>
      <dgm:spPr/>
      <dgm:t>
        <a:bodyPr/>
        <a:lstStyle/>
        <a:p>
          <a:endParaRPr lang="en-US"/>
        </a:p>
      </dgm:t>
    </dgm:pt>
    <dgm:pt modelId="{DD62A1FD-4CB2-44D5-9D86-3656225842B7}" type="sibTrans" cxnId="{0AB002E9-481E-4DA4-9868-50339FDBBF0F}">
      <dgm:prSet/>
      <dgm:spPr/>
      <dgm:t>
        <a:bodyPr/>
        <a:lstStyle/>
        <a:p>
          <a:endParaRPr lang="en-US"/>
        </a:p>
      </dgm:t>
    </dgm:pt>
    <dgm:pt modelId="{9B6087D3-AB46-4838-AFF4-5A316C794AD8}">
      <dgm:prSet/>
      <dgm:spPr/>
      <dgm:t>
        <a:bodyPr/>
        <a:lstStyle/>
        <a:p>
          <a:r>
            <a:rPr lang="en-US" dirty="0" smtClean="0"/>
            <a:t>Course Offerings</a:t>
          </a:r>
          <a:endParaRPr lang="en-US" dirty="0"/>
        </a:p>
      </dgm:t>
    </dgm:pt>
    <dgm:pt modelId="{FA1F47BA-C622-4F3D-A72E-0F7FF79EB401}" type="parTrans" cxnId="{BFEB5FA3-B8EE-47E6-8D76-12DC0245E561}">
      <dgm:prSet/>
      <dgm:spPr/>
      <dgm:t>
        <a:bodyPr/>
        <a:lstStyle/>
        <a:p>
          <a:endParaRPr lang="en-US"/>
        </a:p>
      </dgm:t>
    </dgm:pt>
    <dgm:pt modelId="{2D558088-3EF1-40CE-934C-46E3F697B331}" type="sibTrans" cxnId="{BFEB5FA3-B8EE-47E6-8D76-12DC0245E561}">
      <dgm:prSet/>
      <dgm:spPr/>
      <dgm:t>
        <a:bodyPr/>
        <a:lstStyle/>
        <a:p>
          <a:endParaRPr lang="en-US"/>
        </a:p>
      </dgm:t>
    </dgm:pt>
    <dgm:pt modelId="{9E364190-0A97-4261-8314-6E8A7FC108E9}" type="pres">
      <dgm:prSet presAssocID="{33098EC3-BD8C-49D1-A1D9-535137B092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65C35-632C-4734-8D17-EA62FD62C6E9}" type="pres">
      <dgm:prSet presAssocID="{33098EC3-BD8C-49D1-A1D9-535137B09287}" presName="diamond" presStyleLbl="bgShp" presStyleIdx="0" presStyleCnt="1"/>
      <dgm:spPr/>
      <dgm:t>
        <a:bodyPr/>
        <a:lstStyle/>
        <a:p>
          <a:endParaRPr lang="en-US"/>
        </a:p>
      </dgm:t>
    </dgm:pt>
    <dgm:pt modelId="{C1632349-8DA6-45C7-8B35-259F3D467277}" type="pres">
      <dgm:prSet presAssocID="{33098EC3-BD8C-49D1-A1D9-535137B0928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DA3D-FB11-4E91-80EC-9276B74851CE}" type="pres">
      <dgm:prSet presAssocID="{33098EC3-BD8C-49D1-A1D9-535137B092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504A3-5562-4E53-A77E-CB16095AABDB}" type="pres">
      <dgm:prSet presAssocID="{33098EC3-BD8C-49D1-A1D9-535137B092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4D06E-1233-46EB-BAA1-34412C21E616}" type="pres">
      <dgm:prSet presAssocID="{33098EC3-BD8C-49D1-A1D9-535137B092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002E9-481E-4DA4-9868-50339FDBBF0F}" srcId="{33098EC3-BD8C-49D1-A1D9-535137B09287}" destId="{6D973814-11E0-4546-BD8D-780A29519D16}" srcOrd="2" destOrd="0" parTransId="{39F891EC-A1CC-4D32-8B7D-41D23508D906}" sibTransId="{DD62A1FD-4CB2-44D5-9D86-3656225842B7}"/>
    <dgm:cxn modelId="{3C2BD755-C275-48B7-B608-4C4110FFD1B5}" srcId="{33098EC3-BD8C-49D1-A1D9-535137B09287}" destId="{9D296996-1EC6-42D3-AE70-309F8D2EB08E}" srcOrd="0" destOrd="0" parTransId="{3D10F106-4C79-4EB0-B98E-19BF108061D9}" sibTransId="{5E71601C-A665-4F77-A075-D94FF2B5B0B5}"/>
    <dgm:cxn modelId="{A353F4D7-7478-4C45-94CF-3796619B65AA}" type="presOf" srcId="{9D296996-1EC6-42D3-AE70-309F8D2EB08E}" destId="{C1632349-8DA6-45C7-8B35-259F3D467277}" srcOrd="0" destOrd="0" presId="urn:microsoft.com/office/officeart/2005/8/layout/matrix3"/>
    <dgm:cxn modelId="{F1BB84CA-0673-4A7C-B04A-1BEBE5D736DE}" type="presOf" srcId="{6D973814-11E0-4546-BD8D-780A29519D16}" destId="{730504A3-5562-4E53-A77E-CB16095AABDB}" srcOrd="0" destOrd="0" presId="urn:microsoft.com/office/officeart/2005/8/layout/matrix3"/>
    <dgm:cxn modelId="{3EEE72C1-F4F4-4846-AAC3-72DA44C8B07B}" type="presOf" srcId="{4F62D12E-F024-4CF2-B7A3-E82CB56918FC}" destId="{5167DA3D-FB11-4E91-80EC-9276B74851CE}" srcOrd="0" destOrd="0" presId="urn:microsoft.com/office/officeart/2005/8/layout/matrix3"/>
    <dgm:cxn modelId="{CC5A708D-19B3-4ACC-8232-57176919D4B5}" type="presOf" srcId="{9B6087D3-AB46-4838-AFF4-5A316C794AD8}" destId="{E5D4D06E-1233-46EB-BAA1-34412C21E616}" srcOrd="0" destOrd="0" presId="urn:microsoft.com/office/officeart/2005/8/layout/matrix3"/>
    <dgm:cxn modelId="{A84F8574-4E12-4627-B0E3-AD8A95853CE4}" type="presOf" srcId="{33098EC3-BD8C-49D1-A1D9-535137B09287}" destId="{9E364190-0A97-4261-8314-6E8A7FC108E9}" srcOrd="0" destOrd="0" presId="urn:microsoft.com/office/officeart/2005/8/layout/matrix3"/>
    <dgm:cxn modelId="{BFEB5FA3-B8EE-47E6-8D76-12DC0245E561}" srcId="{33098EC3-BD8C-49D1-A1D9-535137B09287}" destId="{9B6087D3-AB46-4838-AFF4-5A316C794AD8}" srcOrd="3" destOrd="0" parTransId="{FA1F47BA-C622-4F3D-A72E-0F7FF79EB401}" sibTransId="{2D558088-3EF1-40CE-934C-46E3F697B331}"/>
    <dgm:cxn modelId="{529D9A44-B6CC-4A33-8837-EC55A8EFB7BE}" srcId="{33098EC3-BD8C-49D1-A1D9-535137B09287}" destId="{4F62D12E-F024-4CF2-B7A3-E82CB56918FC}" srcOrd="1" destOrd="0" parTransId="{3020A97C-AC8B-44E5-85A0-B7A6EFB7EA0C}" sibTransId="{8989AB0D-744F-4E2E-8C6C-8F4684F4D111}"/>
    <dgm:cxn modelId="{418E4BAB-10AD-4FBD-9E41-256B5CBBF5A8}" type="presParOf" srcId="{9E364190-0A97-4261-8314-6E8A7FC108E9}" destId="{02F65C35-632C-4734-8D17-EA62FD62C6E9}" srcOrd="0" destOrd="0" presId="urn:microsoft.com/office/officeart/2005/8/layout/matrix3"/>
    <dgm:cxn modelId="{4A503D70-9578-4BB3-879B-9F5F02163219}" type="presParOf" srcId="{9E364190-0A97-4261-8314-6E8A7FC108E9}" destId="{C1632349-8DA6-45C7-8B35-259F3D467277}" srcOrd="1" destOrd="0" presId="urn:microsoft.com/office/officeart/2005/8/layout/matrix3"/>
    <dgm:cxn modelId="{9C231011-FD6E-4473-A802-8BBAE4D5A3D9}" type="presParOf" srcId="{9E364190-0A97-4261-8314-6E8A7FC108E9}" destId="{5167DA3D-FB11-4E91-80EC-9276B74851CE}" srcOrd="2" destOrd="0" presId="urn:microsoft.com/office/officeart/2005/8/layout/matrix3"/>
    <dgm:cxn modelId="{8F8ACCEF-6C71-458E-884B-3A516A1D03C4}" type="presParOf" srcId="{9E364190-0A97-4261-8314-6E8A7FC108E9}" destId="{730504A3-5562-4E53-A77E-CB16095AABDB}" srcOrd="3" destOrd="0" presId="urn:microsoft.com/office/officeart/2005/8/layout/matrix3"/>
    <dgm:cxn modelId="{38CCE8E3-0641-4F87-BC87-525DE8D4D464}" type="presParOf" srcId="{9E364190-0A97-4261-8314-6E8A7FC108E9}" destId="{E5D4D06E-1233-46EB-BAA1-34412C21E61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098EC3-BD8C-49D1-A1D9-535137B09287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96996-1EC6-42D3-AE70-309F8D2EB08E}">
      <dgm:prSet phldrT="[Text]"/>
      <dgm:spPr/>
      <dgm:t>
        <a:bodyPr/>
        <a:lstStyle/>
        <a:p>
          <a:r>
            <a:rPr lang="en-US" dirty="0" smtClean="0"/>
            <a:t>Rooms</a:t>
          </a:r>
          <a:endParaRPr lang="en-US" dirty="0"/>
        </a:p>
      </dgm:t>
    </dgm:pt>
    <dgm:pt modelId="{3D10F106-4C79-4EB0-B98E-19BF108061D9}" type="parTrans" cxnId="{3C2BD755-C275-48B7-B608-4C4110FFD1B5}">
      <dgm:prSet/>
      <dgm:spPr/>
      <dgm:t>
        <a:bodyPr/>
        <a:lstStyle/>
        <a:p>
          <a:endParaRPr lang="en-US"/>
        </a:p>
      </dgm:t>
    </dgm:pt>
    <dgm:pt modelId="{5E71601C-A665-4F77-A075-D94FF2B5B0B5}" type="sibTrans" cxnId="{3C2BD755-C275-48B7-B608-4C4110FFD1B5}">
      <dgm:prSet/>
      <dgm:spPr/>
      <dgm:t>
        <a:bodyPr/>
        <a:lstStyle/>
        <a:p>
          <a:endParaRPr lang="en-US"/>
        </a:p>
      </dgm:t>
    </dgm:pt>
    <dgm:pt modelId="{4F62D12E-F024-4CF2-B7A3-E82CB56918FC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3020A97C-AC8B-44E5-85A0-B7A6EFB7EA0C}" type="parTrans" cxnId="{529D9A44-B6CC-4A33-8837-EC55A8EFB7BE}">
      <dgm:prSet/>
      <dgm:spPr/>
      <dgm:t>
        <a:bodyPr/>
        <a:lstStyle/>
        <a:p>
          <a:endParaRPr lang="en-US"/>
        </a:p>
      </dgm:t>
    </dgm:pt>
    <dgm:pt modelId="{8989AB0D-744F-4E2E-8C6C-8F4684F4D111}" type="sibTrans" cxnId="{529D9A44-B6CC-4A33-8837-EC55A8EFB7BE}">
      <dgm:prSet/>
      <dgm:spPr/>
      <dgm:t>
        <a:bodyPr/>
        <a:lstStyle/>
        <a:p>
          <a:endParaRPr lang="en-US"/>
        </a:p>
      </dgm:t>
    </dgm:pt>
    <dgm:pt modelId="{6D973814-11E0-4546-BD8D-780A29519D16}">
      <dgm:prSet/>
      <dgm:spPr/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39F891EC-A1CC-4D32-8B7D-41D23508D906}" type="parTrans" cxnId="{0AB002E9-481E-4DA4-9868-50339FDBBF0F}">
      <dgm:prSet/>
      <dgm:spPr/>
      <dgm:t>
        <a:bodyPr/>
        <a:lstStyle/>
        <a:p>
          <a:endParaRPr lang="en-US"/>
        </a:p>
      </dgm:t>
    </dgm:pt>
    <dgm:pt modelId="{DD62A1FD-4CB2-44D5-9D86-3656225842B7}" type="sibTrans" cxnId="{0AB002E9-481E-4DA4-9868-50339FDBBF0F}">
      <dgm:prSet/>
      <dgm:spPr/>
      <dgm:t>
        <a:bodyPr/>
        <a:lstStyle/>
        <a:p>
          <a:endParaRPr lang="en-US"/>
        </a:p>
      </dgm:t>
    </dgm:pt>
    <dgm:pt modelId="{9B6087D3-AB46-4838-AFF4-5A316C794AD8}">
      <dgm:prSet/>
      <dgm:spPr/>
      <dgm:t>
        <a:bodyPr/>
        <a:lstStyle/>
        <a:p>
          <a:r>
            <a:rPr lang="en-US" dirty="0" smtClean="0"/>
            <a:t>Course Offerings</a:t>
          </a:r>
          <a:endParaRPr lang="en-US" dirty="0"/>
        </a:p>
      </dgm:t>
    </dgm:pt>
    <dgm:pt modelId="{FA1F47BA-C622-4F3D-A72E-0F7FF79EB401}" type="parTrans" cxnId="{BFEB5FA3-B8EE-47E6-8D76-12DC0245E561}">
      <dgm:prSet/>
      <dgm:spPr/>
      <dgm:t>
        <a:bodyPr/>
        <a:lstStyle/>
        <a:p>
          <a:endParaRPr lang="en-US"/>
        </a:p>
      </dgm:t>
    </dgm:pt>
    <dgm:pt modelId="{2D558088-3EF1-40CE-934C-46E3F697B331}" type="sibTrans" cxnId="{BFEB5FA3-B8EE-47E6-8D76-12DC0245E561}">
      <dgm:prSet/>
      <dgm:spPr/>
      <dgm:t>
        <a:bodyPr/>
        <a:lstStyle/>
        <a:p>
          <a:endParaRPr lang="en-US"/>
        </a:p>
      </dgm:t>
    </dgm:pt>
    <dgm:pt modelId="{9E364190-0A97-4261-8314-6E8A7FC108E9}" type="pres">
      <dgm:prSet presAssocID="{33098EC3-BD8C-49D1-A1D9-535137B092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65C35-632C-4734-8D17-EA62FD62C6E9}" type="pres">
      <dgm:prSet presAssocID="{33098EC3-BD8C-49D1-A1D9-535137B09287}" presName="diamond" presStyleLbl="bgShp" presStyleIdx="0" presStyleCnt="1"/>
      <dgm:spPr/>
      <dgm:t>
        <a:bodyPr/>
        <a:lstStyle/>
        <a:p>
          <a:endParaRPr lang="en-US"/>
        </a:p>
      </dgm:t>
    </dgm:pt>
    <dgm:pt modelId="{C1632349-8DA6-45C7-8B35-259F3D467277}" type="pres">
      <dgm:prSet presAssocID="{33098EC3-BD8C-49D1-A1D9-535137B0928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DA3D-FB11-4E91-80EC-9276B74851CE}" type="pres">
      <dgm:prSet presAssocID="{33098EC3-BD8C-49D1-A1D9-535137B092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504A3-5562-4E53-A77E-CB16095AABDB}" type="pres">
      <dgm:prSet presAssocID="{33098EC3-BD8C-49D1-A1D9-535137B092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4D06E-1233-46EB-BAA1-34412C21E616}" type="pres">
      <dgm:prSet presAssocID="{33098EC3-BD8C-49D1-A1D9-535137B092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002E9-481E-4DA4-9868-50339FDBBF0F}" srcId="{33098EC3-BD8C-49D1-A1D9-535137B09287}" destId="{6D973814-11E0-4546-BD8D-780A29519D16}" srcOrd="2" destOrd="0" parTransId="{39F891EC-A1CC-4D32-8B7D-41D23508D906}" sibTransId="{DD62A1FD-4CB2-44D5-9D86-3656225842B7}"/>
    <dgm:cxn modelId="{3C2BD755-C275-48B7-B608-4C4110FFD1B5}" srcId="{33098EC3-BD8C-49D1-A1D9-535137B09287}" destId="{9D296996-1EC6-42D3-AE70-309F8D2EB08E}" srcOrd="0" destOrd="0" parTransId="{3D10F106-4C79-4EB0-B98E-19BF108061D9}" sibTransId="{5E71601C-A665-4F77-A075-D94FF2B5B0B5}"/>
    <dgm:cxn modelId="{18A0032D-6963-450C-BF6D-E1DD85BE1B65}" type="presOf" srcId="{9B6087D3-AB46-4838-AFF4-5A316C794AD8}" destId="{E5D4D06E-1233-46EB-BAA1-34412C21E616}" srcOrd="0" destOrd="0" presId="urn:microsoft.com/office/officeart/2005/8/layout/matrix3"/>
    <dgm:cxn modelId="{2A863693-91AF-4F3E-9626-F0F2680D4AD4}" type="presOf" srcId="{4F62D12E-F024-4CF2-B7A3-E82CB56918FC}" destId="{5167DA3D-FB11-4E91-80EC-9276B74851CE}" srcOrd="0" destOrd="0" presId="urn:microsoft.com/office/officeart/2005/8/layout/matrix3"/>
    <dgm:cxn modelId="{BFEB5FA3-B8EE-47E6-8D76-12DC0245E561}" srcId="{33098EC3-BD8C-49D1-A1D9-535137B09287}" destId="{9B6087D3-AB46-4838-AFF4-5A316C794AD8}" srcOrd="3" destOrd="0" parTransId="{FA1F47BA-C622-4F3D-A72E-0F7FF79EB401}" sibTransId="{2D558088-3EF1-40CE-934C-46E3F697B331}"/>
    <dgm:cxn modelId="{1E985A07-B178-4C59-88CF-B98CC8C5E7D9}" type="presOf" srcId="{6D973814-11E0-4546-BD8D-780A29519D16}" destId="{730504A3-5562-4E53-A77E-CB16095AABDB}" srcOrd="0" destOrd="0" presId="urn:microsoft.com/office/officeart/2005/8/layout/matrix3"/>
    <dgm:cxn modelId="{529D9A44-B6CC-4A33-8837-EC55A8EFB7BE}" srcId="{33098EC3-BD8C-49D1-A1D9-535137B09287}" destId="{4F62D12E-F024-4CF2-B7A3-E82CB56918FC}" srcOrd="1" destOrd="0" parTransId="{3020A97C-AC8B-44E5-85A0-B7A6EFB7EA0C}" sibTransId="{8989AB0D-744F-4E2E-8C6C-8F4684F4D111}"/>
    <dgm:cxn modelId="{84421506-90D1-4A89-B5F5-BB56D3A89074}" type="presOf" srcId="{33098EC3-BD8C-49D1-A1D9-535137B09287}" destId="{9E364190-0A97-4261-8314-6E8A7FC108E9}" srcOrd="0" destOrd="0" presId="urn:microsoft.com/office/officeart/2005/8/layout/matrix3"/>
    <dgm:cxn modelId="{B1826B62-AED6-4ACD-9C8D-56C348B3B981}" type="presOf" srcId="{9D296996-1EC6-42D3-AE70-309F8D2EB08E}" destId="{C1632349-8DA6-45C7-8B35-259F3D467277}" srcOrd="0" destOrd="0" presId="urn:microsoft.com/office/officeart/2005/8/layout/matrix3"/>
    <dgm:cxn modelId="{C088AD28-7C01-4630-B7DA-59014BFD2DEC}" type="presParOf" srcId="{9E364190-0A97-4261-8314-6E8A7FC108E9}" destId="{02F65C35-632C-4734-8D17-EA62FD62C6E9}" srcOrd="0" destOrd="0" presId="urn:microsoft.com/office/officeart/2005/8/layout/matrix3"/>
    <dgm:cxn modelId="{BA24A79F-2345-4396-BC6A-2090BC8E5FEC}" type="presParOf" srcId="{9E364190-0A97-4261-8314-6E8A7FC108E9}" destId="{C1632349-8DA6-45C7-8B35-259F3D467277}" srcOrd="1" destOrd="0" presId="urn:microsoft.com/office/officeart/2005/8/layout/matrix3"/>
    <dgm:cxn modelId="{2E6388A8-9008-4792-9151-E19D1FFA07F1}" type="presParOf" srcId="{9E364190-0A97-4261-8314-6E8A7FC108E9}" destId="{5167DA3D-FB11-4E91-80EC-9276B74851CE}" srcOrd="2" destOrd="0" presId="urn:microsoft.com/office/officeart/2005/8/layout/matrix3"/>
    <dgm:cxn modelId="{A6AA756A-C299-4D5B-8D58-8CDFEB8CCE87}" type="presParOf" srcId="{9E364190-0A97-4261-8314-6E8A7FC108E9}" destId="{730504A3-5562-4E53-A77E-CB16095AABDB}" srcOrd="3" destOrd="0" presId="urn:microsoft.com/office/officeart/2005/8/layout/matrix3"/>
    <dgm:cxn modelId="{825D61B5-0835-4441-90E9-4D8AA9D4CBBE}" type="presParOf" srcId="{9E364190-0A97-4261-8314-6E8A7FC108E9}" destId="{E5D4D06E-1233-46EB-BAA1-34412C21E61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098EC3-BD8C-49D1-A1D9-535137B09287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96996-1EC6-42D3-AE70-309F8D2EB08E}">
      <dgm:prSet phldrT="[Text]"/>
      <dgm:spPr/>
      <dgm:t>
        <a:bodyPr/>
        <a:lstStyle/>
        <a:p>
          <a:r>
            <a:rPr lang="en-US" dirty="0" smtClean="0"/>
            <a:t>Rooms</a:t>
          </a:r>
          <a:endParaRPr lang="en-US" dirty="0"/>
        </a:p>
      </dgm:t>
    </dgm:pt>
    <dgm:pt modelId="{3D10F106-4C79-4EB0-B98E-19BF108061D9}" type="parTrans" cxnId="{3C2BD755-C275-48B7-B608-4C4110FFD1B5}">
      <dgm:prSet/>
      <dgm:spPr/>
      <dgm:t>
        <a:bodyPr/>
        <a:lstStyle/>
        <a:p>
          <a:endParaRPr lang="en-US"/>
        </a:p>
      </dgm:t>
    </dgm:pt>
    <dgm:pt modelId="{5E71601C-A665-4F77-A075-D94FF2B5B0B5}" type="sibTrans" cxnId="{3C2BD755-C275-48B7-B608-4C4110FFD1B5}">
      <dgm:prSet/>
      <dgm:spPr/>
      <dgm:t>
        <a:bodyPr/>
        <a:lstStyle/>
        <a:p>
          <a:endParaRPr lang="en-US"/>
        </a:p>
      </dgm:t>
    </dgm:pt>
    <dgm:pt modelId="{4F62D12E-F024-4CF2-B7A3-E82CB56918FC}">
      <dgm:prSet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3020A97C-AC8B-44E5-85A0-B7A6EFB7EA0C}" type="parTrans" cxnId="{529D9A44-B6CC-4A33-8837-EC55A8EFB7BE}">
      <dgm:prSet/>
      <dgm:spPr/>
      <dgm:t>
        <a:bodyPr/>
        <a:lstStyle/>
        <a:p>
          <a:endParaRPr lang="en-US"/>
        </a:p>
      </dgm:t>
    </dgm:pt>
    <dgm:pt modelId="{8989AB0D-744F-4E2E-8C6C-8F4684F4D111}" type="sibTrans" cxnId="{529D9A44-B6CC-4A33-8837-EC55A8EFB7BE}">
      <dgm:prSet/>
      <dgm:spPr/>
      <dgm:t>
        <a:bodyPr/>
        <a:lstStyle/>
        <a:p>
          <a:endParaRPr lang="en-US"/>
        </a:p>
      </dgm:t>
    </dgm:pt>
    <dgm:pt modelId="{6D973814-11E0-4546-BD8D-780A29519D16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39F891EC-A1CC-4D32-8B7D-41D23508D906}" type="parTrans" cxnId="{0AB002E9-481E-4DA4-9868-50339FDBBF0F}">
      <dgm:prSet/>
      <dgm:spPr/>
      <dgm:t>
        <a:bodyPr/>
        <a:lstStyle/>
        <a:p>
          <a:endParaRPr lang="en-US"/>
        </a:p>
      </dgm:t>
    </dgm:pt>
    <dgm:pt modelId="{DD62A1FD-4CB2-44D5-9D86-3656225842B7}" type="sibTrans" cxnId="{0AB002E9-481E-4DA4-9868-50339FDBBF0F}">
      <dgm:prSet/>
      <dgm:spPr/>
      <dgm:t>
        <a:bodyPr/>
        <a:lstStyle/>
        <a:p>
          <a:endParaRPr lang="en-US"/>
        </a:p>
      </dgm:t>
    </dgm:pt>
    <dgm:pt modelId="{9B6087D3-AB46-4838-AFF4-5A316C794AD8}">
      <dgm:prSet/>
      <dgm:spPr/>
      <dgm:t>
        <a:bodyPr/>
        <a:lstStyle/>
        <a:p>
          <a:r>
            <a:rPr lang="en-US" dirty="0" smtClean="0"/>
            <a:t>Course Offerings</a:t>
          </a:r>
          <a:endParaRPr lang="en-US" dirty="0"/>
        </a:p>
      </dgm:t>
    </dgm:pt>
    <dgm:pt modelId="{FA1F47BA-C622-4F3D-A72E-0F7FF79EB401}" type="parTrans" cxnId="{BFEB5FA3-B8EE-47E6-8D76-12DC0245E561}">
      <dgm:prSet/>
      <dgm:spPr/>
      <dgm:t>
        <a:bodyPr/>
        <a:lstStyle/>
        <a:p>
          <a:endParaRPr lang="en-US"/>
        </a:p>
      </dgm:t>
    </dgm:pt>
    <dgm:pt modelId="{2D558088-3EF1-40CE-934C-46E3F697B331}" type="sibTrans" cxnId="{BFEB5FA3-B8EE-47E6-8D76-12DC0245E561}">
      <dgm:prSet/>
      <dgm:spPr/>
      <dgm:t>
        <a:bodyPr/>
        <a:lstStyle/>
        <a:p>
          <a:endParaRPr lang="en-US"/>
        </a:p>
      </dgm:t>
    </dgm:pt>
    <dgm:pt modelId="{9E364190-0A97-4261-8314-6E8A7FC108E9}" type="pres">
      <dgm:prSet presAssocID="{33098EC3-BD8C-49D1-A1D9-535137B092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65C35-632C-4734-8D17-EA62FD62C6E9}" type="pres">
      <dgm:prSet presAssocID="{33098EC3-BD8C-49D1-A1D9-535137B09287}" presName="diamond" presStyleLbl="bgShp" presStyleIdx="0" presStyleCnt="1"/>
      <dgm:spPr/>
      <dgm:t>
        <a:bodyPr/>
        <a:lstStyle/>
        <a:p>
          <a:endParaRPr lang="en-US"/>
        </a:p>
      </dgm:t>
    </dgm:pt>
    <dgm:pt modelId="{C1632349-8DA6-45C7-8B35-259F3D467277}" type="pres">
      <dgm:prSet presAssocID="{33098EC3-BD8C-49D1-A1D9-535137B0928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DA3D-FB11-4E91-80EC-9276B74851CE}" type="pres">
      <dgm:prSet presAssocID="{33098EC3-BD8C-49D1-A1D9-535137B092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504A3-5562-4E53-A77E-CB16095AABDB}" type="pres">
      <dgm:prSet presAssocID="{33098EC3-BD8C-49D1-A1D9-535137B092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4D06E-1233-46EB-BAA1-34412C21E616}" type="pres">
      <dgm:prSet presAssocID="{33098EC3-BD8C-49D1-A1D9-535137B092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002E9-481E-4DA4-9868-50339FDBBF0F}" srcId="{33098EC3-BD8C-49D1-A1D9-535137B09287}" destId="{6D973814-11E0-4546-BD8D-780A29519D16}" srcOrd="2" destOrd="0" parTransId="{39F891EC-A1CC-4D32-8B7D-41D23508D906}" sibTransId="{DD62A1FD-4CB2-44D5-9D86-3656225842B7}"/>
    <dgm:cxn modelId="{3C2BD755-C275-48B7-B608-4C4110FFD1B5}" srcId="{33098EC3-BD8C-49D1-A1D9-535137B09287}" destId="{9D296996-1EC6-42D3-AE70-309F8D2EB08E}" srcOrd="0" destOrd="0" parTransId="{3D10F106-4C79-4EB0-B98E-19BF108061D9}" sibTransId="{5E71601C-A665-4F77-A075-D94FF2B5B0B5}"/>
    <dgm:cxn modelId="{232FE038-480C-42D3-98A9-33397CFB82D4}" type="presOf" srcId="{33098EC3-BD8C-49D1-A1D9-535137B09287}" destId="{9E364190-0A97-4261-8314-6E8A7FC108E9}" srcOrd="0" destOrd="0" presId="urn:microsoft.com/office/officeart/2005/8/layout/matrix3"/>
    <dgm:cxn modelId="{54ED55B4-9E6F-4A5B-BBBD-6D49D00DAAEF}" type="presOf" srcId="{6D973814-11E0-4546-BD8D-780A29519D16}" destId="{730504A3-5562-4E53-A77E-CB16095AABDB}" srcOrd="0" destOrd="0" presId="urn:microsoft.com/office/officeart/2005/8/layout/matrix3"/>
    <dgm:cxn modelId="{55F9226A-1A7D-4BD7-B871-0968A15C0B77}" type="presOf" srcId="{9D296996-1EC6-42D3-AE70-309F8D2EB08E}" destId="{C1632349-8DA6-45C7-8B35-259F3D467277}" srcOrd="0" destOrd="0" presId="urn:microsoft.com/office/officeart/2005/8/layout/matrix3"/>
    <dgm:cxn modelId="{78FB9D57-3F83-4FE4-9F99-F22227829F71}" type="presOf" srcId="{4F62D12E-F024-4CF2-B7A3-E82CB56918FC}" destId="{5167DA3D-FB11-4E91-80EC-9276B74851CE}" srcOrd="0" destOrd="0" presId="urn:microsoft.com/office/officeart/2005/8/layout/matrix3"/>
    <dgm:cxn modelId="{BFEB5FA3-B8EE-47E6-8D76-12DC0245E561}" srcId="{33098EC3-BD8C-49D1-A1D9-535137B09287}" destId="{9B6087D3-AB46-4838-AFF4-5A316C794AD8}" srcOrd="3" destOrd="0" parTransId="{FA1F47BA-C622-4F3D-A72E-0F7FF79EB401}" sibTransId="{2D558088-3EF1-40CE-934C-46E3F697B331}"/>
    <dgm:cxn modelId="{DD1A2BAB-2796-4651-BFFB-281E655D8121}" type="presOf" srcId="{9B6087D3-AB46-4838-AFF4-5A316C794AD8}" destId="{E5D4D06E-1233-46EB-BAA1-34412C21E616}" srcOrd="0" destOrd="0" presId="urn:microsoft.com/office/officeart/2005/8/layout/matrix3"/>
    <dgm:cxn modelId="{529D9A44-B6CC-4A33-8837-EC55A8EFB7BE}" srcId="{33098EC3-BD8C-49D1-A1D9-535137B09287}" destId="{4F62D12E-F024-4CF2-B7A3-E82CB56918FC}" srcOrd="1" destOrd="0" parTransId="{3020A97C-AC8B-44E5-85A0-B7A6EFB7EA0C}" sibTransId="{8989AB0D-744F-4E2E-8C6C-8F4684F4D111}"/>
    <dgm:cxn modelId="{FCAEF864-30C2-4BA3-9BFD-5248230532F1}" type="presParOf" srcId="{9E364190-0A97-4261-8314-6E8A7FC108E9}" destId="{02F65C35-632C-4734-8D17-EA62FD62C6E9}" srcOrd="0" destOrd="0" presId="urn:microsoft.com/office/officeart/2005/8/layout/matrix3"/>
    <dgm:cxn modelId="{4425D0FE-9FD9-49A3-A2A3-800D173E1FC2}" type="presParOf" srcId="{9E364190-0A97-4261-8314-6E8A7FC108E9}" destId="{C1632349-8DA6-45C7-8B35-259F3D467277}" srcOrd="1" destOrd="0" presId="urn:microsoft.com/office/officeart/2005/8/layout/matrix3"/>
    <dgm:cxn modelId="{023C3D50-0E88-4C0E-812C-2BB5FF49F90A}" type="presParOf" srcId="{9E364190-0A97-4261-8314-6E8A7FC108E9}" destId="{5167DA3D-FB11-4E91-80EC-9276B74851CE}" srcOrd="2" destOrd="0" presId="urn:microsoft.com/office/officeart/2005/8/layout/matrix3"/>
    <dgm:cxn modelId="{E26B679F-B546-4EB9-8E45-299BF5D360EC}" type="presParOf" srcId="{9E364190-0A97-4261-8314-6E8A7FC108E9}" destId="{730504A3-5562-4E53-A77E-CB16095AABDB}" srcOrd="3" destOrd="0" presId="urn:microsoft.com/office/officeart/2005/8/layout/matrix3"/>
    <dgm:cxn modelId="{E401BA9C-DC55-49FD-BE2D-CD7C3644859A}" type="presParOf" srcId="{9E364190-0A97-4261-8314-6E8A7FC108E9}" destId="{E5D4D06E-1233-46EB-BAA1-34412C21E61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098EC3-BD8C-49D1-A1D9-535137B09287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96996-1EC6-42D3-AE70-309F8D2EB08E}">
      <dgm:prSet phldrT="[Text]"/>
      <dgm:spPr/>
      <dgm:t>
        <a:bodyPr/>
        <a:lstStyle/>
        <a:p>
          <a:r>
            <a:rPr lang="en-US" dirty="0" smtClean="0"/>
            <a:t>Rooms</a:t>
          </a:r>
          <a:endParaRPr lang="en-US" dirty="0"/>
        </a:p>
      </dgm:t>
    </dgm:pt>
    <dgm:pt modelId="{3D10F106-4C79-4EB0-B98E-19BF108061D9}" type="parTrans" cxnId="{3C2BD755-C275-48B7-B608-4C4110FFD1B5}">
      <dgm:prSet/>
      <dgm:spPr/>
      <dgm:t>
        <a:bodyPr/>
        <a:lstStyle/>
        <a:p>
          <a:endParaRPr lang="en-US"/>
        </a:p>
      </dgm:t>
    </dgm:pt>
    <dgm:pt modelId="{5E71601C-A665-4F77-A075-D94FF2B5B0B5}" type="sibTrans" cxnId="{3C2BD755-C275-48B7-B608-4C4110FFD1B5}">
      <dgm:prSet/>
      <dgm:spPr/>
      <dgm:t>
        <a:bodyPr/>
        <a:lstStyle/>
        <a:p>
          <a:endParaRPr lang="en-US"/>
        </a:p>
      </dgm:t>
    </dgm:pt>
    <dgm:pt modelId="{4F62D12E-F024-4CF2-B7A3-E82CB56918FC}">
      <dgm:prSet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3020A97C-AC8B-44E5-85A0-B7A6EFB7EA0C}" type="parTrans" cxnId="{529D9A44-B6CC-4A33-8837-EC55A8EFB7BE}">
      <dgm:prSet/>
      <dgm:spPr/>
      <dgm:t>
        <a:bodyPr/>
        <a:lstStyle/>
        <a:p>
          <a:endParaRPr lang="en-US"/>
        </a:p>
      </dgm:t>
    </dgm:pt>
    <dgm:pt modelId="{8989AB0D-744F-4E2E-8C6C-8F4684F4D111}" type="sibTrans" cxnId="{529D9A44-B6CC-4A33-8837-EC55A8EFB7BE}">
      <dgm:prSet/>
      <dgm:spPr/>
      <dgm:t>
        <a:bodyPr/>
        <a:lstStyle/>
        <a:p>
          <a:endParaRPr lang="en-US"/>
        </a:p>
      </dgm:t>
    </dgm:pt>
    <dgm:pt modelId="{6D973814-11E0-4546-BD8D-780A29519D16}">
      <dgm:prSet/>
      <dgm:spPr/>
      <dgm:t>
        <a:bodyPr/>
        <a:lstStyle/>
        <a:p>
          <a:r>
            <a:rPr lang="en-US" dirty="0" smtClean="0"/>
            <a:t>Student</a:t>
          </a:r>
          <a:endParaRPr lang="en-US" dirty="0"/>
        </a:p>
      </dgm:t>
    </dgm:pt>
    <dgm:pt modelId="{39F891EC-A1CC-4D32-8B7D-41D23508D906}" type="parTrans" cxnId="{0AB002E9-481E-4DA4-9868-50339FDBBF0F}">
      <dgm:prSet/>
      <dgm:spPr/>
      <dgm:t>
        <a:bodyPr/>
        <a:lstStyle/>
        <a:p>
          <a:endParaRPr lang="en-US"/>
        </a:p>
      </dgm:t>
    </dgm:pt>
    <dgm:pt modelId="{DD62A1FD-4CB2-44D5-9D86-3656225842B7}" type="sibTrans" cxnId="{0AB002E9-481E-4DA4-9868-50339FDBBF0F}">
      <dgm:prSet/>
      <dgm:spPr/>
      <dgm:t>
        <a:bodyPr/>
        <a:lstStyle/>
        <a:p>
          <a:endParaRPr lang="en-US"/>
        </a:p>
      </dgm:t>
    </dgm:pt>
    <dgm:pt modelId="{9B6087D3-AB46-4838-AFF4-5A316C794AD8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Course Offerings</a:t>
          </a:r>
          <a:endParaRPr lang="en-US" dirty="0"/>
        </a:p>
      </dgm:t>
    </dgm:pt>
    <dgm:pt modelId="{FA1F47BA-C622-4F3D-A72E-0F7FF79EB401}" type="parTrans" cxnId="{BFEB5FA3-B8EE-47E6-8D76-12DC0245E561}">
      <dgm:prSet/>
      <dgm:spPr/>
      <dgm:t>
        <a:bodyPr/>
        <a:lstStyle/>
        <a:p>
          <a:endParaRPr lang="en-US"/>
        </a:p>
      </dgm:t>
    </dgm:pt>
    <dgm:pt modelId="{2D558088-3EF1-40CE-934C-46E3F697B331}" type="sibTrans" cxnId="{BFEB5FA3-B8EE-47E6-8D76-12DC0245E561}">
      <dgm:prSet/>
      <dgm:spPr/>
      <dgm:t>
        <a:bodyPr/>
        <a:lstStyle/>
        <a:p>
          <a:endParaRPr lang="en-US"/>
        </a:p>
      </dgm:t>
    </dgm:pt>
    <dgm:pt modelId="{9E364190-0A97-4261-8314-6E8A7FC108E9}" type="pres">
      <dgm:prSet presAssocID="{33098EC3-BD8C-49D1-A1D9-535137B092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65C35-632C-4734-8D17-EA62FD62C6E9}" type="pres">
      <dgm:prSet presAssocID="{33098EC3-BD8C-49D1-A1D9-535137B09287}" presName="diamond" presStyleLbl="bgShp" presStyleIdx="0" presStyleCnt="1"/>
      <dgm:spPr/>
      <dgm:t>
        <a:bodyPr/>
        <a:lstStyle/>
        <a:p>
          <a:endParaRPr lang="en-US"/>
        </a:p>
      </dgm:t>
    </dgm:pt>
    <dgm:pt modelId="{C1632349-8DA6-45C7-8B35-259F3D467277}" type="pres">
      <dgm:prSet presAssocID="{33098EC3-BD8C-49D1-A1D9-535137B0928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DA3D-FB11-4E91-80EC-9276B74851CE}" type="pres">
      <dgm:prSet presAssocID="{33098EC3-BD8C-49D1-A1D9-535137B092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504A3-5562-4E53-A77E-CB16095AABDB}" type="pres">
      <dgm:prSet presAssocID="{33098EC3-BD8C-49D1-A1D9-535137B092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4D06E-1233-46EB-BAA1-34412C21E616}" type="pres">
      <dgm:prSet presAssocID="{33098EC3-BD8C-49D1-A1D9-535137B092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002E9-481E-4DA4-9868-50339FDBBF0F}" srcId="{33098EC3-BD8C-49D1-A1D9-535137B09287}" destId="{6D973814-11E0-4546-BD8D-780A29519D16}" srcOrd="2" destOrd="0" parTransId="{39F891EC-A1CC-4D32-8B7D-41D23508D906}" sibTransId="{DD62A1FD-4CB2-44D5-9D86-3656225842B7}"/>
    <dgm:cxn modelId="{3C2BD755-C275-48B7-B608-4C4110FFD1B5}" srcId="{33098EC3-BD8C-49D1-A1D9-535137B09287}" destId="{9D296996-1EC6-42D3-AE70-309F8D2EB08E}" srcOrd="0" destOrd="0" parTransId="{3D10F106-4C79-4EB0-B98E-19BF108061D9}" sibTransId="{5E71601C-A665-4F77-A075-D94FF2B5B0B5}"/>
    <dgm:cxn modelId="{65485D09-57DE-48E4-A6B6-3DC6EB709321}" type="presOf" srcId="{4F62D12E-F024-4CF2-B7A3-E82CB56918FC}" destId="{5167DA3D-FB11-4E91-80EC-9276B74851CE}" srcOrd="0" destOrd="0" presId="urn:microsoft.com/office/officeart/2005/8/layout/matrix3"/>
    <dgm:cxn modelId="{45CEF9D4-91D2-42FB-955B-D732555A703F}" type="presOf" srcId="{6D973814-11E0-4546-BD8D-780A29519D16}" destId="{730504A3-5562-4E53-A77E-CB16095AABDB}" srcOrd="0" destOrd="0" presId="urn:microsoft.com/office/officeart/2005/8/layout/matrix3"/>
    <dgm:cxn modelId="{9877A9AC-F5F7-4145-8361-761180553D9B}" type="presOf" srcId="{33098EC3-BD8C-49D1-A1D9-535137B09287}" destId="{9E364190-0A97-4261-8314-6E8A7FC108E9}" srcOrd="0" destOrd="0" presId="urn:microsoft.com/office/officeart/2005/8/layout/matrix3"/>
    <dgm:cxn modelId="{BFEB5FA3-B8EE-47E6-8D76-12DC0245E561}" srcId="{33098EC3-BD8C-49D1-A1D9-535137B09287}" destId="{9B6087D3-AB46-4838-AFF4-5A316C794AD8}" srcOrd="3" destOrd="0" parTransId="{FA1F47BA-C622-4F3D-A72E-0F7FF79EB401}" sibTransId="{2D558088-3EF1-40CE-934C-46E3F697B331}"/>
    <dgm:cxn modelId="{529D9A44-B6CC-4A33-8837-EC55A8EFB7BE}" srcId="{33098EC3-BD8C-49D1-A1D9-535137B09287}" destId="{4F62D12E-F024-4CF2-B7A3-E82CB56918FC}" srcOrd="1" destOrd="0" parTransId="{3020A97C-AC8B-44E5-85A0-B7A6EFB7EA0C}" sibTransId="{8989AB0D-744F-4E2E-8C6C-8F4684F4D111}"/>
    <dgm:cxn modelId="{E4C1DA77-E134-4198-A409-3F03B0CD4236}" type="presOf" srcId="{9D296996-1EC6-42D3-AE70-309F8D2EB08E}" destId="{C1632349-8DA6-45C7-8B35-259F3D467277}" srcOrd="0" destOrd="0" presId="urn:microsoft.com/office/officeart/2005/8/layout/matrix3"/>
    <dgm:cxn modelId="{AEDD9315-675A-4B23-81E8-B53F7CDDA93E}" type="presOf" srcId="{9B6087D3-AB46-4838-AFF4-5A316C794AD8}" destId="{E5D4D06E-1233-46EB-BAA1-34412C21E616}" srcOrd="0" destOrd="0" presId="urn:microsoft.com/office/officeart/2005/8/layout/matrix3"/>
    <dgm:cxn modelId="{492515B9-0FE1-4C56-A96A-A71A9A4D61A1}" type="presParOf" srcId="{9E364190-0A97-4261-8314-6E8A7FC108E9}" destId="{02F65C35-632C-4734-8D17-EA62FD62C6E9}" srcOrd="0" destOrd="0" presId="urn:microsoft.com/office/officeart/2005/8/layout/matrix3"/>
    <dgm:cxn modelId="{CC77B406-7E8B-4B8C-A5AB-960BD18F15D3}" type="presParOf" srcId="{9E364190-0A97-4261-8314-6E8A7FC108E9}" destId="{C1632349-8DA6-45C7-8B35-259F3D467277}" srcOrd="1" destOrd="0" presId="urn:microsoft.com/office/officeart/2005/8/layout/matrix3"/>
    <dgm:cxn modelId="{5E1F515E-2920-48A5-A604-BD01EA51FE5A}" type="presParOf" srcId="{9E364190-0A97-4261-8314-6E8A7FC108E9}" destId="{5167DA3D-FB11-4E91-80EC-9276B74851CE}" srcOrd="2" destOrd="0" presId="urn:microsoft.com/office/officeart/2005/8/layout/matrix3"/>
    <dgm:cxn modelId="{B9699CA4-D411-4DE0-AEEA-88780A42BE19}" type="presParOf" srcId="{9E364190-0A97-4261-8314-6E8A7FC108E9}" destId="{730504A3-5562-4E53-A77E-CB16095AABDB}" srcOrd="3" destOrd="0" presId="urn:microsoft.com/office/officeart/2005/8/layout/matrix3"/>
    <dgm:cxn modelId="{7A573F34-640A-4E61-8982-DAAE9CAC4B79}" type="presParOf" srcId="{9E364190-0A97-4261-8314-6E8A7FC108E9}" destId="{E5D4D06E-1233-46EB-BAA1-34412C21E61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433384-829B-4E48-8B50-392AFFDDCC77}" type="doc">
      <dgm:prSet loTypeId="urn:microsoft.com/office/officeart/2008/layout/AlternatingPictureBlocks" loCatId="list" qsTypeId="urn:microsoft.com/office/officeart/2005/8/quickstyle/3d6" qsCatId="3D" csTypeId="urn:microsoft.com/office/officeart/2005/8/colors/accent1_2" csCatId="accent1" phldr="1"/>
      <dgm:spPr/>
    </dgm:pt>
    <dgm:pt modelId="{1E0C0DCF-849F-47B7-B32F-A65DF59B4A50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Predictive Engine</a:t>
          </a:r>
          <a:endParaRPr lang="en-US" dirty="0"/>
        </a:p>
      </dgm:t>
    </dgm:pt>
    <dgm:pt modelId="{BDD32834-CEF3-47DA-B168-B50979728975}" type="parTrans" cxnId="{D9A10032-A047-41D3-AD03-66200E49A8B4}">
      <dgm:prSet/>
      <dgm:spPr/>
      <dgm:t>
        <a:bodyPr/>
        <a:lstStyle/>
        <a:p>
          <a:endParaRPr lang="en-US"/>
        </a:p>
      </dgm:t>
    </dgm:pt>
    <dgm:pt modelId="{61987BD4-71AB-4420-AE15-FA181B868B1E}" type="sibTrans" cxnId="{D9A10032-A047-41D3-AD03-66200E49A8B4}">
      <dgm:prSet/>
      <dgm:spPr/>
      <dgm:t>
        <a:bodyPr/>
        <a:lstStyle/>
        <a:p>
          <a:endParaRPr lang="en-US"/>
        </a:p>
      </dgm:t>
    </dgm:pt>
    <dgm:pt modelId="{C764A702-37BF-450D-BDF5-3BA8C39FF26A}">
      <dgm:prSet phldrT="[Text]"/>
      <dgm:spPr>
        <a:solidFill>
          <a:schemeClr val="bg2"/>
        </a:solidFill>
      </dgm:spPr>
      <dgm:t>
        <a:bodyPr/>
        <a:lstStyle/>
        <a:p>
          <a:endParaRPr lang="en-US" dirty="0" smtClean="0"/>
        </a:p>
        <a:p>
          <a:r>
            <a:rPr lang="en-US" dirty="0" smtClean="0"/>
            <a:t>Custom Software </a:t>
          </a:r>
        </a:p>
        <a:p>
          <a:r>
            <a:rPr lang="en-US" dirty="0" smtClean="0"/>
            <a:t>and Interfaces</a:t>
          </a:r>
        </a:p>
        <a:p>
          <a:endParaRPr lang="en-US" dirty="0"/>
        </a:p>
      </dgm:t>
    </dgm:pt>
    <dgm:pt modelId="{C6A1A323-3E25-47BA-8572-EDDAEA9CC204}" type="parTrans" cxnId="{8AB3F481-CDA1-47FF-83A4-6442C91FDC4A}">
      <dgm:prSet/>
      <dgm:spPr/>
      <dgm:t>
        <a:bodyPr/>
        <a:lstStyle/>
        <a:p>
          <a:endParaRPr lang="en-US"/>
        </a:p>
      </dgm:t>
    </dgm:pt>
    <dgm:pt modelId="{A35F5D95-AA4A-433E-B7E8-8B095AFFFDF2}" type="sibTrans" cxnId="{8AB3F481-CDA1-47FF-83A4-6442C91FDC4A}">
      <dgm:prSet/>
      <dgm:spPr/>
      <dgm:t>
        <a:bodyPr/>
        <a:lstStyle/>
        <a:p>
          <a:endParaRPr lang="en-US"/>
        </a:p>
      </dgm:t>
    </dgm:pt>
    <dgm:pt modelId="{17726640-01B6-4242-A41E-EC09ED01B25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Maintenance</a:t>
          </a:r>
          <a:r>
            <a:rPr lang="en-US" smtClean="0"/>
            <a:t>, Training, &amp; Support</a:t>
          </a:r>
          <a:endParaRPr lang="en-US" dirty="0"/>
        </a:p>
      </dgm:t>
    </dgm:pt>
    <dgm:pt modelId="{277ADE0F-4167-4968-8353-E9C90B198F26}" type="parTrans" cxnId="{FBF5AF05-D5DB-47DF-AF9A-8D0EDFAA3B11}">
      <dgm:prSet/>
      <dgm:spPr/>
      <dgm:t>
        <a:bodyPr/>
        <a:lstStyle/>
        <a:p>
          <a:endParaRPr lang="en-US"/>
        </a:p>
      </dgm:t>
    </dgm:pt>
    <dgm:pt modelId="{F49BB5D9-036C-4E47-83C1-A687976A58CB}" type="sibTrans" cxnId="{FBF5AF05-D5DB-47DF-AF9A-8D0EDFAA3B11}">
      <dgm:prSet/>
      <dgm:spPr/>
      <dgm:t>
        <a:bodyPr/>
        <a:lstStyle/>
        <a:p>
          <a:endParaRPr lang="en-US"/>
        </a:p>
      </dgm:t>
    </dgm:pt>
    <dgm:pt modelId="{E1440187-2536-4064-A6B5-615EF5DF4C53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Data Mining Engine</a:t>
          </a:r>
          <a:endParaRPr lang="en-US" dirty="0"/>
        </a:p>
      </dgm:t>
    </dgm:pt>
    <dgm:pt modelId="{DAB8A309-170B-4DDF-94E8-B61ED017E4C3}" type="parTrans" cxnId="{C1251806-703F-4016-8311-85CFE0426125}">
      <dgm:prSet/>
      <dgm:spPr/>
      <dgm:t>
        <a:bodyPr/>
        <a:lstStyle/>
        <a:p>
          <a:endParaRPr lang="en-US"/>
        </a:p>
      </dgm:t>
    </dgm:pt>
    <dgm:pt modelId="{BA2C3769-8D1B-43C6-A9DF-3D1FD95040FF}" type="sibTrans" cxnId="{C1251806-703F-4016-8311-85CFE0426125}">
      <dgm:prSet/>
      <dgm:spPr/>
      <dgm:t>
        <a:bodyPr/>
        <a:lstStyle/>
        <a:p>
          <a:endParaRPr lang="en-US"/>
        </a:p>
      </dgm:t>
    </dgm:pt>
    <dgm:pt modelId="{287E883E-AE72-46F6-BC06-24A5CF364C84}" type="pres">
      <dgm:prSet presAssocID="{F4433384-829B-4E48-8B50-392AFFDDCC77}" presName="linearFlow" presStyleCnt="0">
        <dgm:presLayoutVars>
          <dgm:dir/>
          <dgm:resizeHandles val="exact"/>
        </dgm:presLayoutVars>
      </dgm:prSet>
      <dgm:spPr/>
    </dgm:pt>
    <dgm:pt modelId="{5B8CABF8-81B7-4905-8F1B-9D9564D3FDF7}" type="pres">
      <dgm:prSet presAssocID="{C764A702-37BF-450D-BDF5-3BA8C39FF26A}" presName="comp" presStyleCnt="0"/>
      <dgm:spPr/>
    </dgm:pt>
    <dgm:pt modelId="{78B7D229-CE51-45B8-8E33-E9AC208F60C4}" type="pres">
      <dgm:prSet presAssocID="{C764A702-37BF-450D-BDF5-3BA8C39FF26A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9A5C9-78A8-46B0-A9C7-2D238DC0D6F6}" type="pres">
      <dgm:prSet presAssocID="{C764A702-37BF-450D-BDF5-3BA8C39FF26A}" presName="rect1" presStyleLbl="l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629BC4D-3CEB-4AAB-BBCF-69F7F64C8DD4}" type="pres">
      <dgm:prSet presAssocID="{A35F5D95-AA4A-433E-B7E8-8B095AFFFDF2}" presName="sibTrans" presStyleCnt="0"/>
      <dgm:spPr/>
    </dgm:pt>
    <dgm:pt modelId="{DC3396F8-930D-4A94-925A-DFB46BB86976}" type="pres">
      <dgm:prSet presAssocID="{1E0C0DCF-849F-47B7-B32F-A65DF59B4A50}" presName="comp" presStyleCnt="0"/>
      <dgm:spPr/>
    </dgm:pt>
    <dgm:pt modelId="{F0CA8EAC-DA18-4B44-AC3F-7185E944CAB9}" type="pres">
      <dgm:prSet presAssocID="{1E0C0DCF-849F-47B7-B32F-A65DF59B4A50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E342A-E39C-4217-AFE3-390DFF0754F1}" type="pres">
      <dgm:prSet presAssocID="{1E0C0DCF-849F-47B7-B32F-A65DF59B4A50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17D4AE10-4830-44FA-8CF9-E74A77612E45}" type="pres">
      <dgm:prSet presAssocID="{61987BD4-71AB-4420-AE15-FA181B868B1E}" presName="sibTrans" presStyleCnt="0"/>
      <dgm:spPr/>
    </dgm:pt>
    <dgm:pt modelId="{E2BD4B6C-A619-4C5D-A9C1-F838C34ABFF7}" type="pres">
      <dgm:prSet presAssocID="{17726640-01B6-4242-A41E-EC09ED01B25F}" presName="comp" presStyleCnt="0"/>
      <dgm:spPr/>
    </dgm:pt>
    <dgm:pt modelId="{B57ABAA5-6C0D-44A3-B0B8-1FCCC3713F23}" type="pres">
      <dgm:prSet presAssocID="{17726640-01B6-4242-A41E-EC09ED01B25F}" presName="rect2" presStyleLbl="node1" presStyleIdx="2" presStyleCnt="4" custLinFactNeighborY="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B2EC0-F958-4135-86F7-0A3FE8E0707C}" type="pres">
      <dgm:prSet presAssocID="{17726640-01B6-4242-A41E-EC09ED01B25F}" presName="rect1" presStyleLbl="ln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D76EA311-AEEC-4CC7-8675-3BE72AFEFC5B}" type="pres">
      <dgm:prSet presAssocID="{F49BB5D9-036C-4E47-83C1-A687976A58CB}" presName="sibTrans" presStyleCnt="0"/>
      <dgm:spPr/>
    </dgm:pt>
    <dgm:pt modelId="{4FD9642C-4AE1-4A9A-9ADD-365FDF702462}" type="pres">
      <dgm:prSet presAssocID="{E1440187-2536-4064-A6B5-615EF5DF4C53}" presName="comp" presStyleCnt="0"/>
      <dgm:spPr/>
    </dgm:pt>
    <dgm:pt modelId="{B0E1DE20-FE16-4C72-9418-2E18867D5C58}" type="pres">
      <dgm:prSet presAssocID="{E1440187-2536-4064-A6B5-615EF5DF4C53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394BA-28EF-4E2E-B378-422C09D213B7}" type="pres">
      <dgm:prSet presAssocID="{E1440187-2536-4064-A6B5-615EF5DF4C53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8AB3F481-CDA1-47FF-83A4-6442C91FDC4A}" srcId="{F4433384-829B-4E48-8B50-392AFFDDCC77}" destId="{C764A702-37BF-450D-BDF5-3BA8C39FF26A}" srcOrd="0" destOrd="0" parTransId="{C6A1A323-3E25-47BA-8572-EDDAEA9CC204}" sibTransId="{A35F5D95-AA4A-433E-B7E8-8B095AFFFDF2}"/>
    <dgm:cxn modelId="{4A7DDB7A-AACA-439C-837C-3141575B9F08}" type="presOf" srcId="{1E0C0DCF-849F-47B7-B32F-A65DF59B4A50}" destId="{F0CA8EAC-DA18-4B44-AC3F-7185E944CAB9}" srcOrd="0" destOrd="0" presId="urn:microsoft.com/office/officeart/2008/layout/AlternatingPictureBlocks"/>
    <dgm:cxn modelId="{3E992A40-EE8F-498B-9F14-F7EE2392A3B3}" type="presOf" srcId="{C764A702-37BF-450D-BDF5-3BA8C39FF26A}" destId="{78B7D229-CE51-45B8-8E33-E9AC208F60C4}" srcOrd="0" destOrd="0" presId="urn:microsoft.com/office/officeart/2008/layout/AlternatingPictureBlocks"/>
    <dgm:cxn modelId="{FBF5AF05-D5DB-47DF-AF9A-8D0EDFAA3B11}" srcId="{F4433384-829B-4E48-8B50-392AFFDDCC77}" destId="{17726640-01B6-4242-A41E-EC09ED01B25F}" srcOrd="2" destOrd="0" parTransId="{277ADE0F-4167-4968-8353-E9C90B198F26}" sibTransId="{F49BB5D9-036C-4E47-83C1-A687976A58CB}"/>
    <dgm:cxn modelId="{8C282C91-9ED8-4C57-A6F5-697CE9D90397}" type="presOf" srcId="{F4433384-829B-4E48-8B50-392AFFDDCC77}" destId="{287E883E-AE72-46F6-BC06-24A5CF364C84}" srcOrd="0" destOrd="0" presId="urn:microsoft.com/office/officeart/2008/layout/AlternatingPictureBlocks"/>
    <dgm:cxn modelId="{C1251806-703F-4016-8311-85CFE0426125}" srcId="{F4433384-829B-4E48-8B50-392AFFDDCC77}" destId="{E1440187-2536-4064-A6B5-615EF5DF4C53}" srcOrd="3" destOrd="0" parTransId="{DAB8A309-170B-4DDF-94E8-B61ED017E4C3}" sibTransId="{BA2C3769-8D1B-43C6-A9DF-3D1FD95040FF}"/>
    <dgm:cxn modelId="{D9A10032-A047-41D3-AD03-66200E49A8B4}" srcId="{F4433384-829B-4E48-8B50-392AFFDDCC77}" destId="{1E0C0DCF-849F-47B7-B32F-A65DF59B4A50}" srcOrd="1" destOrd="0" parTransId="{BDD32834-CEF3-47DA-B168-B50979728975}" sibTransId="{61987BD4-71AB-4420-AE15-FA181B868B1E}"/>
    <dgm:cxn modelId="{AA2A51A9-BF5E-4A7C-9F13-94EC851949D7}" type="presOf" srcId="{E1440187-2536-4064-A6B5-615EF5DF4C53}" destId="{B0E1DE20-FE16-4C72-9418-2E18867D5C58}" srcOrd="0" destOrd="0" presId="urn:microsoft.com/office/officeart/2008/layout/AlternatingPictureBlocks"/>
    <dgm:cxn modelId="{738ECB7F-9539-4D1D-8211-4E39CCAA4216}" type="presOf" srcId="{17726640-01B6-4242-A41E-EC09ED01B25F}" destId="{B57ABAA5-6C0D-44A3-B0B8-1FCCC3713F23}" srcOrd="0" destOrd="0" presId="urn:microsoft.com/office/officeart/2008/layout/AlternatingPictureBlocks"/>
    <dgm:cxn modelId="{60576E44-2472-4B07-A04F-BAFBD4C00B2A}" type="presParOf" srcId="{287E883E-AE72-46F6-BC06-24A5CF364C84}" destId="{5B8CABF8-81B7-4905-8F1B-9D9564D3FDF7}" srcOrd="0" destOrd="0" presId="urn:microsoft.com/office/officeart/2008/layout/AlternatingPictureBlocks"/>
    <dgm:cxn modelId="{EAC1473D-F99C-40FB-A14F-2A61D712AAC1}" type="presParOf" srcId="{5B8CABF8-81B7-4905-8F1B-9D9564D3FDF7}" destId="{78B7D229-CE51-45B8-8E33-E9AC208F60C4}" srcOrd="0" destOrd="0" presId="urn:microsoft.com/office/officeart/2008/layout/AlternatingPictureBlocks"/>
    <dgm:cxn modelId="{4D5B522B-D8B1-4F66-8EBB-9B173F172602}" type="presParOf" srcId="{5B8CABF8-81B7-4905-8F1B-9D9564D3FDF7}" destId="{4A49A5C9-78A8-46B0-A9C7-2D238DC0D6F6}" srcOrd="1" destOrd="0" presId="urn:microsoft.com/office/officeart/2008/layout/AlternatingPictureBlocks"/>
    <dgm:cxn modelId="{1B5D6BBD-CACD-4E6C-B650-40E6F6326ACC}" type="presParOf" srcId="{287E883E-AE72-46F6-BC06-24A5CF364C84}" destId="{5629BC4D-3CEB-4AAB-BBCF-69F7F64C8DD4}" srcOrd="1" destOrd="0" presId="urn:microsoft.com/office/officeart/2008/layout/AlternatingPictureBlocks"/>
    <dgm:cxn modelId="{5C3FACCE-BA94-4D7B-98F4-D4907594F8B6}" type="presParOf" srcId="{287E883E-AE72-46F6-BC06-24A5CF364C84}" destId="{DC3396F8-930D-4A94-925A-DFB46BB86976}" srcOrd="2" destOrd="0" presId="urn:microsoft.com/office/officeart/2008/layout/AlternatingPictureBlocks"/>
    <dgm:cxn modelId="{85BD01AC-2C0D-45D5-8095-AD174AACE3D9}" type="presParOf" srcId="{DC3396F8-930D-4A94-925A-DFB46BB86976}" destId="{F0CA8EAC-DA18-4B44-AC3F-7185E944CAB9}" srcOrd="0" destOrd="0" presId="urn:microsoft.com/office/officeart/2008/layout/AlternatingPictureBlocks"/>
    <dgm:cxn modelId="{3228A13C-15F7-4F8D-A728-A13C5FD0F765}" type="presParOf" srcId="{DC3396F8-930D-4A94-925A-DFB46BB86976}" destId="{6EDE342A-E39C-4217-AFE3-390DFF0754F1}" srcOrd="1" destOrd="0" presId="urn:microsoft.com/office/officeart/2008/layout/AlternatingPictureBlocks"/>
    <dgm:cxn modelId="{352091ED-DA90-4B4D-9EE4-6A2896694FFF}" type="presParOf" srcId="{287E883E-AE72-46F6-BC06-24A5CF364C84}" destId="{17D4AE10-4830-44FA-8CF9-E74A77612E45}" srcOrd="3" destOrd="0" presId="urn:microsoft.com/office/officeart/2008/layout/AlternatingPictureBlocks"/>
    <dgm:cxn modelId="{66FBFF95-FD9F-47E3-A69E-0F99CC7A9602}" type="presParOf" srcId="{287E883E-AE72-46F6-BC06-24A5CF364C84}" destId="{E2BD4B6C-A619-4C5D-A9C1-F838C34ABFF7}" srcOrd="4" destOrd="0" presId="urn:microsoft.com/office/officeart/2008/layout/AlternatingPictureBlocks"/>
    <dgm:cxn modelId="{590DDA27-5B8D-4BBA-923D-F9CA683C8E0A}" type="presParOf" srcId="{E2BD4B6C-A619-4C5D-A9C1-F838C34ABFF7}" destId="{B57ABAA5-6C0D-44A3-B0B8-1FCCC3713F23}" srcOrd="0" destOrd="0" presId="urn:microsoft.com/office/officeart/2008/layout/AlternatingPictureBlocks"/>
    <dgm:cxn modelId="{01785EC8-11F0-42B4-B9CB-CA389EE75BF9}" type="presParOf" srcId="{E2BD4B6C-A619-4C5D-A9C1-F838C34ABFF7}" destId="{6CDB2EC0-F958-4135-86F7-0A3FE8E0707C}" srcOrd="1" destOrd="0" presId="urn:microsoft.com/office/officeart/2008/layout/AlternatingPictureBlocks"/>
    <dgm:cxn modelId="{901642D1-9B45-4F5F-A4D9-88DF900D59D7}" type="presParOf" srcId="{287E883E-AE72-46F6-BC06-24A5CF364C84}" destId="{D76EA311-AEEC-4CC7-8675-3BE72AFEFC5B}" srcOrd="5" destOrd="0" presId="urn:microsoft.com/office/officeart/2008/layout/AlternatingPictureBlocks"/>
    <dgm:cxn modelId="{3CE9A2EA-324F-40B2-8F52-BD4F42461875}" type="presParOf" srcId="{287E883E-AE72-46F6-BC06-24A5CF364C84}" destId="{4FD9642C-4AE1-4A9A-9ADD-365FDF702462}" srcOrd="6" destOrd="0" presId="urn:microsoft.com/office/officeart/2008/layout/AlternatingPictureBlocks"/>
    <dgm:cxn modelId="{04627739-9B8E-4A39-BE2A-7B1D800C37A1}" type="presParOf" srcId="{4FD9642C-4AE1-4A9A-9ADD-365FDF702462}" destId="{B0E1DE20-FE16-4C72-9418-2E18867D5C58}" srcOrd="0" destOrd="0" presId="urn:microsoft.com/office/officeart/2008/layout/AlternatingPictureBlocks"/>
    <dgm:cxn modelId="{3BD9EB00-8C55-4A87-9ABA-86942979C611}" type="presParOf" srcId="{4FD9642C-4AE1-4A9A-9ADD-365FDF702462}" destId="{ED5394BA-28EF-4E2E-B378-422C09D213B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098EC3-BD8C-49D1-A1D9-535137B09287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96996-1EC6-42D3-AE70-309F8D2EB08E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Rooms</a:t>
          </a:r>
          <a:endParaRPr lang="en-US" dirty="0"/>
        </a:p>
      </dgm:t>
    </dgm:pt>
    <dgm:pt modelId="{3D10F106-4C79-4EB0-B98E-19BF108061D9}" type="parTrans" cxnId="{3C2BD755-C275-48B7-B608-4C4110FFD1B5}">
      <dgm:prSet/>
      <dgm:spPr/>
      <dgm:t>
        <a:bodyPr/>
        <a:lstStyle/>
        <a:p>
          <a:endParaRPr lang="en-US"/>
        </a:p>
      </dgm:t>
    </dgm:pt>
    <dgm:pt modelId="{5E71601C-A665-4F77-A075-D94FF2B5B0B5}" type="sibTrans" cxnId="{3C2BD755-C275-48B7-B608-4C4110FFD1B5}">
      <dgm:prSet/>
      <dgm:spPr/>
      <dgm:t>
        <a:bodyPr/>
        <a:lstStyle/>
        <a:p>
          <a:endParaRPr lang="en-US"/>
        </a:p>
      </dgm:t>
    </dgm:pt>
    <dgm:pt modelId="{4F62D12E-F024-4CF2-B7A3-E82CB56918FC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Faculty</a:t>
          </a:r>
        </a:p>
        <a:p>
          <a:r>
            <a:rPr lang="en-US" dirty="0" smtClean="0"/>
            <a:t>Input</a:t>
          </a:r>
          <a:endParaRPr lang="en-US" dirty="0"/>
        </a:p>
      </dgm:t>
    </dgm:pt>
    <dgm:pt modelId="{3020A97C-AC8B-44E5-85A0-B7A6EFB7EA0C}" type="parTrans" cxnId="{529D9A44-B6CC-4A33-8837-EC55A8EFB7BE}">
      <dgm:prSet/>
      <dgm:spPr/>
      <dgm:t>
        <a:bodyPr/>
        <a:lstStyle/>
        <a:p>
          <a:endParaRPr lang="en-US"/>
        </a:p>
      </dgm:t>
    </dgm:pt>
    <dgm:pt modelId="{8989AB0D-744F-4E2E-8C6C-8F4684F4D111}" type="sibTrans" cxnId="{529D9A44-B6CC-4A33-8837-EC55A8EFB7BE}">
      <dgm:prSet/>
      <dgm:spPr/>
      <dgm:t>
        <a:bodyPr/>
        <a:lstStyle/>
        <a:p>
          <a:endParaRPr lang="en-US"/>
        </a:p>
      </dgm:t>
    </dgm:pt>
    <dgm:pt modelId="{6D973814-11E0-4546-BD8D-780A29519D16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Student Input</a:t>
          </a:r>
          <a:endParaRPr lang="en-US" dirty="0"/>
        </a:p>
      </dgm:t>
    </dgm:pt>
    <dgm:pt modelId="{39F891EC-A1CC-4D32-8B7D-41D23508D906}" type="parTrans" cxnId="{0AB002E9-481E-4DA4-9868-50339FDBBF0F}">
      <dgm:prSet/>
      <dgm:spPr/>
      <dgm:t>
        <a:bodyPr/>
        <a:lstStyle/>
        <a:p>
          <a:endParaRPr lang="en-US"/>
        </a:p>
      </dgm:t>
    </dgm:pt>
    <dgm:pt modelId="{DD62A1FD-4CB2-44D5-9D86-3656225842B7}" type="sibTrans" cxnId="{0AB002E9-481E-4DA4-9868-50339FDBBF0F}">
      <dgm:prSet/>
      <dgm:spPr/>
      <dgm:t>
        <a:bodyPr/>
        <a:lstStyle/>
        <a:p>
          <a:endParaRPr lang="en-US"/>
        </a:p>
      </dgm:t>
    </dgm:pt>
    <dgm:pt modelId="{9B6087D3-AB46-4838-AFF4-5A316C794AD8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Course Offerings</a:t>
          </a:r>
          <a:endParaRPr lang="en-US" dirty="0"/>
        </a:p>
      </dgm:t>
    </dgm:pt>
    <dgm:pt modelId="{FA1F47BA-C622-4F3D-A72E-0F7FF79EB401}" type="parTrans" cxnId="{BFEB5FA3-B8EE-47E6-8D76-12DC0245E561}">
      <dgm:prSet/>
      <dgm:spPr/>
      <dgm:t>
        <a:bodyPr/>
        <a:lstStyle/>
        <a:p>
          <a:endParaRPr lang="en-US"/>
        </a:p>
      </dgm:t>
    </dgm:pt>
    <dgm:pt modelId="{2D558088-3EF1-40CE-934C-46E3F697B331}" type="sibTrans" cxnId="{BFEB5FA3-B8EE-47E6-8D76-12DC0245E561}">
      <dgm:prSet/>
      <dgm:spPr/>
      <dgm:t>
        <a:bodyPr/>
        <a:lstStyle/>
        <a:p>
          <a:endParaRPr lang="en-US"/>
        </a:p>
      </dgm:t>
    </dgm:pt>
    <dgm:pt modelId="{9E364190-0A97-4261-8314-6E8A7FC108E9}" type="pres">
      <dgm:prSet presAssocID="{33098EC3-BD8C-49D1-A1D9-535137B092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65C35-632C-4734-8D17-EA62FD62C6E9}" type="pres">
      <dgm:prSet presAssocID="{33098EC3-BD8C-49D1-A1D9-535137B09287}" presName="diamond" presStyleLbl="bgShp" presStyleIdx="0" presStyleCnt="1"/>
      <dgm:spPr/>
      <dgm:t>
        <a:bodyPr/>
        <a:lstStyle/>
        <a:p>
          <a:endParaRPr lang="en-US"/>
        </a:p>
      </dgm:t>
    </dgm:pt>
    <dgm:pt modelId="{C1632349-8DA6-45C7-8B35-259F3D467277}" type="pres">
      <dgm:prSet presAssocID="{33098EC3-BD8C-49D1-A1D9-535137B0928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7DA3D-FB11-4E91-80EC-9276B74851CE}" type="pres">
      <dgm:prSet presAssocID="{33098EC3-BD8C-49D1-A1D9-535137B092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504A3-5562-4E53-A77E-CB16095AABDB}" type="pres">
      <dgm:prSet presAssocID="{33098EC3-BD8C-49D1-A1D9-535137B092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4D06E-1233-46EB-BAA1-34412C21E616}" type="pres">
      <dgm:prSet presAssocID="{33098EC3-BD8C-49D1-A1D9-535137B092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002E9-481E-4DA4-9868-50339FDBBF0F}" srcId="{33098EC3-BD8C-49D1-A1D9-535137B09287}" destId="{6D973814-11E0-4546-BD8D-780A29519D16}" srcOrd="2" destOrd="0" parTransId="{39F891EC-A1CC-4D32-8B7D-41D23508D906}" sibTransId="{DD62A1FD-4CB2-44D5-9D86-3656225842B7}"/>
    <dgm:cxn modelId="{3C2BD755-C275-48B7-B608-4C4110FFD1B5}" srcId="{33098EC3-BD8C-49D1-A1D9-535137B09287}" destId="{9D296996-1EC6-42D3-AE70-309F8D2EB08E}" srcOrd="0" destOrd="0" parTransId="{3D10F106-4C79-4EB0-B98E-19BF108061D9}" sibTransId="{5E71601C-A665-4F77-A075-D94FF2B5B0B5}"/>
    <dgm:cxn modelId="{8F49CCB8-6BAD-431E-BE86-11B94A68C29B}" type="presOf" srcId="{9D296996-1EC6-42D3-AE70-309F8D2EB08E}" destId="{C1632349-8DA6-45C7-8B35-259F3D467277}" srcOrd="0" destOrd="0" presId="urn:microsoft.com/office/officeart/2005/8/layout/matrix3"/>
    <dgm:cxn modelId="{1FB878AE-0B43-4BE5-972B-B03276FB3C67}" type="presOf" srcId="{9B6087D3-AB46-4838-AFF4-5A316C794AD8}" destId="{E5D4D06E-1233-46EB-BAA1-34412C21E616}" srcOrd="0" destOrd="0" presId="urn:microsoft.com/office/officeart/2005/8/layout/matrix3"/>
    <dgm:cxn modelId="{BFEB5FA3-B8EE-47E6-8D76-12DC0245E561}" srcId="{33098EC3-BD8C-49D1-A1D9-535137B09287}" destId="{9B6087D3-AB46-4838-AFF4-5A316C794AD8}" srcOrd="3" destOrd="0" parTransId="{FA1F47BA-C622-4F3D-A72E-0F7FF79EB401}" sibTransId="{2D558088-3EF1-40CE-934C-46E3F697B331}"/>
    <dgm:cxn modelId="{2EAF2606-03BC-4826-BA79-F3DAB773AFAB}" type="presOf" srcId="{4F62D12E-F024-4CF2-B7A3-E82CB56918FC}" destId="{5167DA3D-FB11-4E91-80EC-9276B74851CE}" srcOrd="0" destOrd="0" presId="urn:microsoft.com/office/officeart/2005/8/layout/matrix3"/>
    <dgm:cxn modelId="{529D9A44-B6CC-4A33-8837-EC55A8EFB7BE}" srcId="{33098EC3-BD8C-49D1-A1D9-535137B09287}" destId="{4F62D12E-F024-4CF2-B7A3-E82CB56918FC}" srcOrd="1" destOrd="0" parTransId="{3020A97C-AC8B-44E5-85A0-B7A6EFB7EA0C}" sibTransId="{8989AB0D-744F-4E2E-8C6C-8F4684F4D111}"/>
    <dgm:cxn modelId="{773DADC9-C2F2-46D3-863A-C72BB1DA46DE}" type="presOf" srcId="{6D973814-11E0-4546-BD8D-780A29519D16}" destId="{730504A3-5562-4E53-A77E-CB16095AABDB}" srcOrd="0" destOrd="0" presId="urn:microsoft.com/office/officeart/2005/8/layout/matrix3"/>
    <dgm:cxn modelId="{24BF6585-0DD0-4DE9-98CF-9D94A807D202}" type="presOf" srcId="{33098EC3-BD8C-49D1-A1D9-535137B09287}" destId="{9E364190-0A97-4261-8314-6E8A7FC108E9}" srcOrd="0" destOrd="0" presId="urn:microsoft.com/office/officeart/2005/8/layout/matrix3"/>
    <dgm:cxn modelId="{A8590C52-63F6-4981-A8EC-44B5CD36F790}" type="presParOf" srcId="{9E364190-0A97-4261-8314-6E8A7FC108E9}" destId="{02F65C35-632C-4734-8D17-EA62FD62C6E9}" srcOrd="0" destOrd="0" presId="urn:microsoft.com/office/officeart/2005/8/layout/matrix3"/>
    <dgm:cxn modelId="{C16097DB-1C96-467D-A160-B3286DD35D2D}" type="presParOf" srcId="{9E364190-0A97-4261-8314-6E8A7FC108E9}" destId="{C1632349-8DA6-45C7-8B35-259F3D467277}" srcOrd="1" destOrd="0" presId="urn:microsoft.com/office/officeart/2005/8/layout/matrix3"/>
    <dgm:cxn modelId="{F3A71DE6-A8F4-46E4-B000-5220DED4811B}" type="presParOf" srcId="{9E364190-0A97-4261-8314-6E8A7FC108E9}" destId="{5167DA3D-FB11-4E91-80EC-9276B74851CE}" srcOrd="2" destOrd="0" presId="urn:microsoft.com/office/officeart/2005/8/layout/matrix3"/>
    <dgm:cxn modelId="{870DD8C0-ED8F-4EC6-9B90-537ACBE788F3}" type="presParOf" srcId="{9E364190-0A97-4261-8314-6E8A7FC108E9}" destId="{730504A3-5562-4E53-A77E-CB16095AABDB}" srcOrd="3" destOrd="0" presId="urn:microsoft.com/office/officeart/2005/8/layout/matrix3"/>
    <dgm:cxn modelId="{D6CAEA20-B22A-43CA-9D5A-BF5201A8C13C}" type="presParOf" srcId="{9E364190-0A97-4261-8314-6E8A7FC108E9}" destId="{E5D4D06E-1233-46EB-BAA1-34412C21E61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FD84BC-FC34-4CD1-B7EC-DD0071C760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660815-19CE-462D-82F2-48ED5B63659E}">
      <dgm:prSet phldrT="[Text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0" dirty="0" smtClean="0">
              <a:solidFill>
                <a:srgbClr val="000714"/>
              </a:solidFill>
            </a:rPr>
            <a:t>Saga</a:t>
          </a:r>
        </a:p>
      </dgm:t>
    </dgm:pt>
    <dgm:pt modelId="{51E2EFAC-7345-4C70-A43D-6C144015BD2C}" type="par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6939D43B-15B7-4E69-945D-3B32857B0CF8}" type="sibTrans" cxnId="{EFE7D4AD-EE5A-49DF-9ED5-26B2C01D0BB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B7DB2995-7884-42F0-8E0C-10D719BED4E5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Databases</a:t>
          </a:r>
          <a:endParaRPr lang="en-US" dirty="0">
            <a:solidFill>
              <a:schemeClr val="bg1"/>
            </a:solidFill>
          </a:endParaRPr>
        </a:p>
      </dgm:t>
    </dgm:pt>
    <dgm:pt modelId="{8A83C2B0-4F78-4DA7-95D7-6FBDACF97834}" type="par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C2BEBDB1-07F0-4615-A483-B3A3B446B6FB}" type="sibTrans" cxnId="{B83A7A8C-2A61-42E4-9A6C-3AD252003FBE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3D97BE86-FB72-4D74-BD94-358D840F02EA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Miner</a:t>
          </a:r>
          <a:endParaRPr lang="en-US" dirty="0">
            <a:solidFill>
              <a:schemeClr val="bg1"/>
            </a:solidFill>
          </a:endParaRPr>
        </a:p>
      </dgm:t>
    </dgm:pt>
    <dgm:pt modelId="{BC25EF68-EA15-43FF-80FB-D3A522020CB6}" type="par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7310044A-4A5A-476C-8D3C-C0170B70D20D}" type="sibTrans" cxnId="{790D92F4-B427-429A-8B36-E8EF44D03CEB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42B45BEC-83A3-461D-886E-D9BB1C9C394D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Interfaces</a:t>
          </a:r>
          <a:endParaRPr lang="en-US" dirty="0">
            <a:solidFill>
              <a:schemeClr val="bg1"/>
            </a:solidFill>
          </a:endParaRPr>
        </a:p>
      </dgm:t>
    </dgm:pt>
    <dgm:pt modelId="{AA759CDF-31A0-4C06-8672-68BD8267E2D3}" type="par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EA219CB1-7DD2-4CCF-850B-02C83A4328CF}" type="sibTrans" cxnId="{23092567-3A48-4EC8-AD23-77F69536BFC3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130380F-BD4B-444E-B08A-EAFDB20EE754}">
      <dgm:prSet phldrT="[Text]"/>
      <dgm:spPr>
        <a:solidFill>
          <a:schemeClr val="accent1"/>
        </a:solidFill>
        <a:ln w="3175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Prediction Engine</a:t>
          </a:r>
          <a:endParaRPr lang="en-US" dirty="0">
            <a:solidFill>
              <a:schemeClr val="bg1"/>
            </a:solidFill>
          </a:endParaRPr>
        </a:p>
      </dgm:t>
    </dgm:pt>
    <dgm:pt modelId="{BF90F7D2-226C-4C10-8596-630B1B8C8124}" type="par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5B7B22EA-069A-46B5-BB36-328F12D33D84}" type="sibTrans" cxnId="{B286048E-B807-46D8-A83B-3159CB417104}">
      <dgm:prSet/>
      <dgm:spPr/>
      <dgm:t>
        <a:bodyPr/>
        <a:lstStyle/>
        <a:p>
          <a:endParaRPr lang="en-US">
            <a:solidFill>
              <a:srgbClr val="000714"/>
            </a:solidFill>
          </a:endParaRPr>
        </a:p>
      </dgm:t>
    </dgm:pt>
    <dgm:pt modelId="{237F8C64-FF0E-43D6-B9CA-8C2BDE8E7CC9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Testing</a:t>
          </a:r>
          <a:endParaRPr lang="en-US" dirty="0">
            <a:solidFill>
              <a:schemeClr val="bg1"/>
            </a:solidFill>
          </a:endParaRPr>
        </a:p>
      </dgm:t>
    </dgm:pt>
    <dgm:pt modelId="{57CC7BEB-0EFC-4738-A68E-9163A07A51AE}" type="parTrans" cxnId="{51D4CF1E-7ECE-46C9-8DFE-6C5A523FD46F}">
      <dgm:prSet/>
      <dgm:spPr/>
      <dgm:t>
        <a:bodyPr/>
        <a:lstStyle/>
        <a:p>
          <a:endParaRPr lang="en-US"/>
        </a:p>
      </dgm:t>
    </dgm:pt>
    <dgm:pt modelId="{56E651AC-36F3-40FA-90F6-2251A7AAFA34}" type="sibTrans" cxnId="{51D4CF1E-7ECE-46C9-8DFE-6C5A523FD46F}">
      <dgm:prSet/>
      <dgm:spPr/>
      <dgm:t>
        <a:bodyPr/>
        <a:lstStyle/>
        <a:p>
          <a:endParaRPr lang="en-US"/>
        </a:p>
      </dgm:t>
    </dgm:pt>
    <dgm:pt modelId="{37162C7C-C083-44E5-A036-BE004DB5ADCA}" type="pres">
      <dgm:prSet presAssocID="{AFFD84BC-FC34-4CD1-B7EC-DD0071C760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64A267-B0CF-465E-B316-D0FE45C6329F}" type="pres">
      <dgm:prSet presAssocID="{ED660815-19CE-462D-82F2-48ED5B63659E}" presName="hierRoot1" presStyleCnt="0">
        <dgm:presLayoutVars>
          <dgm:hierBranch val="init"/>
        </dgm:presLayoutVars>
      </dgm:prSet>
      <dgm:spPr/>
    </dgm:pt>
    <dgm:pt modelId="{15EE88FA-5292-4AD0-B434-FF2722DF2B76}" type="pres">
      <dgm:prSet presAssocID="{ED660815-19CE-462D-82F2-48ED5B63659E}" presName="rootComposite1" presStyleCnt="0"/>
      <dgm:spPr/>
    </dgm:pt>
    <dgm:pt modelId="{E5EFB3CA-FDDB-43F8-87C5-0CE0B015FB12}" type="pres">
      <dgm:prSet presAssocID="{ED660815-19CE-462D-82F2-48ED5B6365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4C59C-35B1-4530-82A1-174064656A2C}" type="pres">
      <dgm:prSet presAssocID="{ED660815-19CE-462D-82F2-48ED5B6365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7D758F0-BCAB-46E0-9A6A-8414EBE00490}" type="pres">
      <dgm:prSet presAssocID="{ED660815-19CE-462D-82F2-48ED5B63659E}" presName="hierChild2" presStyleCnt="0"/>
      <dgm:spPr/>
    </dgm:pt>
    <dgm:pt modelId="{857F4823-295E-4608-947A-DD5C57D20B70}" type="pres">
      <dgm:prSet presAssocID="{8A83C2B0-4F78-4DA7-95D7-6FBDACF9783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9D362519-EB70-4D8E-AE45-D4C154581D71}" type="pres">
      <dgm:prSet presAssocID="{B7DB2995-7884-42F0-8E0C-10D719BED4E5}" presName="hierRoot2" presStyleCnt="0">
        <dgm:presLayoutVars>
          <dgm:hierBranch val="init"/>
        </dgm:presLayoutVars>
      </dgm:prSet>
      <dgm:spPr/>
    </dgm:pt>
    <dgm:pt modelId="{D90239F5-336F-4982-9A6F-61B5885669AF}" type="pres">
      <dgm:prSet presAssocID="{B7DB2995-7884-42F0-8E0C-10D719BED4E5}" presName="rootComposite" presStyleCnt="0"/>
      <dgm:spPr/>
    </dgm:pt>
    <dgm:pt modelId="{F65FBC83-A435-4ED5-B93A-314AE20ED22D}" type="pres">
      <dgm:prSet presAssocID="{B7DB2995-7884-42F0-8E0C-10D719BED4E5}" presName="rootText" presStyleLbl="node2" presStyleIdx="0" presStyleCnt="5" custLinFactX="100000" custLinFactNeighborX="134682" custLinFactNeighborY="-5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5A411B-EEB1-4786-94C7-5C163CF5BB39}" type="pres">
      <dgm:prSet presAssocID="{B7DB2995-7884-42F0-8E0C-10D719BED4E5}" presName="rootConnector" presStyleLbl="node2" presStyleIdx="0" presStyleCnt="5"/>
      <dgm:spPr/>
      <dgm:t>
        <a:bodyPr/>
        <a:lstStyle/>
        <a:p>
          <a:endParaRPr lang="en-US"/>
        </a:p>
      </dgm:t>
    </dgm:pt>
    <dgm:pt modelId="{97C99862-FA3D-4B9B-9E3B-590C9A18BDB1}" type="pres">
      <dgm:prSet presAssocID="{B7DB2995-7884-42F0-8E0C-10D719BED4E5}" presName="hierChild4" presStyleCnt="0"/>
      <dgm:spPr/>
    </dgm:pt>
    <dgm:pt modelId="{85127DC0-BDE6-4DD1-89E4-033A9BFB9011}" type="pres">
      <dgm:prSet presAssocID="{B7DB2995-7884-42F0-8E0C-10D719BED4E5}" presName="hierChild5" presStyleCnt="0"/>
      <dgm:spPr/>
    </dgm:pt>
    <dgm:pt modelId="{634BBC25-E2EF-4368-A00B-19DD255B09B7}" type="pres">
      <dgm:prSet presAssocID="{BC25EF68-EA15-43FF-80FB-D3A522020CB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1B1AC6A6-09B7-4F3C-A942-DFCC05705A34}" type="pres">
      <dgm:prSet presAssocID="{3D97BE86-FB72-4D74-BD94-358D840F02EA}" presName="hierRoot2" presStyleCnt="0">
        <dgm:presLayoutVars>
          <dgm:hierBranch val="init"/>
        </dgm:presLayoutVars>
      </dgm:prSet>
      <dgm:spPr/>
    </dgm:pt>
    <dgm:pt modelId="{29244C80-77E2-4114-BCCD-684E24365F53}" type="pres">
      <dgm:prSet presAssocID="{3D97BE86-FB72-4D74-BD94-358D840F02EA}" presName="rootComposite" presStyleCnt="0"/>
      <dgm:spPr/>
    </dgm:pt>
    <dgm:pt modelId="{9EE35FEC-FE47-49AB-9FF9-92CD7BE0198D}" type="pres">
      <dgm:prSet presAssocID="{3D97BE86-FB72-4D74-BD94-358D840F02EA}" presName="rootText" presStyleLbl="node2" presStyleIdx="1" presStyleCnt="5" custLinFactNeighborX="4504" custLinFactNeighborY="-5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702EB-1AC5-4888-9F0C-2761A60F626F}" type="pres">
      <dgm:prSet presAssocID="{3D97BE86-FB72-4D74-BD94-358D840F02EA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EC6B4E-916E-4A90-B90E-E98A40A0BF68}" type="pres">
      <dgm:prSet presAssocID="{3D97BE86-FB72-4D74-BD94-358D840F02EA}" presName="hierChild4" presStyleCnt="0"/>
      <dgm:spPr/>
    </dgm:pt>
    <dgm:pt modelId="{7C826F85-E47D-485A-8261-6E82B1AA9B47}" type="pres">
      <dgm:prSet presAssocID="{3D97BE86-FB72-4D74-BD94-358D840F02EA}" presName="hierChild5" presStyleCnt="0"/>
      <dgm:spPr/>
    </dgm:pt>
    <dgm:pt modelId="{89732E52-085C-43F5-907C-439208BA073E}" type="pres">
      <dgm:prSet presAssocID="{AA759CDF-31A0-4C06-8672-68BD8267E2D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5F9395B4-6BE8-4874-9E0C-335A914A5268}" type="pres">
      <dgm:prSet presAssocID="{42B45BEC-83A3-461D-886E-D9BB1C9C394D}" presName="hierRoot2" presStyleCnt="0">
        <dgm:presLayoutVars>
          <dgm:hierBranch val="init"/>
        </dgm:presLayoutVars>
      </dgm:prSet>
      <dgm:spPr/>
    </dgm:pt>
    <dgm:pt modelId="{EC5C3E4A-F871-4BAE-85D6-DE840D630395}" type="pres">
      <dgm:prSet presAssocID="{42B45BEC-83A3-461D-886E-D9BB1C9C394D}" presName="rootComposite" presStyleCnt="0"/>
      <dgm:spPr/>
    </dgm:pt>
    <dgm:pt modelId="{49595087-BF2C-48AA-AB63-D6B7DA90B303}" type="pres">
      <dgm:prSet presAssocID="{42B45BEC-83A3-461D-886E-D9BB1C9C394D}" presName="rootText" presStyleLbl="node2" presStyleIdx="2" presStyleCnt="5" custLinFactX="-100000" custLinFactNeighborX="-125673" custLinFactNeighborY="-5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21893-DBE5-422F-8BCA-FFB9464E6022}" type="pres">
      <dgm:prSet presAssocID="{42B45BEC-83A3-461D-886E-D9BB1C9C394D}" presName="rootConnector" presStyleLbl="node2" presStyleIdx="2" presStyleCnt="5"/>
      <dgm:spPr/>
      <dgm:t>
        <a:bodyPr/>
        <a:lstStyle/>
        <a:p>
          <a:endParaRPr lang="en-US"/>
        </a:p>
      </dgm:t>
    </dgm:pt>
    <dgm:pt modelId="{0D955FD8-4A3D-4657-8E82-9AA54EE396C5}" type="pres">
      <dgm:prSet presAssocID="{42B45BEC-83A3-461D-886E-D9BB1C9C394D}" presName="hierChild4" presStyleCnt="0"/>
      <dgm:spPr/>
    </dgm:pt>
    <dgm:pt modelId="{3E893D09-8FD3-4064-8EAF-D54EF48CAEB3}" type="pres">
      <dgm:prSet presAssocID="{42B45BEC-83A3-461D-886E-D9BB1C9C394D}" presName="hierChild5" presStyleCnt="0"/>
      <dgm:spPr/>
    </dgm:pt>
    <dgm:pt modelId="{CB24D6C2-B06F-46E7-88A2-A33BF568D808}" type="pres">
      <dgm:prSet presAssocID="{BF90F7D2-226C-4C10-8596-630B1B8C8124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58DA3E9-CD03-4D5D-8146-82E28A6CF414}" type="pres">
      <dgm:prSet presAssocID="{2130380F-BD4B-444E-B08A-EAFDB20EE754}" presName="hierRoot2" presStyleCnt="0">
        <dgm:presLayoutVars>
          <dgm:hierBranch val="init"/>
        </dgm:presLayoutVars>
      </dgm:prSet>
      <dgm:spPr/>
    </dgm:pt>
    <dgm:pt modelId="{E470A41D-CCA6-470F-8355-FBDC5D651C7F}" type="pres">
      <dgm:prSet presAssocID="{2130380F-BD4B-444E-B08A-EAFDB20EE754}" presName="rootComposite" presStyleCnt="0"/>
      <dgm:spPr/>
    </dgm:pt>
    <dgm:pt modelId="{CADAD2CC-4543-4812-BEDE-9A4C7D29A817}" type="pres">
      <dgm:prSet presAssocID="{2130380F-BD4B-444E-B08A-EAFDB20EE754}" presName="rootText" presStyleLbl="node2" presStyleIdx="3" presStyleCnt="5" custLinFactNeighborX="-19141" custLinFactNeighborY="-5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05FAB-8340-4A59-B89D-93184485F405}" type="pres">
      <dgm:prSet presAssocID="{2130380F-BD4B-444E-B08A-EAFDB20EE754}" presName="rootConnector" presStyleLbl="node2" presStyleIdx="3" presStyleCnt="5"/>
      <dgm:spPr/>
      <dgm:t>
        <a:bodyPr/>
        <a:lstStyle/>
        <a:p>
          <a:endParaRPr lang="en-US"/>
        </a:p>
      </dgm:t>
    </dgm:pt>
    <dgm:pt modelId="{4D0BA4BB-D917-446C-BE31-83FC279F7461}" type="pres">
      <dgm:prSet presAssocID="{2130380F-BD4B-444E-B08A-EAFDB20EE754}" presName="hierChild4" presStyleCnt="0"/>
      <dgm:spPr/>
    </dgm:pt>
    <dgm:pt modelId="{616B9D1C-967B-4E7D-88F3-873F97781B00}" type="pres">
      <dgm:prSet presAssocID="{2130380F-BD4B-444E-B08A-EAFDB20EE754}" presName="hierChild5" presStyleCnt="0"/>
      <dgm:spPr/>
    </dgm:pt>
    <dgm:pt modelId="{49EB645D-CAC0-4798-A369-B8A0D2117329}" type="pres">
      <dgm:prSet presAssocID="{57CC7BEB-0EFC-4738-A68E-9163A07A51A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EF946FD0-BFA1-4222-9046-7A99D1C714D9}" type="pres">
      <dgm:prSet presAssocID="{237F8C64-FF0E-43D6-B9CA-8C2BDE8E7CC9}" presName="hierRoot2" presStyleCnt="0">
        <dgm:presLayoutVars>
          <dgm:hierBranch val="init"/>
        </dgm:presLayoutVars>
      </dgm:prSet>
      <dgm:spPr/>
    </dgm:pt>
    <dgm:pt modelId="{71E63635-2684-4130-B820-A35B2B036F33}" type="pres">
      <dgm:prSet presAssocID="{237F8C64-FF0E-43D6-B9CA-8C2BDE8E7CC9}" presName="rootComposite" presStyleCnt="0"/>
      <dgm:spPr/>
    </dgm:pt>
    <dgm:pt modelId="{04513228-912E-4863-A163-B716D2B2E78C}" type="pres">
      <dgm:prSet presAssocID="{237F8C64-FF0E-43D6-B9CA-8C2BDE8E7CC9}" presName="rootText" presStyleLbl="node2" presStyleIdx="4" presStyleCnt="5" custLinFactNeighborX="-19902" custLinFactNeighborY="-5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E25A9-A042-4B29-9E92-356B859EBC02}" type="pres">
      <dgm:prSet presAssocID="{237F8C64-FF0E-43D6-B9CA-8C2BDE8E7CC9}" presName="rootConnector" presStyleLbl="node2" presStyleIdx="4" presStyleCnt="5"/>
      <dgm:spPr/>
      <dgm:t>
        <a:bodyPr/>
        <a:lstStyle/>
        <a:p>
          <a:endParaRPr lang="en-US"/>
        </a:p>
      </dgm:t>
    </dgm:pt>
    <dgm:pt modelId="{31B82FF1-98AA-4EB1-9A8F-E5AAE326AD59}" type="pres">
      <dgm:prSet presAssocID="{237F8C64-FF0E-43D6-B9CA-8C2BDE8E7CC9}" presName="hierChild4" presStyleCnt="0"/>
      <dgm:spPr/>
    </dgm:pt>
    <dgm:pt modelId="{9D06BDD5-ACD6-4980-9247-52BBB312C8DD}" type="pres">
      <dgm:prSet presAssocID="{237F8C64-FF0E-43D6-B9CA-8C2BDE8E7CC9}" presName="hierChild5" presStyleCnt="0"/>
      <dgm:spPr/>
    </dgm:pt>
    <dgm:pt modelId="{2D0C6BD3-3DD2-4216-94C0-775F30A919A6}" type="pres">
      <dgm:prSet presAssocID="{ED660815-19CE-462D-82F2-48ED5B63659E}" presName="hierChild3" presStyleCnt="0"/>
      <dgm:spPr/>
    </dgm:pt>
  </dgm:ptLst>
  <dgm:cxnLst>
    <dgm:cxn modelId="{5398EF85-33B2-459A-BECE-312E31461C50}" type="presOf" srcId="{42B45BEC-83A3-461D-886E-D9BB1C9C394D}" destId="{49595087-BF2C-48AA-AB63-D6B7DA90B303}" srcOrd="0" destOrd="0" presId="urn:microsoft.com/office/officeart/2005/8/layout/orgChart1"/>
    <dgm:cxn modelId="{51D4CF1E-7ECE-46C9-8DFE-6C5A523FD46F}" srcId="{ED660815-19CE-462D-82F2-48ED5B63659E}" destId="{237F8C64-FF0E-43D6-B9CA-8C2BDE8E7CC9}" srcOrd="4" destOrd="0" parTransId="{57CC7BEB-0EFC-4738-A68E-9163A07A51AE}" sibTransId="{56E651AC-36F3-40FA-90F6-2251A7AAFA34}"/>
    <dgm:cxn modelId="{23092567-3A48-4EC8-AD23-77F69536BFC3}" srcId="{ED660815-19CE-462D-82F2-48ED5B63659E}" destId="{42B45BEC-83A3-461D-886E-D9BB1C9C394D}" srcOrd="2" destOrd="0" parTransId="{AA759CDF-31A0-4C06-8672-68BD8267E2D3}" sibTransId="{EA219CB1-7DD2-4CCF-850B-02C83A4328CF}"/>
    <dgm:cxn modelId="{B83A7A8C-2A61-42E4-9A6C-3AD252003FBE}" srcId="{ED660815-19CE-462D-82F2-48ED5B63659E}" destId="{B7DB2995-7884-42F0-8E0C-10D719BED4E5}" srcOrd="0" destOrd="0" parTransId="{8A83C2B0-4F78-4DA7-95D7-6FBDACF97834}" sibTransId="{C2BEBDB1-07F0-4615-A483-B3A3B446B6FB}"/>
    <dgm:cxn modelId="{57D2B4DF-FCBA-4EE5-99AF-1F4224929224}" type="presOf" srcId="{BF90F7D2-226C-4C10-8596-630B1B8C8124}" destId="{CB24D6C2-B06F-46E7-88A2-A33BF568D808}" srcOrd="0" destOrd="0" presId="urn:microsoft.com/office/officeart/2005/8/layout/orgChart1"/>
    <dgm:cxn modelId="{897DB153-BE65-4327-812B-9E8AADC94D94}" type="presOf" srcId="{237F8C64-FF0E-43D6-B9CA-8C2BDE8E7CC9}" destId="{608E25A9-A042-4B29-9E92-356B859EBC02}" srcOrd="1" destOrd="0" presId="urn:microsoft.com/office/officeart/2005/8/layout/orgChart1"/>
    <dgm:cxn modelId="{0346DFBF-2E4B-4C74-8B3D-2987BF660764}" type="presOf" srcId="{ED660815-19CE-462D-82F2-48ED5B63659E}" destId="{E5EFB3CA-FDDB-43F8-87C5-0CE0B015FB12}" srcOrd="0" destOrd="0" presId="urn:microsoft.com/office/officeart/2005/8/layout/orgChart1"/>
    <dgm:cxn modelId="{EF4A356D-58E6-4097-A915-CFF364E994A4}" type="presOf" srcId="{B7DB2995-7884-42F0-8E0C-10D719BED4E5}" destId="{F65FBC83-A435-4ED5-B93A-314AE20ED22D}" srcOrd="0" destOrd="0" presId="urn:microsoft.com/office/officeart/2005/8/layout/orgChart1"/>
    <dgm:cxn modelId="{C0ECEDB8-7B00-42C2-BD0F-0B8FC2005785}" type="presOf" srcId="{3D97BE86-FB72-4D74-BD94-358D840F02EA}" destId="{9EE35FEC-FE47-49AB-9FF9-92CD7BE0198D}" srcOrd="0" destOrd="0" presId="urn:microsoft.com/office/officeart/2005/8/layout/orgChart1"/>
    <dgm:cxn modelId="{2B8AE474-E76D-4306-A33B-71E4450FE904}" type="presOf" srcId="{8A83C2B0-4F78-4DA7-95D7-6FBDACF97834}" destId="{857F4823-295E-4608-947A-DD5C57D20B70}" srcOrd="0" destOrd="0" presId="urn:microsoft.com/office/officeart/2005/8/layout/orgChart1"/>
    <dgm:cxn modelId="{D67B70D2-4D32-4E64-B5FE-F0D8B2BE1244}" type="presOf" srcId="{AFFD84BC-FC34-4CD1-B7EC-DD0071C760D0}" destId="{37162C7C-C083-44E5-A036-BE004DB5ADCA}" srcOrd="0" destOrd="0" presId="urn:microsoft.com/office/officeart/2005/8/layout/orgChart1"/>
    <dgm:cxn modelId="{22C87E9B-E22B-4EED-AD54-B21416CFEC94}" type="presOf" srcId="{57CC7BEB-0EFC-4738-A68E-9163A07A51AE}" destId="{49EB645D-CAC0-4798-A369-B8A0D2117329}" srcOrd="0" destOrd="0" presId="urn:microsoft.com/office/officeart/2005/8/layout/orgChart1"/>
    <dgm:cxn modelId="{256AC9DF-494A-47ED-9022-EC202CEC9692}" type="presOf" srcId="{ED660815-19CE-462D-82F2-48ED5B63659E}" destId="{0264C59C-35B1-4530-82A1-174064656A2C}" srcOrd="1" destOrd="0" presId="urn:microsoft.com/office/officeart/2005/8/layout/orgChart1"/>
    <dgm:cxn modelId="{EE4CCFAD-0FC5-4639-9892-AB6E79A2DE08}" type="presOf" srcId="{B7DB2995-7884-42F0-8E0C-10D719BED4E5}" destId="{415A411B-EEB1-4786-94C7-5C163CF5BB39}" srcOrd="1" destOrd="0" presId="urn:microsoft.com/office/officeart/2005/8/layout/orgChart1"/>
    <dgm:cxn modelId="{790D92F4-B427-429A-8B36-E8EF44D03CEB}" srcId="{ED660815-19CE-462D-82F2-48ED5B63659E}" destId="{3D97BE86-FB72-4D74-BD94-358D840F02EA}" srcOrd="1" destOrd="0" parTransId="{BC25EF68-EA15-43FF-80FB-D3A522020CB6}" sibTransId="{7310044A-4A5A-476C-8D3C-C0170B70D20D}"/>
    <dgm:cxn modelId="{A7F45C3F-B342-4C16-B8CB-870A31D95F47}" type="presOf" srcId="{2130380F-BD4B-444E-B08A-EAFDB20EE754}" destId="{CADAD2CC-4543-4812-BEDE-9A4C7D29A817}" srcOrd="0" destOrd="0" presId="urn:microsoft.com/office/officeart/2005/8/layout/orgChart1"/>
    <dgm:cxn modelId="{5F789246-BA53-4E64-8AC2-2BE55133BEEE}" type="presOf" srcId="{3D97BE86-FB72-4D74-BD94-358D840F02EA}" destId="{009702EB-1AC5-4888-9F0C-2761A60F626F}" srcOrd="1" destOrd="0" presId="urn:microsoft.com/office/officeart/2005/8/layout/orgChart1"/>
    <dgm:cxn modelId="{EFE7D4AD-EE5A-49DF-9ED5-26B2C01D0BBB}" srcId="{AFFD84BC-FC34-4CD1-B7EC-DD0071C760D0}" destId="{ED660815-19CE-462D-82F2-48ED5B63659E}" srcOrd="0" destOrd="0" parTransId="{51E2EFAC-7345-4C70-A43D-6C144015BD2C}" sibTransId="{6939D43B-15B7-4E69-945D-3B32857B0CF8}"/>
    <dgm:cxn modelId="{92D3197C-4613-4A98-B7ED-B157BDAE6877}" type="presOf" srcId="{237F8C64-FF0E-43D6-B9CA-8C2BDE8E7CC9}" destId="{04513228-912E-4863-A163-B716D2B2E78C}" srcOrd="0" destOrd="0" presId="urn:microsoft.com/office/officeart/2005/8/layout/orgChart1"/>
    <dgm:cxn modelId="{EDA1D2CD-3EDC-4F71-B8F1-7D3416229737}" type="presOf" srcId="{AA759CDF-31A0-4C06-8672-68BD8267E2D3}" destId="{89732E52-085C-43F5-907C-439208BA073E}" srcOrd="0" destOrd="0" presId="urn:microsoft.com/office/officeart/2005/8/layout/orgChart1"/>
    <dgm:cxn modelId="{EED900CA-EDFC-4EEA-B59C-0C4C6AE60067}" type="presOf" srcId="{2130380F-BD4B-444E-B08A-EAFDB20EE754}" destId="{ABE05FAB-8340-4A59-B89D-93184485F405}" srcOrd="1" destOrd="0" presId="urn:microsoft.com/office/officeart/2005/8/layout/orgChart1"/>
    <dgm:cxn modelId="{B286048E-B807-46D8-A83B-3159CB417104}" srcId="{ED660815-19CE-462D-82F2-48ED5B63659E}" destId="{2130380F-BD4B-444E-B08A-EAFDB20EE754}" srcOrd="3" destOrd="0" parTransId="{BF90F7D2-226C-4C10-8596-630B1B8C8124}" sibTransId="{5B7B22EA-069A-46B5-BB36-328F12D33D84}"/>
    <dgm:cxn modelId="{0024CEB4-69A5-4A72-BDA2-F7712AC9903D}" type="presOf" srcId="{BC25EF68-EA15-43FF-80FB-D3A522020CB6}" destId="{634BBC25-E2EF-4368-A00B-19DD255B09B7}" srcOrd="0" destOrd="0" presId="urn:microsoft.com/office/officeart/2005/8/layout/orgChart1"/>
    <dgm:cxn modelId="{629D2321-B1AA-423A-B9D3-936FB8109F31}" type="presOf" srcId="{42B45BEC-83A3-461D-886E-D9BB1C9C394D}" destId="{01121893-DBE5-422F-8BCA-FFB9464E6022}" srcOrd="1" destOrd="0" presId="urn:microsoft.com/office/officeart/2005/8/layout/orgChart1"/>
    <dgm:cxn modelId="{AE44C9DC-F76C-4E66-8E59-18A3F91C8721}" type="presParOf" srcId="{37162C7C-C083-44E5-A036-BE004DB5ADCA}" destId="{6E64A267-B0CF-465E-B316-D0FE45C6329F}" srcOrd="0" destOrd="0" presId="urn:microsoft.com/office/officeart/2005/8/layout/orgChart1"/>
    <dgm:cxn modelId="{3C43A6C0-9F44-496C-B11C-7131ADB85CF5}" type="presParOf" srcId="{6E64A267-B0CF-465E-B316-D0FE45C6329F}" destId="{15EE88FA-5292-4AD0-B434-FF2722DF2B76}" srcOrd="0" destOrd="0" presId="urn:microsoft.com/office/officeart/2005/8/layout/orgChart1"/>
    <dgm:cxn modelId="{76B4E58F-9E19-4C7E-A5A6-C1D6EFDB87B8}" type="presParOf" srcId="{15EE88FA-5292-4AD0-B434-FF2722DF2B76}" destId="{E5EFB3CA-FDDB-43F8-87C5-0CE0B015FB12}" srcOrd="0" destOrd="0" presId="urn:microsoft.com/office/officeart/2005/8/layout/orgChart1"/>
    <dgm:cxn modelId="{5A770A3A-9A5B-42F2-ABCA-8C3C2DFBB638}" type="presParOf" srcId="{15EE88FA-5292-4AD0-B434-FF2722DF2B76}" destId="{0264C59C-35B1-4530-82A1-174064656A2C}" srcOrd="1" destOrd="0" presId="urn:microsoft.com/office/officeart/2005/8/layout/orgChart1"/>
    <dgm:cxn modelId="{D6ADD449-1648-4C51-8F94-A2DC48A37569}" type="presParOf" srcId="{6E64A267-B0CF-465E-B316-D0FE45C6329F}" destId="{A7D758F0-BCAB-46E0-9A6A-8414EBE00490}" srcOrd="1" destOrd="0" presId="urn:microsoft.com/office/officeart/2005/8/layout/orgChart1"/>
    <dgm:cxn modelId="{CF52624A-6028-464A-8BEC-D4ED7B287A31}" type="presParOf" srcId="{A7D758F0-BCAB-46E0-9A6A-8414EBE00490}" destId="{857F4823-295E-4608-947A-DD5C57D20B70}" srcOrd="0" destOrd="0" presId="urn:microsoft.com/office/officeart/2005/8/layout/orgChart1"/>
    <dgm:cxn modelId="{E6C464EF-539C-4C81-AAE1-A8D0D1AE651F}" type="presParOf" srcId="{A7D758F0-BCAB-46E0-9A6A-8414EBE00490}" destId="{9D362519-EB70-4D8E-AE45-D4C154581D71}" srcOrd="1" destOrd="0" presId="urn:microsoft.com/office/officeart/2005/8/layout/orgChart1"/>
    <dgm:cxn modelId="{618D32DD-C6A2-452B-8A9E-0F3475C99E24}" type="presParOf" srcId="{9D362519-EB70-4D8E-AE45-D4C154581D71}" destId="{D90239F5-336F-4982-9A6F-61B5885669AF}" srcOrd="0" destOrd="0" presId="urn:microsoft.com/office/officeart/2005/8/layout/orgChart1"/>
    <dgm:cxn modelId="{3B776A87-A6B3-476A-8BFA-8C8985278A58}" type="presParOf" srcId="{D90239F5-336F-4982-9A6F-61B5885669AF}" destId="{F65FBC83-A435-4ED5-B93A-314AE20ED22D}" srcOrd="0" destOrd="0" presId="urn:microsoft.com/office/officeart/2005/8/layout/orgChart1"/>
    <dgm:cxn modelId="{47F9258F-F9BC-492B-A2B8-5586B72B106A}" type="presParOf" srcId="{D90239F5-336F-4982-9A6F-61B5885669AF}" destId="{415A411B-EEB1-4786-94C7-5C163CF5BB39}" srcOrd="1" destOrd="0" presId="urn:microsoft.com/office/officeart/2005/8/layout/orgChart1"/>
    <dgm:cxn modelId="{079766FE-A11E-45C0-92B5-D398F2143ACE}" type="presParOf" srcId="{9D362519-EB70-4D8E-AE45-D4C154581D71}" destId="{97C99862-FA3D-4B9B-9E3B-590C9A18BDB1}" srcOrd="1" destOrd="0" presId="urn:microsoft.com/office/officeart/2005/8/layout/orgChart1"/>
    <dgm:cxn modelId="{D07EF193-BE32-4DF3-B04C-5D75541087D6}" type="presParOf" srcId="{9D362519-EB70-4D8E-AE45-D4C154581D71}" destId="{85127DC0-BDE6-4DD1-89E4-033A9BFB9011}" srcOrd="2" destOrd="0" presId="urn:microsoft.com/office/officeart/2005/8/layout/orgChart1"/>
    <dgm:cxn modelId="{5EE3374F-CDBD-45FB-9AF3-6BE01602B822}" type="presParOf" srcId="{A7D758F0-BCAB-46E0-9A6A-8414EBE00490}" destId="{634BBC25-E2EF-4368-A00B-19DD255B09B7}" srcOrd="2" destOrd="0" presId="urn:microsoft.com/office/officeart/2005/8/layout/orgChart1"/>
    <dgm:cxn modelId="{2B279DA1-D31A-4FB2-9955-8AE712CDDAD5}" type="presParOf" srcId="{A7D758F0-BCAB-46E0-9A6A-8414EBE00490}" destId="{1B1AC6A6-09B7-4F3C-A942-DFCC05705A34}" srcOrd="3" destOrd="0" presId="urn:microsoft.com/office/officeart/2005/8/layout/orgChart1"/>
    <dgm:cxn modelId="{247E62ED-F73A-4883-90BE-6D731A6389E9}" type="presParOf" srcId="{1B1AC6A6-09B7-4F3C-A942-DFCC05705A34}" destId="{29244C80-77E2-4114-BCCD-684E24365F53}" srcOrd="0" destOrd="0" presId="urn:microsoft.com/office/officeart/2005/8/layout/orgChart1"/>
    <dgm:cxn modelId="{91D5D6C5-5183-4F4B-8FA4-6AFFC5C0DB86}" type="presParOf" srcId="{29244C80-77E2-4114-BCCD-684E24365F53}" destId="{9EE35FEC-FE47-49AB-9FF9-92CD7BE0198D}" srcOrd="0" destOrd="0" presId="urn:microsoft.com/office/officeart/2005/8/layout/orgChart1"/>
    <dgm:cxn modelId="{1E95D9E1-1BD7-499C-8FEA-E32E150EF62A}" type="presParOf" srcId="{29244C80-77E2-4114-BCCD-684E24365F53}" destId="{009702EB-1AC5-4888-9F0C-2761A60F626F}" srcOrd="1" destOrd="0" presId="urn:microsoft.com/office/officeart/2005/8/layout/orgChart1"/>
    <dgm:cxn modelId="{01E19DDF-01ED-4A1E-BB93-44857F0507CB}" type="presParOf" srcId="{1B1AC6A6-09B7-4F3C-A942-DFCC05705A34}" destId="{2BEC6B4E-916E-4A90-B90E-E98A40A0BF68}" srcOrd="1" destOrd="0" presId="urn:microsoft.com/office/officeart/2005/8/layout/orgChart1"/>
    <dgm:cxn modelId="{79DD2E9A-C00E-4495-8A99-CA2B428EDD29}" type="presParOf" srcId="{1B1AC6A6-09B7-4F3C-A942-DFCC05705A34}" destId="{7C826F85-E47D-485A-8261-6E82B1AA9B47}" srcOrd="2" destOrd="0" presId="urn:microsoft.com/office/officeart/2005/8/layout/orgChart1"/>
    <dgm:cxn modelId="{D8B21C27-45BA-472F-953D-3A01689289E9}" type="presParOf" srcId="{A7D758F0-BCAB-46E0-9A6A-8414EBE00490}" destId="{89732E52-085C-43F5-907C-439208BA073E}" srcOrd="4" destOrd="0" presId="urn:microsoft.com/office/officeart/2005/8/layout/orgChart1"/>
    <dgm:cxn modelId="{DF8BCE8D-6C38-4C69-9350-61551E0A87F7}" type="presParOf" srcId="{A7D758F0-BCAB-46E0-9A6A-8414EBE00490}" destId="{5F9395B4-6BE8-4874-9E0C-335A914A5268}" srcOrd="5" destOrd="0" presId="urn:microsoft.com/office/officeart/2005/8/layout/orgChart1"/>
    <dgm:cxn modelId="{4E6DE7D2-B37C-45E7-BC8C-6F277347C7F5}" type="presParOf" srcId="{5F9395B4-6BE8-4874-9E0C-335A914A5268}" destId="{EC5C3E4A-F871-4BAE-85D6-DE840D630395}" srcOrd="0" destOrd="0" presId="urn:microsoft.com/office/officeart/2005/8/layout/orgChart1"/>
    <dgm:cxn modelId="{46EAD7BC-29D4-43F2-99FD-8E488DE0E5FB}" type="presParOf" srcId="{EC5C3E4A-F871-4BAE-85D6-DE840D630395}" destId="{49595087-BF2C-48AA-AB63-D6B7DA90B303}" srcOrd="0" destOrd="0" presId="urn:microsoft.com/office/officeart/2005/8/layout/orgChart1"/>
    <dgm:cxn modelId="{2303BF3B-2D45-494D-A6AA-B06ECA1CBCF5}" type="presParOf" srcId="{EC5C3E4A-F871-4BAE-85D6-DE840D630395}" destId="{01121893-DBE5-422F-8BCA-FFB9464E6022}" srcOrd="1" destOrd="0" presId="urn:microsoft.com/office/officeart/2005/8/layout/orgChart1"/>
    <dgm:cxn modelId="{1FB225C5-37D0-429E-AF9B-F75291A712DA}" type="presParOf" srcId="{5F9395B4-6BE8-4874-9E0C-335A914A5268}" destId="{0D955FD8-4A3D-4657-8E82-9AA54EE396C5}" srcOrd="1" destOrd="0" presId="urn:microsoft.com/office/officeart/2005/8/layout/orgChart1"/>
    <dgm:cxn modelId="{64E351E8-50C6-4B4F-A4F2-27F4DF67A997}" type="presParOf" srcId="{5F9395B4-6BE8-4874-9E0C-335A914A5268}" destId="{3E893D09-8FD3-4064-8EAF-D54EF48CAEB3}" srcOrd="2" destOrd="0" presId="urn:microsoft.com/office/officeart/2005/8/layout/orgChart1"/>
    <dgm:cxn modelId="{AEF2864A-D477-4565-A8A7-256B765A6087}" type="presParOf" srcId="{A7D758F0-BCAB-46E0-9A6A-8414EBE00490}" destId="{CB24D6C2-B06F-46E7-88A2-A33BF568D808}" srcOrd="6" destOrd="0" presId="urn:microsoft.com/office/officeart/2005/8/layout/orgChart1"/>
    <dgm:cxn modelId="{38397FA6-D934-4438-9C31-088F81144347}" type="presParOf" srcId="{A7D758F0-BCAB-46E0-9A6A-8414EBE00490}" destId="{D58DA3E9-CD03-4D5D-8146-82E28A6CF414}" srcOrd="7" destOrd="0" presId="urn:microsoft.com/office/officeart/2005/8/layout/orgChart1"/>
    <dgm:cxn modelId="{8760805B-E49E-4E43-B91E-0A103411637C}" type="presParOf" srcId="{D58DA3E9-CD03-4D5D-8146-82E28A6CF414}" destId="{E470A41D-CCA6-470F-8355-FBDC5D651C7F}" srcOrd="0" destOrd="0" presId="urn:microsoft.com/office/officeart/2005/8/layout/orgChart1"/>
    <dgm:cxn modelId="{FEF01952-6594-4F79-8DEB-C5C26AE90016}" type="presParOf" srcId="{E470A41D-CCA6-470F-8355-FBDC5D651C7F}" destId="{CADAD2CC-4543-4812-BEDE-9A4C7D29A817}" srcOrd="0" destOrd="0" presId="urn:microsoft.com/office/officeart/2005/8/layout/orgChart1"/>
    <dgm:cxn modelId="{C530E00E-159E-4A17-868E-EBC6D5999311}" type="presParOf" srcId="{E470A41D-CCA6-470F-8355-FBDC5D651C7F}" destId="{ABE05FAB-8340-4A59-B89D-93184485F405}" srcOrd="1" destOrd="0" presId="urn:microsoft.com/office/officeart/2005/8/layout/orgChart1"/>
    <dgm:cxn modelId="{B8F961E6-D8E3-410C-9694-F556AF89801D}" type="presParOf" srcId="{D58DA3E9-CD03-4D5D-8146-82E28A6CF414}" destId="{4D0BA4BB-D917-446C-BE31-83FC279F7461}" srcOrd="1" destOrd="0" presId="urn:microsoft.com/office/officeart/2005/8/layout/orgChart1"/>
    <dgm:cxn modelId="{B827F84F-53D7-46BA-B851-040D8FB0C05A}" type="presParOf" srcId="{D58DA3E9-CD03-4D5D-8146-82E28A6CF414}" destId="{616B9D1C-967B-4E7D-88F3-873F97781B00}" srcOrd="2" destOrd="0" presId="urn:microsoft.com/office/officeart/2005/8/layout/orgChart1"/>
    <dgm:cxn modelId="{983CCEB6-68D4-468D-AA1A-E9523C8375AC}" type="presParOf" srcId="{A7D758F0-BCAB-46E0-9A6A-8414EBE00490}" destId="{49EB645D-CAC0-4798-A369-B8A0D2117329}" srcOrd="8" destOrd="0" presId="urn:microsoft.com/office/officeart/2005/8/layout/orgChart1"/>
    <dgm:cxn modelId="{F02172C8-2F95-4F87-84CF-AA707D9886F4}" type="presParOf" srcId="{A7D758F0-BCAB-46E0-9A6A-8414EBE00490}" destId="{EF946FD0-BFA1-4222-9046-7A99D1C714D9}" srcOrd="9" destOrd="0" presId="urn:microsoft.com/office/officeart/2005/8/layout/orgChart1"/>
    <dgm:cxn modelId="{9545E5A7-7C62-402C-8C41-F42F1DE7304F}" type="presParOf" srcId="{EF946FD0-BFA1-4222-9046-7A99D1C714D9}" destId="{71E63635-2684-4130-B820-A35B2B036F33}" srcOrd="0" destOrd="0" presId="urn:microsoft.com/office/officeart/2005/8/layout/orgChart1"/>
    <dgm:cxn modelId="{E097E6C4-D108-45D3-8343-E333EAE753B5}" type="presParOf" srcId="{71E63635-2684-4130-B820-A35B2B036F33}" destId="{04513228-912E-4863-A163-B716D2B2E78C}" srcOrd="0" destOrd="0" presId="urn:microsoft.com/office/officeart/2005/8/layout/orgChart1"/>
    <dgm:cxn modelId="{944D6541-E274-4FE0-B865-72695147F393}" type="presParOf" srcId="{71E63635-2684-4130-B820-A35B2B036F33}" destId="{608E25A9-A042-4B29-9E92-356B859EBC02}" srcOrd="1" destOrd="0" presId="urn:microsoft.com/office/officeart/2005/8/layout/orgChart1"/>
    <dgm:cxn modelId="{F7F0EE98-015C-4416-A2AA-A29C80E35654}" type="presParOf" srcId="{EF946FD0-BFA1-4222-9046-7A99D1C714D9}" destId="{31B82FF1-98AA-4EB1-9A8F-E5AAE326AD59}" srcOrd="1" destOrd="0" presId="urn:microsoft.com/office/officeart/2005/8/layout/orgChart1"/>
    <dgm:cxn modelId="{B6DBC154-5948-450C-A31E-9118EF72EDF0}" type="presParOf" srcId="{EF946FD0-BFA1-4222-9046-7A99D1C714D9}" destId="{9D06BDD5-ACD6-4980-9247-52BBB312C8DD}" srcOrd="2" destOrd="0" presId="urn:microsoft.com/office/officeart/2005/8/layout/orgChart1"/>
    <dgm:cxn modelId="{E8FFC25B-D329-4EF7-A7FE-3AA58CABE288}" type="presParOf" srcId="{6E64A267-B0CF-465E-B316-D0FE45C6329F}" destId="{2D0C6BD3-3DD2-4216-94C0-775F30A919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96AA32-4813-410F-AF34-864E4B0433A1}">
      <dsp:nvSpPr>
        <dsp:cNvPr id="0" name=""/>
        <dsp:cNvSpPr/>
      </dsp:nvSpPr>
      <dsp:spPr>
        <a:xfrm>
          <a:off x="4179476" y="3711524"/>
          <a:ext cx="4103083" cy="338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66"/>
              </a:lnTo>
              <a:lnTo>
                <a:pt x="4103083" y="172666"/>
              </a:lnTo>
              <a:lnTo>
                <a:pt x="4103083" y="338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06A1A-5F10-4BF9-977C-E122D61CD3C9}">
      <dsp:nvSpPr>
        <dsp:cNvPr id="0" name=""/>
        <dsp:cNvSpPr/>
      </dsp:nvSpPr>
      <dsp:spPr>
        <a:xfrm>
          <a:off x="6340634" y="5094260"/>
          <a:ext cx="199084" cy="853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356"/>
              </a:lnTo>
              <a:lnTo>
                <a:pt x="199084" y="853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D44D0-910A-435B-8BEA-858B82EF0EC6}">
      <dsp:nvSpPr>
        <dsp:cNvPr id="0" name=""/>
        <dsp:cNvSpPr/>
      </dsp:nvSpPr>
      <dsp:spPr>
        <a:xfrm>
          <a:off x="6170767" y="5094260"/>
          <a:ext cx="169866" cy="853356"/>
        </a:xfrm>
        <a:custGeom>
          <a:avLst/>
          <a:gdLst/>
          <a:ahLst/>
          <a:cxnLst/>
          <a:rect l="0" t="0" r="0" b="0"/>
          <a:pathLst>
            <a:path>
              <a:moveTo>
                <a:pt x="169866" y="0"/>
              </a:moveTo>
              <a:lnTo>
                <a:pt x="169866" y="853356"/>
              </a:lnTo>
              <a:lnTo>
                <a:pt x="0" y="853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E63C1-9544-4DD8-803C-FCE9F91503CA}">
      <dsp:nvSpPr>
        <dsp:cNvPr id="0" name=""/>
        <dsp:cNvSpPr/>
      </dsp:nvSpPr>
      <dsp:spPr>
        <a:xfrm>
          <a:off x="4179476" y="3711524"/>
          <a:ext cx="2161157" cy="338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66"/>
              </a:lnTo>
              <a:lnTo>
                <a:pt x="2161157" y="172666"/>
              </a:lnTo>
              <a:lnTo>
                <a:pt x="2161157" y="338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BB90A-3553-4C34-AAB9-5DAD899800CC}">
      <dsp:nvSpPr>
        <dsp:cNvPr id="0" name=""/>
        <dsp:cNvSpPr/>
      </dsp:nvSpPr>
      <dsp:spPr>
        <a:xfrm>
          <a:off x="4179476" y="3711524"/>
          <a:ext cx="262051" cy="338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66"/>
              </a:lnTo>
              <a:lnTo>
                <a:pt x="262051" y="172666"/>
              </a:lnTo>
              <a:lnTo>
                <a:pt x="262051" y="338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8E4F6-CFDB-4766-8407-CC48C66CFC10}">
      <dsp:nvSpPr>
        <dsp:cNvPr id="0" name=""/>
        <dsp:cNvSpPr/>
      </dsp:nvSpPr>
      <dsp:spPr>
        <a:xfrm>
          <a:off x="2600856" y="5094260"/>
          <a:ext cx="199084" cy="853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356"/>
              </a:lnTo>
              <a:lnTo>
                <a:pt x="199084" y="853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9FA71-6CC0-41CC-B645-C288EE94BD2E}">
      <dsp:nvSpPr>
        <dsp:cNvPr id="0" name=""/>
        <dsp:cNvSpPr/>
      </dsp:nvSpPr>
      <dsp:spPr>
        <a:xfrm>
          <a:off x="2430989" y="5094260"/>
          <a:ext cx="169866" cy="853356"/>
        </a:xfrm>
        <a:custGeom>
          <a:avLst/>
          <a:gdLst/>
          <a:ahLst/>
          <a:cxnLst/>
          <a:rect l="0" t="0" r="0" b="0"/>
          <a:pathLst>
            <a:path>
              <a:moveTo>
                <a:pt x="169866" y="0"/>
              </a:moveTo>
              <a:lnTo>
                <a:pt x="169866" y="853356"/>
              </a:lnTo>
              <a:lnTo>
                <a:pt x="0" y="853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B247C-DDD3-4E9A-A7A0-89864F97E0E7}">
      <dsp:nvSpPr>
        <dsp:cNvPr id="0" name=""/>
        <dsp:cNvSpPr/>
      </dsp:nvSpPr>
      <dsp:spPr>
        <a:xfrm>
          <a:off x="2600856" y="3711524"/>
          <a:ext cx="1578619" cy="338214"/>
        </a:xfrm>
        <a:custGeom>
          <a:avLst/>
          <a:gdLst/>
          <a:ahLst/>
          <a:cxnLst/>
          <a:rect l="0" t="0" r="0" b="0"/>
          <a:pathLst>
            <a:path>
              <a:moveTo>
                <a:pt x="1578619" y="0"/>
              </a:moveTo>
              <a:lnTo>
                <a:pt x="1578619" y="172666"/>
              </a:lnTo>
              <a:lnTo>
                <a:pt x="0" y="172666"/>
              </a:lnTo>
              <a:lnTo>
                <a:pt x="0" y="338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8555E-AEF7-4CA5-9332-BE8C36857386}">
      <dsp:nvSpPr>
        <dsp:cNvPr id="0" name=""/>
        <dsp:cNvSpPr/>
      </dsp:nvSpPr>
      <dsp:spPr>
        <a:xfrm>
          <a:off x="760185" y="3711524"/>
          <a:ext cx="3419290" cy="338214"/>
        </a:xfrm>
        <a:custGeom>
          <a:avLst/>
          <a:gdLst/>
          <a:ahLst/>
          <a:cxnLst/>
          <a:rect l="0" t="0" r="0" b="0"/>
          <a:pathLst>
            <a:path>
              <a:moveTo>
                <a:pt x="3419290" y="0"/>
              </a:moveTo>
              <a:lnTo>
                <a:pt x="3419290" y="172666"/>
              </a:lnTo>
              <a:lnTo>
                <a:pt x="0" y="172666"/>
              </a:lnTo>
              <a:lnTo>
                <a:pt x="0" y="338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D5E30-D0FF-4D28-879C-8D61C071EF6C}">
      <dsp:nvSpPr>
        <dsp:cNvPr id="0" name=""/>
        <dsp:cNvSpPr/>
      </dsp:nvSpPr>
      <dsp:spPr>
        <a:xfrm>
          <a:off x="3429007" y="2667003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George Miller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Co-Project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Manager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429007" y="2667003"/>
        <a:ext cx="1500937" cy="1044521"/>
      </dsp:txXfrm>
    </dsp:sp>
    <dsp:sp modelId="{46ECDD7C-A0EE-41E1-9CA1-4BB715BF2FBA}">
      <dsp:nvSpPr>
        <dsp:cNvPr id="0" name=""/>
        <dsp:cNvSpPr/>
      </dsp:nvSpPr>
      <dsp:spPr>
        <a:xfrm>
          <a:off x="3429002" y="2743200"/>
          <a:ext cx="572223" cy="9656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9FD861-3161-4E75-A2DD-5E63C0E20CB4}">
      <dsp:nvSpPr>
        <dsp:cNvPr id="0" name=""/>
        <dsp:cNvSpPr/>
      </dsp:nvSpPr>
      <dsp:spPr>
        <a:xfrm>
          <a:off x="9716" y="4049739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Aaron Evans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Database Expert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GUI Expert</a:t>
          </a:r>
        </a:p>
      </dsp:txBody>
      <dsp:txXfrm>
        <a:off x="9716" y="4049739"/>
        <a:ext cx="1500937" cy="1044521"/>
      </dsp:txXfrm>
    </dsp:sp>
    <dsp:sp modelId="{E827752A-40A3-47A4-B89F-90B5B633EAF4}">
      <dsp:nvSpPr>
        <dsp:cNvPr id="0" name=""/>
        <dsp:cNvSpPr/>
      </dsp:nvSpPr>
      <dsp:spPr>
        <a:xfrm>
          <a:off x="1079" y="4089164"/>
          <a:ext cx="572223" cy="9656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64C91-F5C1-4D0D-A7DD-ADE803228980}">
      <dsp:nvSpPr>
        <dsp:cNvPr id="0" name=""/>
        <dsp:cNvSpPr/>
      </dsp:nvSpPr>
      <dsp:spPr>
        <a:xfrm>
          <a:off x="1850387" y="4049739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Byron </a:t>
          </a:r>
          <a:r>
            <a:rPr lang="en-US" sz="1100" u="sng" kern="1200" dirty="0" err="1" smtClean="0"/>
            <a:t>Thulin</a:t>
          </a:r>
          <a:endParaRPr lang="en-US" sz="1100" u="sng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Resource Manager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Software Developer</a:t>
          </a:r>
        </a:p>
      </dsp:txBody>
      <dsp:txXfrm>
        <a:off x="1850387" y="4049739"/>
        <a:ext cx="1500937" cy="1044521"/>
      </dsp:txXfrm>
    </dsp:sp>
    <dsp:sp modelId="{C9AEE535-05BB-498B-95F2-17996FD86275}">
      <dsp:nvSpPr>
        <dsp:cNvPr id="0" name=""/>
        <dsp:cNvSpPr/>
      </dsp:nvSpPr>
      <dsp:spPr>
        <a:xfrm>
          <a:off x="1841750" y="4089164"/>
          <a:ext cx="572223" cy="96567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C9E809-8E30-4B47-8DFF-7E8A8D922946}">
      <dsp:nvSpPr>
        <dsp:cNvPr id="0" name=""/>
        <dsp:cNvSpPr/>
      </dsp:nvSpPr>
      <dsp:spPr>
        <a:xfrm>
          <a:off x="930052" y="5425356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Mike Olson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Math Expert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Documentation Specialist</a:t>
          </a:r>
          <a:endParaRPr lang="en-US" sz="1100" kern="1200" dirty="0"/>
        </a:p>
      </dsp:txBody>
      <dsp:txXfrm>
        <a:off x="930052" y="5425356"/>
        <a:ext cx="1500937" cy="1044521"/>
      </dsp:txXfrm>
    </dsp:sp>
    <dsp:sp modelId="{CF7E123C-4BE2-4613-A46D-FF9B297BF67F}">
      <dsp:nvSpPr>
        <dsp:cNvPr id="0" name=""/>
        <dsp:cNvSpPr/>
      </dsp:nvSpPr>
      <dsp:spPr>
        <a:xfrm>
          <a:off x="921414" y="5464781"/>
          <a:ext cx="572223" cy="96567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60D008-F738-4B8A-8075-D86F3FD7C802}">
      <dsp:nvSpPr>
        <dsp:cNvPr id="0" name=""/>
        <dsp:cNvSpPr/>
      </dsp:nvSpPr>
      <dsp:spPr>
        <a:xfrm>
          <a:off x="2799941" y="5425356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Ronald Thorne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Marketing Specialist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Software Developer</a:t>
          </a:r>
          <a:endParaRPr lang="en-US" sz="1100" kern="1200" dirty="0"/>
        </a:p>
      </dsp:txBody>
      <dsp:txXfrm>
        <a:off x="2799941" y="5425356"/>
        <a:ext cx="1500937" cy="1044521"/>
      </dsp:txXfrm>
    </dsp:sp>
    <dsp:sp modelId="{B12C0F22-1B74-4E36-9ADC-89FD5EC23239}">
      <dsp:nvSpPr>
        <dsp:cNvPr id="0" name=""/>
        <dsp:cNvSpPr/>
      </dsp:nvSpPr>
      <dsp:spPr>
        <a:xfrm>
          <a:off x="2791303" y="5464781"/>
          <a:ext cx="572223" cy="96567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4F2797-5AE3-4E98-ACF5-F3F0EDFF121A}">
      <dsp:nvSpPr>
        <dsp:cNvPr id="0" name=""/>
        <dsp:cNvSpPr/>
      </dsp:nvSpPr>
      <dsp:spPr>
        <a:xfrm>
          <a:off x="3691058" y="4049739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sng" kern="1200" dirty="0" smtClean="0"/>
            <a:t>Matt Ellis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Risk Management Specialist</a:t>
          </a:r>
          <a:endParaRPr lang="en-US" sz="1100" kern="1200" dirty="0"/>
        </a:p>
      </dsp:txBody>
      <dsp:txXfrm>
        <a:off x="3691058" y="4049739"/>
        <a:ext cx="1500937" cy="1044521"/>
      </dsp:txXfrm>
    </dsp:sp>
    <dsp:sp modelId="{6CDFED03-2984-4004-88A5-93E062FA20B7}">
      <dsp:nvSpPr>
        <dsp:cNvPr id="0" name=""/>
        <dsp:cNvSpPr/>
      </dsp:nvSpPr>
      <dsp:spPr>
        <a:xfrm>
          <a:off x="3682421" y="4089164"/>
          <a:ext cx="572223" cy="965671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D3218B-D195-4E0C-BDC6-10F7E9EB277B}">
      <dsp:nvSpPr>
        <dsp:cNvPr id="0" name=""/>
        <dsp:cNvSpPr/>
      </dsp:nvSpPr>
      <dsp:spPr>
        <a:xfrm>
          <a:off x="5590165" y="4049739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GT Weeks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Database and Development Specialist</a:t>
          </a:r>
          <a:endParaRPr lang="en-US" sz="1100" kern="1200" dirty="0"/>
        </a:p>
      </dsp:txBody>
      <dsp:txXfrm>
        <a:off x="5590165" y="4049739"/>
        <a:ext cx="1500937" cy="1044521"/>
      </dsp:txXfrm>
    </dsp:sp>
    <dsp:sp modelId="{170CFAAA-6BB0-4764-8B6A-7D7F6E3C0F39}">
      <dsp:nvSpPr>
        <dsp:cNvPr id="0" name=""/>
        <dsp:cNvSpPr/>
      </dsp:nvSpPr>
      <dsp:spPr>
        <a:xfrm>
          <a:off x="5581527" y="4089164"/>
          <a:ext cx="572223" cy="9656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D084F1-AC0D-41C4-B743-978F47C074D6}">
      <dsp:nvSpPr>
        <dsp:cNvPr id="0" name=""/>
        <dsp:cNvSpPr/>
      </dsp:nvSpPr>
      <dsp:spPr>
        <a:xfrm>
          <a:off x="4669829" y="5425356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Ian Byrnes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Web Master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Software Developer</a:t>
          </a:r>
          <a:endParaRPr lang="en-US" sz="1100" kern="1200" dirty="0"/>
        </a:p>
      </dsp:txBody>
      <dsp:txXfrm>
        <a:off x="4669829" y="5425356"/>
        <a:ext cx="1500937" cy="1044521"/>
      </dsp:txXfrm>
    </dsp:sp>
    <dsp:sp modelId="{34E0AD6C-E3B5-4964-AFF6-91CB9110CCC1}">
      <dsp:nvSpPr>
        <dsp:cNvPr id="0" name=""/>
        <dsp:cNvSpPr/>
      </dsp:nvSpPr>
      <dsp:spPr>
        <a:xfrm>
          <a:off x="4661192" y="5464781"/>
          <a:ext cx="572223" cy="965671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AEEAC1-7A6B-4843-8F44-3C78CF880DB0}">
      <dsp:nvSpPr>
        <dsp:cNvPr id="0" name=""/>
        <dsp:cNvSpPr/>
      </dsp:nvSpPr>
      <dsp:spPr>
        <a:xfrm>
          <a:off x="6539718" y="5425356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Jeremy Dart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Security Expert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Software Developer</a:t>
          </a:r>
        </a:p>
      </dsp:txBody>
      <dsp:txXfrm>
        <a:off x="6539718" y="5425356"/>
        <a:ext cx="1500937" cy="1044521"/>
      </dsp:txXfrm>
    </dsp:sp>
    <dsp:sp modelId="{BCEB774E-2565-481D-AB9B-6EA935F7D290}">
      <dsp:nvSpPr>
        <dsp:cNvPr id="0" name=""/>
        <dsp:cNvSpPr/>
      </dsp:nvSpPr>
      <dsp:spPr>
        <a:xfrm>
          <a:off x="6531080" y="5464781"/>
          <a:ext cx="572223" cy="96567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3E2DF7-A990-48A2-8CC8-2810D6E8BC97}">
      <dsp:nvSpPr>
        <dsp:cNvPr id="0" name=""/>
        <dsp:cNvSpPr/>
      </dsp:nvSpPr>
      <dsp:spPr>
        <a:xfrm>
          <a:off x="7422198" y="4049739"/>
          <a:ext cx="1720722" cy="1036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en-US" sz="1100" u="sng" kern="1200" dirty="0" smtClean="0"/>
            <a:t>Roosevelt Cooper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Risk Management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Specialist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Report Expert</a:t>
          </a:r>
          <a:endParaRPr lang="en-US" sz="1100" kern="1200" dirty="0"/>
        </a:p>
      </dsp:txBody>
      <dsp:txXfrm>
        <a:off x="7422198" y="4049739"/>
        <a:ext cx="1720722" cy="1036850"/>
      </dsp:txXfrm>
    </dsp:sp>
    <dsp:sp modelId="{CEBF845A-70E2-4A9A-9789-49A59E215DF1}">
      <dsp:nvSpPr>
        <dsp:cNvPr id="0" name=""/>
        <dsp:cNvSpPr/>
      </dsp:nvSpPr>
      <dsp:spPr>
        <a:xfrm>
          <a:off x="7406638" y="4087366"/>
          <a:ext cx="576074" cy="969266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0E7A25-240A-46DF-A345-3A530A0BEA4C}">
      <dsp:nvSpPr>
        <dsp:cNvPr id="0" name=""/>
        <dsp:cNvSpPr/>
      </dsp:nvSpPr>
      <dsp:spPr>
        <a:xfrm>
          <a:off x="5334006" y="2667003"/>
          <a:ext cx="1500937" cy="1044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017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u="sng" kern="1200" dirty="0" smtClean="0"/>
            <a:t>Daniel Longest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Co-Project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Manager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334006" y="2667003"/>
        <a:ext cx="1500937" cy="1044521"/>
      </dsp:txXfrm>
    </dsp:sp>
    <dsp:sp modelId="{AC0B9C80-0A7C-483D-835F-DF5AE64FB9D0}">
      <dsp:nvSpPr>
        <dsp:cNvPr id="0" name=""/>
        <dsp:cNvSpPr/>
      </dsp:nvSpPr>
      <dsp:spPr>
        <a:xfrm>
          <a:off x="5334000" y="2743200"/>
          <a:ext cx="572223" cy="965671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C535C6-1B14-49B8-9F99-475C88AC57BF}">
      <dsp:nvSpPr>
        <dsp:cNvPr id="0" name=""/>
        <dsp:cNvSpPr/>
      </dsp:nvSpPr>
      <dsp:spPr>
        <a:xfrm>
          <a:off x="3200399" y="1822810"/>
          <a:ext cx="2264306" cy="392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89"/>
              </a:lnTo>
              <a:lnTo>
                <a:pt x="2264306" y="196489"/>
              </a:lnTo>
              <a:lnTo>
                <a:pt x="2264306" y="392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088D6-D247-4F5E-9E4B-93A54E6923E0}">
      <dsp:nvSpPr>
        <dsp:cNvPr id="0" name=""/>
        <dsp:cNvSpPr/>
      </dsp:nvSpPr>
      <dsp:spPr>
        <a:xfrm>
          <a:off x="3154679" y="1822810"/>
          <a:ext cx="91440" cy="392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ECE54-6BAF-440A-80CC-58C4C6AC85B7}">
      <dsp:nvSpPr>
        <dsp:cNvPr id="0" name=""/>
        <dsp:cNvSpPr/>
      </dsp:nvSpPr>
      <dsp:spPr>
        <a:xfrm>
          <a:off x="936093" y="1822810"/>
          <a:ext cx="2264306" cy="392978"/>
        </a:xfrm>
        <a:custGeom>
          <a:avLst/>
          <a:gdLst/>
          <a:ahLst/>
          <a:cxnLst/>
          <a:rect l="0" t="0" r="0" b="0"/>
          <a:pathLst>
            <a:path>
              <a:moveTo>
                <a:pt x="2264306" y="0"/>
              </a:moveTo>
              <a:lnTo>
                <a:pt x="2264306" y="196489"/>
              </a:lnTo>
              <a:lnTo>
                <a:pt x="0" y="196489"/>
              </a:lnTo>
              <a:lnTo>
                <a:pt x="0" y="392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64117-EA14-4D03-9D62-41FF4B9A35AC}">
      <dsp:nvSpPr>
        <dsp:cNvPr id="0" name=""/>
        <dsp:cNvSpPr/>
      </dsp:nvSpPr>
      <dsp:spPr>
        <a:xfrm>
          <a:off x="2264736" y="887146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latin typeface="Calibri"/>
            </a:rPr>
            <a:t>Project Manager</a:t>
          </a:r>
          <a:endParaRPr lang="en-US" sz="2000" kern="1200" dirty="0" smtClean="0"/>
        </a:p>
      </dsp:txBody>
      <dsp:txXfrm>
        <a:off x="2264736" y="887146"/>
        <a:ext cx="1871327" cy="935663"/>
      </dsp:txXfrm>
    </dsp:sp>
    <dsp:sp modelId="{3D1C43FA-5B90-41F6-A1A7-086C4FD361C6}">
      <dsp:nvSpPr>
        <dsp:cNvPr id="0" name=""/>
        <dsp:cNvSpPr/>
      </dsp:nvSpPr>
      <dsp:spPr>
        <a:xfrm>
          <a:off x="429" y="22157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Software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Engineer</a:t>
          </a:r>
        </a:p>
      </dsp:txBody>
      <dsp:txXfrm>
        <a:off x="429" y="2215789"/>
        <a:ext cx="1871327" cy="935663"/>
      </dsp:txXfrm>
    </dsp:sp>
    <dsp:sp modelId="{D023A905-02A1-4854-A337-17182BB27F2A}">
      <dsp:nvSpPr>
        <dsp:cNvPr id="0" name=""/>
        <dsp:cNvSpPr/>
      </dsp:nvSpPr>
      <dsp:spPr>
        <a:xfrm>
          <a:off x="2264736" y="22157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Database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Administrator</a:t>
          </a:r>
          <a:endParaRPr lang="en-US" sz="2500" kern="1200" dirty="0" smtClean="0"/>
        </a:p>
      </dsp:txBody>
      <dsp:txXfrm>
        <a:off x="2264736" y="2215789"/>
        <a:ext cx="1871327" cy="935663"/>
      </dsp:txXfrm>
    </dsp:sp>
    <dsp:sp modelId="{F9018942-C9FE-4C3C-BAB4-F3AEB14A0B19}">
      <dsp:nvSpPr>
        <dsp:cNvPr id="0" name=""/>
        <dsp:cNvSpPr/>
      </dsp:nvSpPr>
      <dsp:spPr>
        <a:xfrm>
          <a:off x="4529042" y="2215789"/>
          <a:ext cx="1871327" cy="935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Webmaster</a:t>
          </a:r>
        </a:p>
      </dsp:txBody>
      <dsp:txXfrm>
        <a:off x="4529042" y="2215789"/>
        <a:ext cx="1871327" cy="9356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65C35-632C-4734-8D17-EA62FD62C6E9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32349-8DA6-45C7-8B35-259F3D467277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Rooms</a:t>
          </a:r>
          <a:endParaRPr lang="en-US" sz="2600" kern="1200" dirty="0"/>
        </a:p>
      </dsp:txBody>
      <dsp:txXfrm>
        <a:off x="1402080" y="386080"/>
        <a:ext cx="1584960" cy="1584960"/>
      </dsp:txXfrm>
    </dsp:sp>
    <dsp:sp modelId="{5167DA3D-FB11-4E91-80EC-9276B74851CE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Faculty</a:t>
          </a:r>
          <a:endParaRPr lang="en-US" sz="2600" kern="1200" dirty="0"/>
        </a:p>
      </dsp:txBody>
      <dsp:txXfrm>
        <a:off x="3108960" y="386080"/>
        <a:ext cx="1584960" cy="1584960"/>
      </dsp:txXfrm>
    </dsp:sp>
    <dsp:sp modelId="{730504A3-5562-4E53-A77E-CB16095AABDB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Student</a:t>
          </a:r>
          <a:endParaRPr lang="en-US" sz="2600" kern="1200" dirty="0"/>
        </a:p>
      </dsp:txBody>
      <dsp:txXfrm>
        <a:off x="1402080" y="2092960"/>
        <a:ext cx="1584960" cy="1584960"/>
      </dsp:txXfrm>
    </dsp:sp>
    <dsp:sp modelId="{E5D4D06E-1233-46EB-BAA1-34412C21E616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Course Offerings</a:t>
          </a:r>
          <a:endParaRPr lang="en-US" sz="2600" kern="1200" dirty="0"/>
        </a:p>
      </dsp:txBody>
      <dsp:txXfrm>
        <a:off x="3108960" y="2092960"/>
        <a:ext cx="1584960" cy="1584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65C35-632C-4734-8D17-EA62FD62C6E9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32349-8DA6-45C7-8B35-259F3D467277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Rooms</a:t>
          </a:r>
          <a:endParaRPr lang="en-US" sz="2600" kern="1200" dirty="0"/>
        </a:p>
      </dsp:txBody>
      <dsp:txXfrm>
        <a:off x="1402080" y="386080"/>
        <a:ext cx="1584960" cy="1584960"/>
      </dsp:txXfrm>
    </dsp:sp>
    <dsp:sp modelId="{5167DA3D-FB11-4E91-80EC-9276B74851CE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Faculty</a:t>
          </a:r>
          <a:endParaRPr lang="en-US" sz="2600" kern="1200" dirty="0"/>
        </a:p>
      </dsp:txBody>
      <dsp:txXfrm>
        <a:off x="3108960" y="386080"/>
        <a:ext cx="1584960" cy="1584960"/>
      </dsp:txXfrm>
    </dsp:sp>
    <dsp:sp modelId="{730504A3-5562-4E53-A77E-CB16095AABDB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Student</a:t>
          </a:r>
          <a:endParaRPr lang="en-US" sz="2600" kern="1200" dirty="0"/>
        </a:p>
      </dsp:txBody>
      <dsp:txXfrm>
        <a:off x="1402080" y="2092960"/>
        <a:ext cx="1584960" cy="1584960"/>
      </dsp:txXfrm>
    </dsp:sp>
    <dsp:sp modelId="{E5D4D06E-1233-46EB-BAA1-34412C21E616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Course Offerings</a:t>
          </a:r>
          <a:endParaRPr lang="en-US" sz="2600" kern="1200" dirty="0"/>
        </a:p>
      </dsp:txBody>
      <dsp:txXfrm>
        <a:off x="3108960" y="2092960"/>
        <a:ext cx="1584960" cy="15849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65C35-632C-4734-8D17-EA62FD62C6E9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32349-8DA6-45C7-8B35-259F3D467277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Rooms</a:t>
          </a:r>
          <a:endParaRPr lang="en-US" sz="2600" kern="1200" dirty="0"/>
        </a:p>
      </dsp:txBody>
      <dsp:txXfrm>
        <a:off x="1402080" y="386080"/>
        <a:ext cx="1584960" cy="1584960"/>
      </dsp:txXfrm>
    </dsp:sp>
    <dsp:sp modelId="{5167DA3D-FB11-4E91-80EC-9276B74851CE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Faculty</a:t>
          </a:r>
          <a:endParaRPr lang="en-US" sz="2600" kern="1200" dirty="0"/>
        </a:p>
      </dsp:txBody>
      <dsp:txXfrm>
        <a:off x="3108960" y="386080"/>
        <a:ext cx="1584960" cy="1584960"/>
      </dsp:txXfrm>
    </dsp:sp>
    <dsp:sp modelId="{730504A3-5562-4E53-A77E-CB16095AABDB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Student</a:t>
          </a:r>
          <a:endParaRPr lang="en-US" sz="2600" kern="1200" dirty="0"/>
        </a:p>
      </dsp:txBody>
      <dsp:txXfrm>
        <a:off x="1402080" y="2092960"/>
        <a:ext cx="1584960" cy="1584960"/>
      </dsp:txXfrm>
    </dsp:sp>
    <dsp:sp modelId="{E5D4D06E-1233-46EB-BAA1-34412C21E616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Course Offerings</a:t>
          </a:r>
          <a:endParaRPr lang="en-US" sz="2600" kern="1200" dirty="0"/>
        </a:p>
      </dsp:txBody>
      <dsp:txXfrm>
        <a:off x="3108960" y="2092960"/>
        <a:ext cx="1584960" cy="15849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E0494-3CBC-457B-9479-1100808ABE70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4BBC-6DF1-4C3C-A317-9622E3EBF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94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A308-B013-4087-A302-C8F1DA920B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006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32A165-582E-4435-A2EB-A8781212EE81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241CA7-EA7B-4157-9291-B5F7BF0B0097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8E987-39E8-4E27-9EDF-0B9B2C6C417E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D94E79-925E-471E-BE4B-E47990EA211B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3F3596-8DC9-4B87-B9E7-082DC4DDFFBA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CB5BB-0E14-4443-A8DE-36B1039B853C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3ECD17-3D91-4656-8E66-2F6D15014770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77DE5-2790-492A-9985-E027E1BF1A4F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62062-D909-480F-85AF-600D62D41FC5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60DBA-66E7-4756-8093-6C7BE49AF85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C69AEB-352C-44BD-8F6D-97205A897C7F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319475-71DF-4917-8C70-93AAC8C2E9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parents.org/members/resources/articles/reasons-why-your-college-student-might-not-graduate-four-yea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lassifications.carnegiefoundation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ntiv.com/" TargetMode="External"/><Relationship Id="rId3" Type="http://schemas.openxmlformats.org/officeDocument/2006/relationships/hyperlink" Target="http://classifications.carnegiefoundation.org/" TargetMode="External"/><Relationship Id="rId7" Type="http://schemas.openxmlformats.org/officeDocument/2006/relationships/hyperlink" Target="http://www.collegescheduler.com/" TargetMode="External"/><Relationship Id="rId2" Type="http://schemas.openxmlformats.org/officeDocument/2006/relationships/hyperlink" Target="http://www.collegemeasures.org/reporting/Institution/Scorecard/232982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quip.com/" TargetMode="External"/><Relationship Id="rId5" Type="http://schemas.openxmlformats.org/officeDocument/2006/relationships/hyperlink" Target="corp.collegenet.com" TargetMode="External"/><Relationship Id="rId4" Type="http://schemas.openxmlformats.org/officeDocument/2006/relationships/hyperlink" Target="http://www.thoughtitmus.com/" TargetMode="External"/><Relationship Id="rId9" Type="http://schemas.openxmlformats.org/officeDocument/2006/relationships/hyperlink" Target="http://www.collegeparents.org/members/resources/articles/reasons-why-your-college-student-might-not-graduate-four-yea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SAGA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Schedule Academic </a:t>
            </a:r>
          </a:p>
          <a:p>
            <a:r>
              <a:rPr lang="en-US" dirty="0" smtClean="0"/>
              <a:t>Groundwork Assistance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AC18-3913-40EE-A444-081579686D84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5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Constraints on Resources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9A07-0413-4505-B4CE-B33BDD7EAE30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144414766"/>
              </p:ext>
            </p:extLst>
          </p:nvPr>
        </p:nvGraphicFramePr>
        <p:xfrm>
          <a:off x="1901952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81800" y="40386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Deadline to go live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Declared major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General Education Requirements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6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/>
          <a:lstStyle/>
          <a:p>
            <a:pPr marL="114300" indent="0">
              <a:spcAft>
                <a:spcPts val="1425"/>
              </a:spcAft>
              <a:buClr>
                <a:srgbClr val="F07F09"/>
              </a:buClr>
              <a:buNone/>
            </a:pPr>
            <a:r>
              <a:rPr lang="en-US" sz="2400" dirty="0" smtClean="0">
                <a:solidFill>
                  <a:srgbClr val="323232"/>
                </a:solidFill>
                <a:latin typeface="Franklin Gothic Book" charset="0"/>
              </a:rPr>
              <a:t>Due to the current constraints on resources, universities experience</a:t>
            </a:r>
            <a:r>
              <a:rPr lang="en-US" sz="2800" dirty="0" smtClean="0">
                <a:solidFill>
                  <a:srgbClr val="323232"/>
                </a:solidFill>
                <a:latin typeface="Franklin Gothic Book" charset="0"/>
              </a:rPr>
              <a:t>:</a:t>
            </a:r>
            <a:endParaRPr lang="en-US" sz="2800" dirty="0">
              <a:solidFill>
                <a:srgbClr val="323232"/>
              </a:solidFill>
              <a:latin typeface="Franklin Gothic Book" charset="0"/>
            </a:endParaRP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endParaRPr lang="en-US" sz="2400" dirty="0" smtClean="0">
              <a:solidFill>
                <a:srgbClr val="323232"/>
              </a:solidFill>
              <a:latin typeface="Franklin Gothic Book" charset="0"/>
            </a:endParaRP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US" sz="2400" dirty="0">
                <a:solidFill>
                  <a:srgbClr val="323232"/>
                </a:solidFill>
                <a:latin typeface="Franklin Gothic Book" charset="0"/>
              </a:rPr>
              <a:t>A</a:t>
            </a:r>
            <a:r>
              <a:rPr lang="en-US" sz="2400" dirty="0" smtClean="0">
                <a:solidFill>
                  <a:srgbClr val="323232"/>
                </a:solidFill>
                <a:latin typeface="Franklin Gothic Book" charset="0"/>
              </a:rPr>
              <a:t>n </a:t>
            </a:r>
            <a:r>
              <a:rPr lang="en-US" sz="2400" dirty="0">
                <a:solidFill>
                  <a:srgbClr val="323232"/>
                </a:solidFill>
                <a:latin typeface="Franklin Gothic Book" charset="0"/>
              </a:rPr>
              <a:t>unhappy student </a:t>
            </a:r>
            <a:r>
              <a:rPr lang="en-US" sz="2400" dirty="0" smtClean="0">
                <a:solidFill>
                  <a:srgbClr val="323232"/>
                </a:solidFill>
                <a:latin typeface="Franklin Gothic Book" charset="0"/>
              </a:rPr>
              <a:t>body</a:t>
            </a: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US" sz="2400" dirty="0" smtClean="0">
                <a:solidFill>
                  <a:srgbClr val="323232"/>
                </a:solidFill>
                <a:latin typeface="Franklin Gothic Book" charset="0"/>
              </a:rPr>
              <a:t>A reduction in retention rates</a:t>
            </a:r>
            <a:endParaRPr lang="en-US" sz="2400" dirty="0">
              <a:solidFill>
                <a:srgbClr val="323232"/>
              </a:solidFill>
              <a:latin typeface="Franklin Gothic Book" charset="0"/>
            </a:endParaRPr>
          </a:p>
          <a:p>
            <a:pPr lvl="1">
              <a:spcAft>
                <a:spcPts val="1138"/>
              </a:spcAft>
              <a:buSzPct val="45000"/>
              <a:buFont typeface="Wingdings" charset="0"/>
              <a:buChar char=""/>
            </a:pPr>
            <a:r>
              <a:rPr lang="en-US" sz="2400" dirty="0" smtClean="0">
                <a:solidFill>
                  <a:srgbClr val="323232"/>
                </a:solidFill>
                <a:latin typeface="Franklin Gothic Book" charset="0"/>
              </a:rPr>
              <a:t>Less </a:t>
            </a:r>
            <a:r>
              <a:rPr lang="en-US" sz="2400" dirty="0">
                <a:solidFill>
                  <a:srgbClr val="323232"/>
                </a:solidFill>
                <a:latin typeface="Franklin Gothic Book" charset="0"/>
              </a:rPr>
              <a:t>than optimal graduation rates</a:t>
            </a:r>
          </a:p>
          <a:p>
            <a:pPr marL="457200" lvl="1" indent="0">
              <a:spcAft>
                <a:spcPts val="1138"/>
              </a:spcAft>
              <a:buSzPct val="45000"/>
              <a:buNone/>
            </a:pPr>
            <a:r>
              <a:rPr lang="en-US" sz="2400" dirty="0">
                <a:solidFill>
                  <a:srgbClr val="323232"/>
                </a:solidFill>
                <a:latin typeface="Franklin Gothic Book" charset="0"/>
              </a:rPr>
              <a:t>		(Average of five years for graduation)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3677-821A-4C34-8B64-CCD030DB781A}" type="datetime2">
              <a:rPr lang="en-US" smtClean="0"/>
              <a:pPr/>
              <a:t>Wednesday, May 04,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601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College </a:t>
            </a:r>
            <a:r>
              <a:rPr lang="en-US" u="sng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Parents</a:t>
            </a:r>
            <a:r>
              <a:rPr lang="en-US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Organization</a:t>
            </a:r>
            <a:endParaRPr lang="en-US" u="sng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2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144000" cy="13255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Solution:  Build SAGA</a:t>
            </a:r>
            <a:br>
              <a:rPr lang="en-US" sz="3200" dirty="0" smtClean="0"/>
            </a:br>
            <a:r>
              <a:rPr lang="en-US" sz="3200" dirty="0" smtClean="0"/>
              <a:t>Schedule Academic Groundwork Assistance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8229600" cy="4525963"/>
          </a:xfrm>
        </p:spPr>
        <p:txBody>
          <a:bodyPr>
            <a:normAutofit/>
          </a:bodyPr>
          <a:lstStyle/>
          <a:p>
            <a:pPr marL="2160" lvl="0" indent="0">
              <a:spcBef>
                <a:spcPts val="488"/>
              </a:spcBef>
              <a:spcAft>
                <a:spcPts val="1426"/>
              </a:spcAft>
              <a:buClr>
                <a:srgbClr val="F07F09"/>
              </a:buClr>
              <a:buSzPct val="75000"/>
              <a:buNone/>
              <a:tabLst>
                <a:tab pos="1067039" algn="l"/>
                <a:tab pos="1790999" algn="l"/>
                <a:tab pos="2514960" algn="l"/>
                <a:tab pos="3238559" algn="l"/>
                <a:tab pos="3962520" algn="l"/>
                <a:tab pos="4686480" algn="l"/>
                <a:tab pos="5410440" algn="l"/>
                <a:tab pos="6134399" algn="l"/>
                <a:tab pos="6858359" algn="l"/>
                <a:tab pos="7581960" algn="l"/>
                <a:tab pos="8305920" algn="l"/>
                <a:tab pos="9029880" algn="l"/>
              </a:tabLst>
              <a:defRPr sz="1990"/>
            </a:pPr>
            <a:r>
              <a:rPr lang="en-US" sz="2400" dirty="0">
                <a:solidFill>
                  <a:srgbClr val="323232"/>
                </a:solidFill>
                <a:ea typeface="Lucida Sans Unicode" pitchFamily="2"/>
                <a:cs typeface="Lucida Sans Unicode" pitchFamily="2"/>
              </a:rPr>
              <a:t>S</a:t>
            </a:r>
            <a:r>
              <a:rPr lang="en-US" sz="2400" dirty="0" smtClean="0">
                <a:solidFill>
                  <a:srgbClr val="323232"/>
                </a:solidFill>
                <a:ea typeface="Lucida Sans Unicode" pitchFamily="2"/>
                <a:cs typeface="Lucida Sans Unicode" pitchFamily="2"/>
              </a:rPr>
              <a:t>oftware </a:t>
            </a:r>
            <a:r>
              <a:rPr lang="en-US" sz="2400" dirty="0">
                <a:solidFill>
                  <a:srgbClr val="323232"/>
                </a:solidFill>
                <a:ea typeface="Lucida Sans Unicode" pitchFamily="2"/>
                <a:cs typeface="Lucida Sans Unicode" pitchFamily="2"/>
              </a:rPr>
              <a:t>suite which:</a:t>
            </a:r>
          </a:p>
          <a:p>
            <a:pPr marL="863639" lvl="1" indent="-323640">
              <a:spcBef>
                <a:spcPts val="488"/>
              </a:spcBef>
              <a:spcAft>
                <a:spcPts val="1137"/>
              </a:spcAft>
              <a:buSzPct val="45000"/>
              <a:buFont typeface="Wingdings"/>
              <a:buChar char=""/>
              <a:tabLst>
                <a:tab pos="1587598" algn="l"/>
                <a:tab pos="2311558" algn="l"/>
                <a:tab pos="3035519" algn="l"/>
                <a:tab pos="3759118" algn="l"/>
                <a:tab pos="4483079" algn="l"/>
                <a:tab pos="5207039" algn="l"/>
                <a:tab pos="5930999" algn="l"/>
                <a:tab pos="6654958" algn="l"/>
                <a:tab pos="7378918" algn="l"/>
                <a:tab pos="8102519" algn="l"/>
                <a:tab pos="8826479" algn="l"/>
                <a:tab pos="9550439" algn="l"/>
              </a:tabLst>
              <a:defRPr sz="1990"/>
            </a:pPr>
            <a:r>
              <a:rPr lang="en-US" sz="2400" dirty="0" smtClean="0">
                <a:solidFill>
                  <a:srgbClr val="323232"/>
                </a:solidFill>
                <a:ea typeface="Lucida Sans Unicode" pitchFamily="2"/>
                <a:cs typeface="Lucida Sans Unicode" pitchFamily="2"/>
              </a:rPr>
              <a:t>Collects and manage information about complete set of constraints</a:t>
            </a:r>
            <a:endParaRPr lang="en-US" sz="2400" dirty="0">
              <a:solidFill>
                <a:srgbClr val="323232"/>
              </a:solidFill>
              <a:ea typeface="Lucida Sans Unicode" pitchFamily="2"/>
              <a:cs typeface="Lucida Sans Unicode" pitchFamily="2"/>
            </a:endParaRPr>
          </a:p>
          <a:p>
            <a:pPr marL="863639" lvl="1" indent="-323640">
              <a:spcBef>
                <a:spcPts val="488"/>
              </a:spcBef>
              <a:spcAft>
                <a:spcPts val="1137"/>
              </a:spcAft>
              <a:buSzPct val="45000"/>
              <a:buFont typeface="Wingdings"/>
              <a:buChar char=""/>
              <a:tabLst>
                <a:tab pos="1587598" algn="l"/>
                <a:tab pos="2311558" algn="l"/>
                <a:tab pos="3035519" algn="l"/>
                <a:tab pos="3759118" algn="l"/>
                <a:tab pos="4483079" algn="l"/>
                <a:tab pos="5207039" algn="l"/>
                <a:tab pos="5930999" algn="l"/>
                <a:tab pos="6654958" algn="l"/>
                <a:tab pos="7378918" algn="l"/>
                <a:tab pos="8102519" algn="l"/>
                <a:tab pos="8826479" algn="l"/>
                <a:tab pos="9550439" algn="l"/>
              </a:tabLst>
              <a:defRPr sz="1990"/>
            </a:pPr>
            <a:r>
              <a:rPr lang="en-US" sz="2400" dirty="0" smtClean="0">
                <a:solidFill>
                  <a:srgbClr val="323232"/>
                </a:solidFill>
                <a:ea typeface="Lucida Sans Unicode" pitchFamily="2"/>
                <a:cs typeface="Lucida Sans Unicode" pitchFamily="2"/>
              </a:rPr>
              <a:t>Collect and utilize preferences and needs</a:t>
            </a:r>
            <a:endParaRPr lang="en-US" sz="2400" dirty="0">
              <a:solidFill>
                <a:srgbClr val="323232"/>
              </a:solidFill>
              <a:ea typeface="Lucida Sans Unicode" pitchFamily="2"/>
              <a:cs typeface="Lucida Sans Unicode" pitchFamily="2"/>
            </a:endParaRPr>
          </a:p>
          <a:p>
            <a:pPr marL="863639" lvl="1" indent="-323640">
              <a:spcBef>
                <a:spcPts val="488"/>
              </a:spcBef>
              <a:spcAft>
                <a:spcPts val="1137"/>
              </a:spcAft>
              <a:buSzPct val="45000"/>
              <a:buFont typeface="Wingdings"/>
              <a:buChar char=""/>
              <a:tabLst>
                <a:tab pos="1587598" algn="l"/>
                <a:tab pos="2311558" algn="l"/>
                <a:tab pos="3035519" algn="l"/>
                <a:tab pos="3759118" algn="l"/>
                <a:tab pos="4483079" algn="l"/>
                <a:tab pos="5207039" algn="l"/>
                <a:tab pos="5930999" algn="l"/>
                <a:tab pos="6654958" algn="l"/>
                <a:tab pos="7378918" algn="l"/>
                <a:tab pos="8102519" algn="l"/>
                <a:tab pos="8826479" algn="l"/>
                <a:tab pos="9550439" algn="l"/>
              </a:tabLst>
              <a:defRPr sz="1990"/>
            </a:pPr>
            <a:r>
              <a:rPr lang="en-US" sz="2400" dirty="0" smtClean="0">
                <a:solidFill>
                  <a:srgbClr val="323232"/>
                </a:solidFill>
                <a:ea typeface="Lucida Sans Unicode" pitchFamily="2"/>
                <a:cs typeface="Lucida Sans Unicode" pitchFamily="2"/>
              </a:rPr>
              <a:t>Allows for customized integration to the current university infrastructure</a:t>
            </a:r>
            <a:endParaRPr lang="en-US" sz="2400" dirty="0">
              <a:solidFill>
                <a:srgbClr val="323232"/>
              </a:solidFill>
              <a:ea typeface="Lucida Sans Unicode" pitchFamily="2"/>
              <a:cs typeface="Lucida Sans Unicode" pitchFamily="2"/>
            </a:endParaRPr>
          </a:p>
          <a:p>
            <a:pPr marL="863639" lvl="1" indent="-323640">
              <a:spcBef>
                <a:spcPts val="488"/>
              </a:spcBef>
              <a:spcAft>
                <a:spcPts val="1137"/>
              </a:spcAft>
              <a:buSzPct val="45000"/>
              <a:buFont typeface="Wingdings"/>
              <a:buChar char=""/>
              <a:tabLst>
                <a:tab pos="1587598" algn="l"/>
                <a:tab pos="2311558" algn="l"/>
                <a:tab pos="3035519" algn="l"/>
                <a:tab pos="3759118" algn="l"/>
                <a:tab pos="4483079" algn="l"/>
                <a:tab pos="5207039" algn="l"/>
                <a:tab pos="5930999" algn="l"/>
                <a:tab pos="6654958" algn="l"/>
                <a:tab pos="7378918" algn="l"/>
                <a:tab pos="8102519" algn="l"/>
                <a:tab pos="8826479" algn="l"/>
                <a:tab pos="9550439" algn="l"/>
              </a:tabLst>
              <a:defRPr sz="1990"/>
            </a:pPr>
            <a:r>
              <a:rPr lang="en-US" sz="2400" dirty="0" smtClean="0">
                <a:solidFill>
                  <a:srgbClr val="323232"/>
                </a:solidFill>
                <a:ea typeface="Lucida Sans Unicode" pitchFamily="2"/>
                <a:cs typeface="Lucida Sans Unicode" pitchFamily="2"/>
              </a:rPr>
              <a:t>Automation of current manual/difficult processes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3BDA-5E34-4746-B723-3EE2EA618183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5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Case Study: ODU – Computer Science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1421718"/>
            <a:ext cx="72390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600" dirty="0" smtClean="0"/>
              <a:t>Old Dominion University’s Computer Science Department represents a stable case that demonstrates problems that similar universities have with scheduling and utilization of resources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06DF-C8C1-4C19-A74C-EFB0EEB16111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2324100" cy="151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53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77951170"/>
              </p:ext>
            </p:extLst>
          </p:nvPr>
        </p:nvGraphicFramePr>
        <p:xfrm>
          <a:off x="0" y="1576388"/>
          <a:ext cx="9067800" cy="4627562"/>
        </p:xfrm>
        <a:graphic>
          <a:graphicData uri="http://schemas.openxmlformats.org/presentationml/2006/ole">
            <p:oleObj spid="_x0000_s1048" name="Worksheet" r:id="rId3" imgW="8327858" imgH="4627265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Utilization of </a:t>
            </a:r>
            <a:r>
              <a:rPr lang="en-US" smtClean="0"/>
              <a:t>Large Rooms* </a:t>
            </a:r>
            <a:r>
              <a:rPr lang="en-US" dirty="0" smtClean="0"/>
              <a:t>by Department at ODU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A7AE-7E68-48CC-B3C6-E85E3B940FF6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477000" y="5851622"/>
            <a:ext cx="251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*rooms with 50 or more seats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8700" y="5782903"/>
            <a:ext cx="228600" cy="22860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57300" y="5727926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/>
              <a:t>Optimum range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5334000"/>
            <a:ext cx="3048000" cy="30480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6188" y="1600200"/>
            <a:ext cx="400110" cy="5979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(37)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Banner - ODU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31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Graduation Rates – ODU &amp; Peer Schools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803691"/>
              </p:ext>
            </p:extLst>
          </p:nvPr>
        </p:nvGraphicFramePr>
        <p:xfrm>
          <a:off x="1752600" y="1371600"/>
          <a:ext cx="6705600" cy="4560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0547"/>
                <a:gridCol w="1607546"/>
                <a:gridCol w="1623461"/>
                <a:gridCol w="1694046"/>
              </a:tblGrid>
              <a:tr h="8890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School</a:t>
                      </a:r>
                      <a:endParaRPr lang="en-US" sz="1800" dirty="0"/>
                    </a:p>
                  </a:txBody>
                  <a:tcPr marL="91441" marR="91441"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Four-year</a:t>
                      </a:r>
                      <a:r>
                        <a:rPr lang="en-US" sz="1800" baseline="0" dirty="0" smtClean="0"/>
                        <a:t> Graduation Rate</a:t>
                      </a:r>
                      <a:endParaRPr lang="en-US" sz="1800" dirty="0"/>
                    </a:p>
                  </a:txBody>
                  <a:tcPr marL="91441" marR="91441"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Five-year</a:t>
                      </a:r>
                      <a:r>
                        <a:rPr lang="en-US" sz="1800" baseline="0" dirty="0" smtClean="0"/>
                        <a:t> Graduation Rate</a:t>
                      </a:r>
                      <a:endParaRPr lang="en-US" sz="1800" dirty="0"/>
                    </a:p>
                  </a:txBody>
                  <a:tcPr marL="91441" marR="91441"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Six-year</a:t>
                      </a:r>
                      <a:r>
                        <a:rPr lang="en-US" sz="1800" baseline="0" dirty="0" smtClean="0"/>
                        <a:t> Graduation Rate</a:t>
                      </a:r>
                      <a:endParaRPr lang="en-US" sz="1800" dirty="0"/>
                    </a:p>
                  </a:txBody>
                  <a:tcPr marL="91441" marR="91441" marT="45715" marB="45715">
                    <a:solidFill>
                      <a:schemeClr val="accent1"/>
                    </a:solidFill>
                  </a:tcPr>
                </a:tc>
              </a:tr>
              <a:tr h="6973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Eastern Michigan</a:t>
                      </a:r>
                      <a:r>
                        <a:rPr lang="en-US" sz="1800" baseline="0" dirty="0" smtClean="0"/>
                        <a:t> University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</a:tr>
              <a:tr h="6973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Old Dominion University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</a:tr>
              <a:tr h="8925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Florida International University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</a:tr>
              <a:tr h="6973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Georgia State</a:t>
                      </a:r>
                      <a:r>
                        <a:rPr lang="en-US" sz="1800" baseline="0" dirty="0" smtClean="0"/>
                        <a:t> University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</a:tr>
              <a:tr h="622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Oakland</a:t>
                      </a:r>
                      <a:r>
                        <a:rPr lang="en-US" sz="1800" baseline="0" dirty="0" smtClean="0"/>
                        <a:t> University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 marL="91441" marR="91441" marT="45715" marB="45715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1192-3358-42A5-A3CF-9EED923FF2B4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609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College Results Carnegie Classifications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94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for SAGA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SAGA will provide a customizable and intuitive scheduling </a:t>
            </a:r>
            <a:r>
              <a:rPr lang="en-US" sz="2400" dirty="0"/>
              <a:t>software suite that can be integrated into any existing university infrastructure.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SAGA will support student input, faculty </a:t>
            </a:r>
            <a:r>
              <a:rPr lang="en-US" sz="2400" dirty="0" smtClean="0"/>
              <a:t>preferences, </a:t>
            </a:r>
            <a:r>
              <a:rPr lang="en-US" sz="2400" dirty="0"/>
              <a:t>report generation, </a:t>
            </a:r>
            <a:r>
              <a:rPr lang="en-US" sz="2400" dirty="0" smtClean="0"/>
              <a:t> and trending analysis on historical data.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8800-54FA-4EDE-9520-D1F584B94285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6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SAGA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Capture Faculty &amp; Student wants and needs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Provide a schedule management tool for the </a:t>
            </a:r>
            <a:r>
              <a:rPr lang="en-US" dirty="0" smtClean="0"/>
              <a:t>university department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Offer a per-customer customized </a:t>
            </a:r>
            <a:r>
              <a:rPr lang="en-US" dirty="0"/>
              <a:t>interface </a:t>
            </a:r>
            <a:r>
              <a:rPr lang="en-US" dirty="0" smtClean="0"/>
              <a:t>for </a:t>
            </a:r>
            <a:r>
              <a:rPr lang="en-US" dirty="0"/>
              <a:t>use with current tools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Provide a predictive engine that utilizes historical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E58F-38BF-4BFC-8D94-598B02113239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6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Box?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00542873"/>
              </p:ext>
            </p:extLst>
          </p:nvPr>
        </p:nvGraphicFramePr>
        <p:xfrm>
          <a:off x="609600" y="228600"/>
          <a:ext cx="8001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43D-B57D-4D54-A78E-6538224E5FB0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9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not in the Box?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Will </a:t>
            </a:r>
            <a:r>
              <a:rPr lang="en-US" dirty="0"/>
              <a:t>not replace current tools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 not change university politics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 not automate the schedule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45E-6BE6-4F88-9682-35BDCBB8A539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23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Organizational Chart of Team</a:t>
            </a:r>
          </a:p>
          <a:p>
            <a:r>
              <a:rPr lang="en-US" dirty="0"/>
              <a:t>Societal Problem</a:t>
            </a:r>
          </a:p>
          <a:p>
            <a:r>
              <a:rPr lang="en-US" dirty="0"/>
              <a:t>SAGA Solution 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Process Flow for ODU’s System</a:t>
            </a:r>
          </a:p>
          <a:p>
            <a:r>
              <a:rPr lang="en-US" dirty="0"/>
              <a:t>Issues with Current System</a:t>
            </a:r>
          </a:p>
          <a:p>
            <a:r>
              <a:rPr lang="en-US" dirty="0"/>
              <a:t>What is Needed to Solve it?</a:t>
            </a:r>
          </a:p>
          <a:p>
            <a:r>
              <a:rPr lang="en-US" dirty="0"/>
              <a:t>Software Diagrams</a:t>
            </a:r>
          </a:p>
          <a:p>
            <a:r>
              <a:rPr lang="en-US" dirty="0"/>
              <a:t>Improved Process Flow</a:t>
            </a:r>
          </a:p>
          <a:p>
            <a:r>
              <a:rPr lang="en-US" dirty="0"/>
              <a:t>Milestones</a:t>
            </a:r>
          </a:p>
          <a:p>
            <a:r>
              <a:rPr lang="en-US" dirty="0"/>
              <a:t>Schemas</a:t>
            </a:r>
          </a:p>
          <a:p>
            <a:r>
              <a:rPr lang="en-US" dirty="0"/>
              <a:t>Competition</a:t>
            </a:r>
          </a:p>
          <a:p>
            <a:r>
              <a:rPr lang="en-US" dirty="0"/>
              <a:t>Risks</a:t>
            </a:r>
          </a:p>
          <a:p>
            <a:r>
              <a:rPr lang="en-US" dirty="0"/>
              <a:t>What’s in the Box?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D9A-3356-45BC-88EE-84E8244DAD3E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41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SAGA’s Improved Utilization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62A0-9408-46BB-89C1-C123A362EB50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557465059"/>
              </p:ext>
            </p:extLst>
          </p:nvPr>
        </p:nvGraphicFramePr>
        <p:xfrm>
          <a:off x="1901952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17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ODU CS </a:t>
            </a:r>
            <a:br>
              <a:rPr lang="en-US" dirty="0" smtClean="0"/>
            </a:br>
            <a:r>
              <a:rPr lang="en-US" dirty="0" smtClean="0"/>
              <a:t>Department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838-A512-4052-A259-5F71C18D33C1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overall_begin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7315200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18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Roll Forward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7972-5D2E-4BB6-B4F2-1C77BED61C01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 descr="C:\Users\MILLAT~1\AppData\Local\Temp\Rar$DI24.443\rol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2676525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5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SAGA Roll Forward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86F0-12EF-437A-996B-498752C3DC4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 descr="C:\Users\MILLAT~1\AppData\Local\Temp\Rar$DI26.922\roll_po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3781425" cy="463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65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Faculty Email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B88-D64E-4144-8C52-FC1CB35AB1FC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 descr="C:\Users\MILLAT~1\AppData\Local\Temp\Rar$DI48.917\email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92680"/>
            <a:ext cx="3267075" cy="275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76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SAGA Faculty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0287-EEA0-4D48-8113-AEDAB546E683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47" name="Picture 3" descr="C:\Users\MILLAT~1\AppData\Local\Temp\Rar$DI50.405\emails_PO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8486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0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Advising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0FC1-7F1F-4307-BD8E-82D14FA8FCD5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194" name="Picture 2" descr="C:\Users\MILLAT~1\AppData\Local\Temp\Rar$DI59.443\advisin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3190875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6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Advising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20E5-C324-4704-920A-04D1D6654552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218" name="Picture 2" descr="C:\Users\MILLAT~1\AppData\Local\Temp\Rar$DI60.714\pow_advis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591050" cy="3876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53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Improved ODU CS </a:t>
            </a:r>
            <a:br>
              <a:rPr lang="en-US" sz="4400" dirty="0" smtClean="0"/>
            </a:br>
            <a:r>
              <a:rPr lang="en-US" sz="4400" dirty="0" smtClean="0"/>
              <a:t>Department Process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B67C-56FB-4CF3-84B0-3161FCEDCCB4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42" name="Picture 2" descr="C:\Users\MILLAT~1\AppData\Local\Temp\Rar$DI77.500\overal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80010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98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Registrar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3D4B-8C38-4766-8F3C-D627FF1E0D3C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11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76800" y="2103947"/>
            <a:ext cx="4572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6377502"/>
              </p:ext>
            </p:extLst>
          </p:nvPr>
        </p:nvGraphicFramePr>
        <p:xfrm>
          <a:off x="0" y="-1066800"/>
          <a:ext cx="9144000" cy="91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8A38-1172-4724-A8CA-F907EE87C74D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7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Registrar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D65-E977-405A-86ED-67A2AB759C36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33722"/>
            <a:ext cx="8001000" cy="436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77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MFCD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6857999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55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AAC3-ADAC-4296-98FB-AD0E30F04FE7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979876542"/>
              </p:ext>
            </p:extLst>
          </p:nvPr>
        </p:nvGraphicFramePr>
        <p:xfrm>
          <a:off x="1005840" y="-27432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576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9129-69A6-424A-8AB5-896EAFD003C5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160402857"/>
              </p:ext>
            </p:extLst>
          </p:nvPr>
        </p:nvGraphicFramePr>
        <p:xfrm>
          <a:off x="1005840" y="73152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195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578-F2CC-4134-8E48-C16F561506E3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986351037"/>
              </p:ext>
            </p:extLst>
          </p:nvPr>
        </p:nvGraphicFramePr>
        <p:xfrm>
          <a:off x="1005840" y="73152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407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59D-CF08-4908-9B18-33E29EDDEE6C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258677054"/>
              </p:ext>
            </p:extLst>
          </p:nvPr>
        </p:nvGraphicFramePr>
        <p:xfrm>
          <a:off x="1005840" y="73152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297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Engine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8CAA-4D4E-496B-B391-E771C3B7BB92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733091795"/>
              </p:ext>
            </p:extLst>
          </p:nvPr>
        </p:nvGraphicFramePr>
        <p:xfrm>
          <a:off x="1025769" y="9906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412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Database ERD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6FE5-4B78-4AB2-9E15-AEE9D677D441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098" name="Picture 2" descr="D:\410\erdhistoric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41119"/>
            <a:ext cx="7772400" cy="4996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05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Database ERD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1BDF-6AC6-42D3-A1F8-EFB1C5FF360A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1330905"/>
            <a:ext cx="1447800" cy="69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330905"/>
            <a:ext cx="7206863" cy="4976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83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Database ERD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5FD-601A-48B8-B072-52B08D2F8AF7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146" name="Picture 2" descr="D:\410\erdpar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982800" cy="5096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26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76400" y="2992315"/>
            <a:ext cx="5181600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1723" y="5703026"/>
            <a:ext cx="5181600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1723" y="4281351"/>
            <a:ext cx="5181600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1676400"/>
            <a:ext cx="5181600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Experts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C584-B8D6-47C0-9EC9-B4C47685F4AB}" type="datetime2">
              <a:rPr lang="en-US" smtClean="0"/>
              <a:pPr/>
              <a:t>Wednesday, May 04,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1222548" y="1181100"/>
            <a:ext cx="2743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222548" y="2514600"/>
            <a:ext cx="2743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222548" y="3810000"/>
            <a:ext cx="2743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222548" y="5181600"/>
            <a:ext cx="2743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625" y="1257300"/>
            <a:ext cx="76200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I</a:t>
            </a:r>
            <a:r>
              <a:rPr lang="en-US" sz="2400" b="1" dirty="0" smtClean="0"/>
              <a:t>rwin Levinstein</a:t>
            </a:r>
          </a:p>
          <a:p>
            <a:pPr marL="114300" indent="0">
              <a:buNone/>
            </a:pPr>
            <a:r>
              <a:rPr lang="en-US" sz="2400" dirty="0"/>
              <a:t>	</a:t>
            </a:r>
            <a:r>
              <a:rPr lang="en-US" sz="1800" dirty="0" smtClean="0"/>
              <a:t>Department Scheduler and Database Expert</a:t>
            </a: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b="1" dirty="0" smtClean="0"/>
              <a:t>Janet Brunelle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	</a:t>
            </a:r>
            <a:r>
              <a:rPr lang="en-US" sz="1800" dirty="0" smtClean="0"/>
              <a:t>Computer Science Advisor</a:t>
            </a: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b="1" dirty="0" smtClean="0"/>
              <a:t>Elizabeth </a:t>
            </a:r>
            <a:r>
              <a:rPr lang="en-US" sz="2400" b="1" dirty="0" err="1" smtClean="0"/>
              <a:t>Batu</a:t>
            </a: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</a:p>
          <a:p>
            <a:pPr marL="114300" indent="0">
              <a:buNone/>
            </a:pPr>
            <a:r>
              <a:rPr lang="en-US" sz="2400" dirty="0"/>
              <a:t>	</a:t>
            </a:r>
            <a:r>
              <a:rPr lang="en-US" sz="1800" dirty="0" smtClean="0"/>
              <a:t>Registrar Scheduler</a:t>
            </a: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b="1" dirty="0" smtClean="0"/>
              <a:t>Terri Mathews </a:t>
            </a:r>
            <a:r>
              <a:rPr lang="en-US" sz="2400" dirty="0" smtClean="0"/>
              <a:t> </a:t>
            </a:r>
          </a:p>
          <a:p>
            <a:pPr marL="114300" indent="0">
              <a:buNone/>
            </a:pPr>
            <a:r>
              <a:rPr lang="en-US" sz="2400" dirty="0"/>
              <a:t>	</a:t>
            </a:r>
            <a:r>
              <a:rPr lang="en-US" sz="1800" dirty="0" smtClean="0"/>
              <a:t>Assistant Dean  for the College of Science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527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Miner and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86E3-DAAD-4E8B-A1FC-3B5A4CE6683F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94" y="1219200"/>
            <a:ext cx="7400925" cy="517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86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Engine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3340-1BBE-49E0-85C6-73D377997410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199"/>
            <a:ext cx="80772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3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Displays warnings for:</a:t>
            </a:r>
          </a:p>
          <a:p>
            <a:pPr lvl="1"/>
            <a:r>
              <a:rPr lang="en-US" sz="2400" dirty="0" smtClean="0"/>
              <a:t>Course capacity</a:t>
            </a:r>
          </a:p>
          <a:p>
            <a:pPr lvl="1"/>
            <a:r>
              <a:rPr lang="en-US" sz="2400" dirty="0" smtClean="0"/>
              <a:t>Missing desired courses</a:t>
            </a:r>
          </a:p>
          <a:p>
            <a:endParaRPr lang="en-US" sz="2400" dirty="0" smtClean="0"/>
          </a:p>
          <a:p>
            <a:r>
              <a:rPr lang="en-US" sz="2400" dirty="0" smtClean="0"/>
              <a:t>Displays flags for conflicts with:</a:t>
            </a:r>
          </a:p>
          <a:p>
            <a:pPr lvl="1"/>
            <a:r>
              <a:rPr lang="en-US" sz="2400" dirty="0" smtClean="0"/>
              <a:t>Among candidate courses</a:t>
            </a:r>
          </a:p>
          <a:p>
            <a:pPr lvl="1"/>
            <a:r>
              <a:rPr lang="en-US" sz="2400" dirty="0" smtClean="0"/>
              <a:t>Faculty</a:t>
            </a:r>
          </a:p>
          <a:p>
            <a:pPr lvl="1"/>
            <a:r>
              <a:rPr lang="en-US" sz="2400" dirty="0" smtClean="0"/>
              <a:t>Course Times</a:t>
            </a:r>
          </a:p>
          <a:p>
            <a:pPr lvl="1"/>
            <a:r>
              <a:rPr lang="en-US" sz="2400" dirty="0" smtClean="0"/>
              <a:t>Rooms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07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SAGA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A8EC-60F9-489C-A5C5-FE41B970B1D7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8077200" cy="532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8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Site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67D-4C2A-43DA-B630-D42AAB0B9E37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77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Prototype Major Functional </a:t>
            </a:r>
            <a:br>
              <a:rPr lang="en-US" dirty="0" smtClean="0"/>
            </a:br>
            <a:r>
              <a:rPr lang="en-US" dirty="0" smtClean="0"/>
              <a:t>Component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FA8D-4755-430A-9CF0-3877AEF0C954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2291" name="Picture 3" descr="C:\Users\Millatyme\AppData\Local\Temp\mfcdfix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696200" cy="5202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83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Department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B1A9-A95D-423F-8452-CB2B4DF60A91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7057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71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Student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EB35-56F5-4D3C-847F-2CFEE2BADF7A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7010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80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66D3-C92E-4459-B70F-F66F464A7A77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98182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91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0427-3F24-4A56-82F4-71DE309F7AC2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82071569"/>
              </p:ext>
            </p:extLst>
          </p:nvPr>
        </p:nvGraphicFramePr>
        <p:xfrm>
          <a:off x="1828800" y="1295400"/>
          <a:ext cx="6400800" cy="5029199"/>
        </p:xfrm>
        <a:graphic>
          <a:graphicData uri="http://schemas.openxmlformats.org/presentationml/2006/ole">
            <p:oleObj spid="_x0000_s2056" name="Worksheet" r:id="rId3" imgW="5705401" imgH="5391214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51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 in the U.S.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>
            <a:lvl1pPr marL="342900" indent="-34131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488"/>
              </a:spcBef>
              <a:spcAft>
                <a:spcPts val="1425"/>
              </a:spcAft>
              <a:buClr>
                <a:srgbClr val="F07F09"/>
              </a:buClr>
              <a:buSzPct val="75000"/>
            </a:pPr>
            <a:endParaRPr lang="en-US" sz="2400" dirty="0" smtClean="0">
              <a:solidFill>
                <a:srgbClr val="323232"/>
              </a:solidFill>
              <a:latin typeface="+mn-lt"/>
            </a:endParaRPr>
          </a:p>
          <a:p>
            <a:pPr eaLnBrk="1" hangingPunct="1">
              <a:spcBef>
                <a:spcPts val="488"/>
              </a:spcBef>
              <a:spcAft>
                <a:spcPts val="1425"/>
              </a:spcAft>
              <a:buClr>
                <a:srgbClr val="F07F09"/>
              </a:buClr>
              <a:buSzPct val="75000"/>
            </a:pPr>
            <a:r>
              <a:rPr lang="en-US" sz="2400" dirty="0" smtClean="0">
                <a:solidFill>
                  <a:srgbClr val="323232"/>
                </a:solidFill>
                <a:latin typeface="+mn-lt"/>
              </a:rPr>
              <a:t>5,758 </a:t>
            </a:r>
            <a:r>
              <a:rPr lang="en-US" sz="2400" dirty="0">
                <a:solidFill>
                  <a:srgbClr val="323232"/>
                </a:solidFill>
                <a:latin typeface="+mn-lt"/>
              </a:rPr>
              <a:t>higher education institutions in the United States, the second largest number in the world</a:t>
            </a:r>
          </a:p>
          <a:p>
            <a:pPr eaLnBrk="1" hangingPunct="1">
              <a:spcBef>
                <a:spcPts val="488"/>
              </a:spcBef>
              <a:spcAft>
                <a:spcPts val="1425"/>
              </a:spcAft>
              <a:buClr>
                <a:srgbClr val="F07F09"/>
              </a:buClr>
              <a:buSzPct val="75000"/>
            </a:pPr>
            <a:r>
              <a:rPr lang="en-US" sz="2400" dirty="0">
                <a:solidFill>
                  <a:srgbClr val="323232"/>
                </a:solidFill>
                <a:latin typeface="+mn-lt"/>
              </a:rPr>
              <a:t>19,764,000 students are currently enrolled in these institutions</a:t>
            </a:r>
          </a:p>
          <a:p>
            <a:pPr eaLnBrk="1" hangingPunct="1">
              <a:spcBef>
                <a:spcPts val="488"/>
              </a:spcBef>
              <a:spcAft>
                <a:spcPts val="1425"/>
              </a:spcAft>
              <a:buClr>
                <a:srgbClr val="F07F09"/>
              </a:buClr>
              <a:buSzPct val="75000"/>
            </a:pPr>
            <a:r>
              <a:rPr lang="en-US" sz="2400" dirty="0" smtClean="0">
                <a:solidFill>
                  <a:srgbClr val="323232"/>
                </a:solidFill>
                <a:latin typeface="+mn-lt"/>
              </a:rPr>
              <a:t>Roughly 100,000,000 academic courses must be scheduled each semester nation wide</a:t>
            </a:r>
            <a:endParaRPr lang="en-US" sz="2400" dirty="0">
              <a:solidFill>
                <a:srgbClr val="32323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567F-ADCB-431A-B89E-D09ECB9CABB4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7200" y="608134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U.S. Census Bureau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98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sz="4400" dirty="0" smtClean="0"/>
              <a:t>F1</a:t>
            </a:r>
            <a:r>
              <a:rPr lang="en-US" sz="4400" dirty="0"/>
              <a:t>: </a:t>
            </a:r>
            <a:r>
              <a:rPr lang="en-US" sz="4400" dirty="0" smtClean="0"/>
              <a:t>Development Cost:</a:t>
            </a:r>
          </a:p>
          <a:p>
            <a:pPr lvl="1"/>
            <a:r>
              <a:rPr lang="en-US" sz="4400" dirty="0" smtClean="0"/>
              <a:t>Impact – 4, Probability – 2</a:t>
            </a:r>
          </a:p>
          <a:p>
            <a:pPr lvl="1"/>
            <a:r>
              <a:rPr lang="en-US" sz="4400" dirty="0" smtClean="0"/>
              <a:t>Mitigation: Secure stable funding, efficient use of funding.</a:t>
            </a:r>
            <a:endParaRPr lang="en-US" sz="4400" dirty="0"/>
          </a:p>
          <a:p>
            <a:pPr>
              <a:buNone/>
            </a:pPr>
            <a:endParaRPr lang="en-US" sz="4400" dirty="0"/>
          </a:p>
          <a:p>
            <a:r>
              <a:rPr lang="en-US" sz="4400" dirty="0" smtClean="0"/>
              <a:t>F2</a:t>
            </a:r>
            <a:r>
              <a:rPr lang="en-US" sz="4400" dirty="0"/>
              <a:t>: </a:t>
            </a:r>
            <a:r>
              <a:rPr lang="en-US" sz="4400" dirty="0" smtClean="0"/>
              <a:t>Product Price</a:t>
            </a:r>
          </a:p>
          <a:p>
            <a:pPr lvl="1"/>
            <a:r>
              <a:rPr lang="en-US" sz="4400" dirty="0" smtClean="0"/>
              <a:t>Impact 4, Probability -  1</a:t>
            </a:r>
          </a:p>
          <a:p>
            <a:pPr lvl="1"/>
            <a:r>
              <a:rPr lang="en-US" sz="4400" dirty="0" smtClean="0"/>
              <a:t>Mitigation: Set product cost to be competitive with the existing market.</a:t>
            </a:r>
          </a:p>
          <a:p>
            <a:pPr>
              <a:buNone/>
            </a:pPr>
            <a:r>
              <a:rPr lang="en-US" sz="4400" dirty="0" smtClean="0"/>
              <a:t>	</a:t>
            </a:r>
            <a:endParaRPr lang="en-US" sz="4400" dirty="0"/>
          </a:p>
          <a:p>
            <a:r>
              <a:rPr lang="en-US" sz="4400" dirty="0" smtClean="0"/>
              <a:t>F3</a:t>
            </a:r>
            <a:r>
              <a:rPr lang="en-US" sz="4400" dirty="0"/>
              <a:t>: Unable to fund </a:t>
            </a:r>
            <a:r>
              <a:rPr lang="en-US" sz="4400" dirty="0" smtClean="0"/>
              <a:t>project</a:t>
            </a:r>
          </a:p>
          <a:p>
            <a:pPr lvl="1"/>
            <a:r>
              <a:rPr lang="en-US" sz="4400" dirty="0" smtClean="0"/>
              <a:t>Impact – 4, Probability -2</a:t>
            </a:r>
          </a:p>
          <a:p>
            <a:pPr lvl="1"/>
            <a:r>
              <a:rPr lang="en-US" sz="4400" dirty="0" smtClean="0"/>
              <a:t>Mitigation: Secure development grants/investors to move project forward.</a:t>
            </a:r>
            <a:endParaRPr lang="en-US" sz="4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Risks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36AA-C294-4075-B02C-FE82343AA76C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endParaRPr lang="en-US" dirty="0"/>
          </a:p>
          <a:p>
            <a:endParaRPr lang="en-US" sz="2100" dirty="0" smtClean="0"/>
          </a:p>
          <a:p>
            <a:r>
              <a:rPr lang="en-US" sz="2100" dirty="0" smtClean="0"/>
              <a:t>T5</a:t>
            </a:r>
            <a:r>
              <a:rPr lang="en-US" sz="2100" dirty="0"/>
              <a:t>: The various ODU systems do not integrate well</a:t>
            </a:r>
          </a:p>
          <a:p>
            <a:pPr lvl="1"/>
            <a:r>
              <a:rPr lang="en-US" sz="2100" dirty="0"/>
              <a:t>Impact – 3, Probability – 3</a:t>
            </a:r>
          </a:p>
          <a:p>
            <a:pPr lvl="1"/>
            <a:r>
              <a:rPr lang="en-US" sz="2100" dirty="0"/>
              <a:t>Mitigation: Beta Testing</a:t>
            </a:r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CD94-6F2F-4B1A-B014-5F89C6B72352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1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2400" dirty="0" smtClean="0"/>
          </a:p>
          <a:p>
            <a:r>
              <a:rPr lang="en-US" sz="3400" dirty="0" smtClean="0"/>
              <a:t>C1</a:t>
            </a:r>
            <a:r>
              <a:rPr lang="en-US" sz="3400" dirty="0"/>
              <a:t>: University politics (Institutional Inertia</a:t>
            </a:r>
            <a:r>
              <a:rPr lang="en-US" sz="3400" dirty="0" smtClean="0"/>
              <a:t>)</a:t>
            </a:r>
          </a:p>
          <a:p>
            <a:pPr lvl="1"/>
            <a:r>
              <a:rPr lang="en-US" sz="3400" dirty="0" smtClean="0"/>
              <a:t>Impact – 4, Probability – 3</a:t>
            </a:r>
          </a:p>
          <a:p>
            <a:pPr lvl="1"/>
            <a:r>
              <a:rPr lang="en-US" sz="3400" dirty="0" smtClean="0"/>
              <a:t>Mitigation: Work with the university to resolve any issues.</a:t>
            </a:r>
            <a:endParaRPr lang="en-US" sz="3400" dirty="0"/>
          </a:p>
          <a:p>
            <a:endParaRPr lang="en-US" sz="3400" dirty="0" smtClean="0"/>
          </a:p>
          <a:p>
            <a:r>
              <a:rPr lang="en-US" sz="3400" dirty="0" smtClean="0"/>
              <a:t>C2</a:t>
            </a:r>
            <a:r>
              <a:rPr lang="en-US" sz="3400" dirty="0"/>
              <a:t>: Unable to force students to create a </a:t>
            </a:r>
            <a:r>
              <a:rPr lang="en-US" sz="3400" dirty="0" smtClean="0"/>
              <a:t>profile</a:t>
            </a:r>
          </a:p>
          <a:p>
            <a:pPr lvl="1"/>
            <a:r>
              <a:rPr lang="en-US" sz="3400" dirty="0" smtClean="0"/>
              <a:t>Impact – 4, Probability -4</a:t>
            </a:r>
          </a:p>
          <a:p>
            <a:pPr lvl="1"/>
            <a:r>
              <a:rPr lang="en-US" sz="3400" dirty="0" smtClean="0"/>
              <a:t>Mitigation: Make it a requirement to remove advising hold.</a:t>
            </a:r>
          </a:p>
          <a:p>
            <a:pPr>
              <a:buNone/>
            </a:pPr>
            <a:endParaRPr lang="en-US" sz="3400" dirty="0"/>
          </a:p>
          <a:p>
            <a:r>
              <a:rPr lang="en-US" sz="3400" dirty="0" smtClean="0"/>
              <a:t>C3</a:t>
            </a:r>
            <a:r>
              <a:rPr lang="en-US" sz="3400" dirty="0"/>
              <a:t>: Unable to force faculty to create a </a:t>
            </a:r>
            <a:r>
              <a:rPr lang="en-US" sz="3400" dirty="0" smtClean="0"/>
              <a:t>profile</a:t>
            </a:r>
          </a:p>
          <a:p>
            <a:pPr lvl="1"/>
            <a:r>
              <a:rPr lang="en-US" sz="3400" dirty="0" smtClean="0"/>
              <a:t>Impact – 4, Probability -4</a:t>
            </a:r>
          </a:p>
          <a:p>
            <a:pPr lvl="1"/>
            <a:r>
              <a:rPr lang="en-US" sz="3400" dirty="0" smtClean="0"/>
              <a:t>Mitigation: Faculty teaches previous semester courses unless profile is updated.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E667-C81B-4B76-8EAC-EA478E295A5F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24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100" dirty="0" smtClean="0"/>
          </a:p>
          <a:p>
            <a:r>
              <a:rPr lang="en-US" sz="2100" dirty="0" smtClean="0"/>
              <a:t>S2,C1</a:t>
            </a:r>
            <a:r>
              <a:rPr lang="en-US" sz="2100" dirty="0"/>
              <a:t>: </a:t>
            </a:r>
            <a:r>
              <a:rPr lang="en-US" sz="2100" dirty="0" smtClean="0"/>
              <a:t>University Politics</a:t>
            </a:r>
          </a:p>
          <a:p>
            <a:pPr lvl="1"/>
            <a:r>
              <a:rPr lang="en-US" sz="2100" dirty="0" smtClean="0"/>
              <a:t>Impact – 4, Probability – 3</a:t>
            </a:r>
          </a:p>
          <a:p>
            <a:pPr lvl="1"/>
            <a:r>
              <a:rPr lang="en-US" sz="2100" dirty="0" smtClean="0"/>
              <a:t>Mitigation: Work with the university to resolve any issues.</a:t>
            </a:r>
            <a:endParaRPr lang="en-US" sz="21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B3E7-763E-4F5B-8618-B40344A35F35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55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100" dirty="0" smtClean="0"/>
          </a:p>
          <a:p>
            <a:r>
              <a:rPr lang="en-US" sz="2100" dirty="0" smtClean="0"/>
              <a:t>SEC1: PCI Compliance</a:t>
            </a:r>
          </a:p>
          <a:p>
            <a:pPr lvl="1"/>
            <a:r>
              <a:rPr lang="en-US" sz="2100" dirty="0" smtClean="0"/>
              <a:t>Impact </a:t>
            </a:r>
            <a:r>
              <a:rPr lang="en-US" sz="2100" dirty="0"/>
              <a:t>– </a:t>
            </a:r>
            <a:r>
              <a:rPr lang="en-US" sz="2100" dirty="0" smtClean="0"/>
              <a:t>3, </a:t>
            </a:r>
            <a:r>
              <a:rPr lang="en-US" sz="2100" dirty="0"/>
              <a:t>Probability – </a:t>
            </a:r>
            <a:r>
              <a:rPr lang="en-US" sz="2100" dirty="0" smtClean="0"/>
              <a:t>2</a:t>
            </a:r>
            <a:endParaRPr lang="en-US" sz="2100" dirty="0"/>
          </a:p>
          <a:p>
            <a:pPr lvl="1"/>
            <a:r>
              <a:rPr lang="en-US" sz="2100" dirty="0"/>
              <a:t>Mitigation: </a:t>
            </a:r>
            <a:r>
              <a:rPr lang="en-US" sz="2100" dirty="0" smtClean="0"/>
              <a:t>Use of best practices.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 smtClean="0"/>
              <a:t>SEC2</a:t>
            </a:r>
            <a:r>
              <a:rPr lang="en-US" sz="2100" dirty="0"/>
              <a:t>: </a:t>
            </a:r>
            <a:r>
              <a:rPr lang="en-US" sz="2100" dirty="0" smtClean="0"/>
              <a:t>Secure Handling of Data</a:t>
            </a:r>
            <a:endParaRPr lang="en-US" sz="2100" dirty="0"/>
          </a:p>
          <a:p>
            <a:pPr lvl="1"/>
            <a:r>
              <a:rPr lang="en-US" sz="2100" dirty="0"/>
              <a:t>Impact – </a:t>
            </a:r>
            <a:r>
              <a:rPr lang="en-US" sz="2100" dirty="0" smtClean="0"/>
              <a:t>3, </a:t>
            </a:r>
            <a:r>
              <a:rPr lang="en-US" sz="2100" dirty="0"/>
              <a:t>Probability </a:t>
            </a:r>
            <a:r>
              <a:rPr lang="en-US" sz="2100" dirty="0" smtClean="0"/>
              <a:t>-2</a:t>
            </a:r>
            <a:endParaRPr lang="en-US" sz="2100" dirty="0"/>
          </a:p>
          <a:p>
            <a:pPr lvl="1"/>
            <a:r>
              <a:rPr lang="en-US" sz="2100" dirty="0"/>
              <a:t>Mitigation: Use of best practices</a:t>
            </a:r>
            <a:r>
              <a:rPr lang="en-US" sz="2100" dirty="0" smtClean="0"/>
              <a:t>.</a:t>
            </a:r>
            <a:endParaRPr lang="en-US" sz="2100" dirty="0"/>
          </a:p>
          <a:p>
            <a:pPr marL="82296" indent="0">
              <a:buNone/>
            </a:pP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4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8" name="Organization Chart 3"/>
          <p:cNvGraphicFramePr/>
          <p:nvPr>
            <p:extLst>
              <p:ext uri="{D42A27DB-BD31-4B8C-83A1-F6EECF244321}">
                <p14:modId xmlns="" xmlns:p14="http://schemas.microsoft.com/office/powerpoint/2010/main" val="3128691169"/>
              </p:ext>
            </p:extLst>
          </p:nvPr>
        </p:nvGraphicFramePr>
        <p:xfrm>
          <a:off x="1600200" y="1752600"/>
          <a:ext cx="6400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53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SBIR grant from the National Science Foundation extends up to $100,000</a:t>
            </a:r>
            <a:endParaRPr lang="en-US" sz="2800" dirty="0"/>
          </a:p>
          <a:p>
            <a:r>
              <a:rPr lang="en-US" sz="2800" dirty="0" smtClean="0"/>
              <a:t>In this phase, all employees are paid as student interns</a:t>
            </a:r>
          </a:p>
          <a:p>
            <a:r>
              <a:rPr lang="en-US" sz="2800" dirty="0" smtClean="0"/>
              <a:t>Costs over SBIR budget covered by $3,000 loan.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170" name="Chart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396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61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WBS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81" y="1447800"/>
            <a:ext cx="5558588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4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Staffing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2041659"/>
              </p:ext>
            </p:extLst>
          </p:nvPr>
        </p:nvGraphicFramePr>
        <p:xfrm>
          <a:off x="1905000" y="1752600"/>
          <a:ext cx="6248400" cy="3499839"/>
        </p:xfrm>
        <a:graphic>
          <a:graphicData uri="http://schemas.openxmlformats.org/drawingml/2006/table">
            <a:tbl>
              <a:tblPr/>
              <a:tblGrid>
                <a:gridCol w="2105141"/>
                <a:gridCol w="1325459"/>
                <a:gridCol w="935619"/>
                <a:gridCol w="935619"/>
                <a:gridCol w="946562"/>
              </a:tblGrid>
              <a:tr h="6477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Position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Number of Employees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Hourly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Hours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Cost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Project Manager 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$15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800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$12,000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Software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Developer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$15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1344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$20,160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Database Developer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$15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664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$9,960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Web Developer 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$15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$6,000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Database Expert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$100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$5,000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Predictive Algorithm Expert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$100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$5,000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6901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Times New Roman"/>
                        </a:rPr>
                        <a:t>Salary Cost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 $58,120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316901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Times New Roman"/>
                        </a:rPr>
                        <a:t>40% Overhead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$23,248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6901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Total Cost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 $81,368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4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69620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72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Groundwork </a:t>
            </a:r>
            <a:r>
              <a:rPr lang="en-US" dirty="0"/>
              <a:t>Involved in the Scheduling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457-165C-4721-89E4-0C885495A000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936901361"/>
              </p:ext>
            </p:extLst>
          </p:nvPr>
        </p:nvGraphicFramePr>
        <p:xfrm>
          <a:off x="1905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837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8" name="Organization Chart 18"/>
          <p:cNvGraphicFramePr/>
          <p:nvPr>
            <p:extLst>
              <p:ext uri="{D42A27DB-BD31-4B8C-83A1-F6EECF244321}">
                <p14:modId xmlns="" xmlns:p14="http://schemas.microsoft.com/office/powerpoint/2010/main" val="930530540"/>
              </p:ext>
            </p:extLst>
          </p:nvPr>
        </p:nvGraphicFramePr>
        <p:xfrm>
          <a:off x="1676400" y="1524000"/>
          <a:ext cx="6400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977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Science Foundation helps by granting money up to $750,000</a:t>
            </a:r>
          </a:p>
          <a:p>
            <a:r>
              <a:rPr lang="en-US" dirty="0" smtClean="0"/>
              <a:t>Anticipated Costs: $434,672</a:t>
            </a:r>
          </a:p>
          <a:p>
            <a:r>
              <a:rPr lang="en-US" dirty="0" smtClean="0"/>
              <a:t>Resources carried over from Phase 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147" name="Chart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5910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3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WBS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4" y="1447800"/>
            <a:ext cx="6061702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44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Staffing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0798686"/>
              </p:ext>
            </p:extLst>
          </p:nvPr>
        </p:nvGraphicFramePr>
        <p:xfrm>
          <a:off x="1981200" y="1981200"/>
          <a:ext cx="6248399" cy="3182938"/>
        </p:xfrm>
        <a:graphic>
          <a:graphicData uri="http://schemas.openxmlformats.org/drawingml/2006/table">
            <a:tbl>
              <a:tblPr/>
              <a:tblGrid>
                <a:gridCol w="2475871"/>
                <a:gridCol w="1558882"/>
                <a:gridCol w="1100388"/>
                <a:gridCol w="1113258"/>
              </a:tblGrid>
              <a:tr h="6477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Position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Number of Employees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Hourly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Cost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Project Manager 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$45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$80,280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Software Engineer 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$124,880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Webmaster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$25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$22,300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Database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Developer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$51,800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Math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Expert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$31,220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901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Times New Roman"/>
                        </a:rPr>
                        <a:t>Salary Cost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 $310,480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6901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Times New Roman"/>
                        </a:rPr>
                        <a:t>40% Overhead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 $124,192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901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Total Cost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 $434,672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47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69620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5257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Resources carried over from Phase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6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7" name="Organization Chart 18"/>
          <p:cNvGraphicFramePr/>
          <p:nvPr>
            <p:extLst>
              <p:ext uri="{D42A27DB-BD31-4B8C-83A1-F6EECF244321}">
                <p14:modId xmlns="" xmlns:p14="http://schemas.microsoft.com/office/powerpoint/2010/main" val="930530540"/>
              </p:ext>
            </p:extLst>
          </p:nvPr>
        </p:nvGraphicFramePr>
        <p:xfrm>
          <a:off x="1676400" y="1524000"/>
          <a:ext cx="6400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039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Small business loan or angel investors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2057400" y="2819400"/>
          <a:ext cx="52578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179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WBS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2" y="1485570"/>
            <a:ext cx="5877746" cy="47250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0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Staffing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4358120"/>
              </p:ext>
            </p:extLst>
          </p:nvPr>
        </p:nvGraphicFramePr>
        <p:xfrm>
          <a:off x="1828800" y="1905000"/>
          <a:ext cx="6248399" cy="3182938"/>
        </p:xfrm>
        <a:graphic>
          <a:graphicData uri="http://schemas.openxmlformats.org/drawingml/2006/table">
            <a:tbl>
              <a:tblPr/>
              <a:tblGrid>
                <a:gridCol w="2475871"/>
                <a:gridCol w="1558882"/>
                <a:gridCol w="1100388"/>
                <a:gridCol w="1113258"/>
              </a:tblGrid>
              <a:tr h="6477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Position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Number of Employees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Hourly</a:t>
                      </a:r>
                      <a:endParaRPr lang="en-US" sz="1600" b="1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Cost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Project Manager 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$45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$36,000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Software Engineer 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$28,000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Webmaster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$25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$5,000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9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Database Administrator 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$35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$14,000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6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Additional Salaries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$84,000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6901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Times New Roman"/>
                        </a:rPr>
                        <a:t>Salary Cost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 $167,000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316901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Times New Roman"/>
                        </a:rPr>
                        <a:t>40% Overhead</a:t>
                      </a: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 $66,800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6901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Total Cost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25" marR="57325" marT="28429" marB="28429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Times New Roman"/>
                        </a:rPr>
                        <a:t> $234,000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75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696200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5334000"/>
            <a:ext cx="624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Resources carried over from Phase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20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Constraints on Resources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AFFD-9C13-4757-951E-1114A224269D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437288272"/>
              </p:ext>
            </p:extLst>
          </p:nvPr>
        </p:nvGraphicFramePr>
        <p:xfrm>
          <a:off x="1901952" y="1984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1904999"/>
            <a:ext cx="236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Limited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Seats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Options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Ownership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Access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20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Market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8358410"/>
              </p:ext>
            </p:extLst>
          </p:nvPr>
        </p:nvGraphicFramePr>
        <p:xfrm>
          <a:off x="1600200" y="1447800"/>
          <a:ext cx="5715000" cy="4800599"/>
        </p:xfrm>
        <a:graphic>
          <a:graphicData uri="http://schemas.openxmlformats.org/drawingml/2006/table">
            <a:tbl>
              <a:tblPr firstRow="1" firstCol="1" bandRow="1"/>
              <a:tblGrid>
                <a:gridCol w="1015097"/>
                <a:gridCol w="937658"/>
                <a:gridCol w="935721"/>
                <a:gridCol w="952500"/>
                <a:gridCol w="938303"/>
                <a:gridCol w="935721"/>
              </a:tblGrid>
              <a:tr h="347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State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Grad. Rate (%)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1</a:t>
                      </a:r>
                      <a:r>
                        <a:rPr lang="en-US" sz="1100" b="1" baseline="30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st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 Year Ret. (%)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State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Grad. Rate (%)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1</a:t>
                      </a:r>
                      <a:r>
                        <a:rPr lang="en-US" sz="1100" b="1" baseline="30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st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SimSun"/>
                        </a:rPr>
                        <a:t> Year Ret. (%)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Alabama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47.4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76.4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Montana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41.1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69.3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Alaska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25.0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70.7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Nebraska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54.3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77.1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Arizona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54.7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77.7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Nevada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43.1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75.1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8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Arkansas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41.2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69.6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New Hampshire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65.4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83.9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California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62.0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84.3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New Jersey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63.6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84.7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Colorado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53.4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76.3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New Mexico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41.0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71.3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Connecticut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56.2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83.7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New York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56.8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82.5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8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Delaware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70.7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85.1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North Carolina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58.8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81.2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Florida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59.2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85.6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North Dakota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47.0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77.0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Georgia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51.0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80.8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Ohio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56.1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79.2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Hawaii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50.9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75.1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Oklahoma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46.1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70.6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Idaho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32.7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63.5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Oregon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54.1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76.7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Illinois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59.5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80.2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Pennsylvania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61.7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81.1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Indiana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52.5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77.1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Rhode Island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53.6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79.2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Iowa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65.7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83.3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South Carolina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59.5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78.8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Kansas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54.8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74.9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South Dakota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46.4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73.9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Kentucky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46.3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72.3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Tennessee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44.2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72.0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Louisiana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39.8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71.5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Texas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48.9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74.4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Maine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50.6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72.4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Utah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47.7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73.4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Maryland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63.0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82.3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Vermont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71.6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86.0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Massachusetts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52.7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79.0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Virginia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67.3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86.1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Michigan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59.1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80.3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Washington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66.4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83.5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Minnesota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53.2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78.5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West Virginia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45.1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72.3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Mississippi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49.3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75.2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Wisconsin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58.6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79.3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Missouri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53.8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76.0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SimSun"/>
                        </a:rPr>
                        <a:t>Wyoming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SimSun"/>
                        </a:rPr>
                        <a:t>56.9</a:t>
                      </a:r>
                      <a:endParaRPr lang="en-US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SimSun"/>
                        </a:rPr>
                        <a:t>72.5</a:t>
                      </a:r>
                      <a:endParaRPr lang="en-US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5068" marR="65068" marT="0" marB="0">
                    <a:lnL>
                      <a:noFill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75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Dominion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1266" name="Picture 2" descr="Ԑ颴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14" y="1901953"/>
            <a:ext cx="4361686" cy="308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3048000"/>
            <a:ext cx="1744116" cy="2616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</a:rPr>
              <a:t>Old Dominion University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4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65538" name="Picture 2" descr="ч꒼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14928"/>
            <a:ext cx="4343400" cy="30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04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Year 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3314" name="Picture 2" descr="وم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78" y="1905000"/>
            <a:ext cx="5143500" cy="367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10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Competition: Preferences</a:t>
            </a:r>
            <a:endParaRPr lang="en-US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4787848"/>
              </p:ext>
            </p:extLst>
          </p:nvPr>
        </p:nvGraphicFramePr>
        <p:xfrm>
          <a:off x="1066800" y="1540064"/>
          <a:ext cx="8077200" cy="469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634"/>
                <a:gridCol w="789294"/>
                <a:gridCol w="1450244"/>
                <a:gridCol w="1540883"/>
                <a:gridCol w="1252745"/>
                <a:gridCol w="1295400"/>
              </a:tblGrid>
              <a:tr h="52449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Preferences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SAGA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Schedule Whiz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Schedule 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IQ.Session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Scheduling Studio 7</a:t>
                      </a:r>
                      <a:endParaRPr lang="en-US" sz="1600" dirty="0"/>
                    </a:p>
                  </a:txBody>
                  <a:tcPr/>
                </a:tc>
              </a:tr>
              <a:tr h="5244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Faculty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44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4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44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Room Ownership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496">
                <a:tc>
                  <a:txBody>
                    <a:bodyPr/>
                    <a:lstStyle/>
                    <a:p>
                      <a:r>
                        <a:rPr lang="en-US" sz="1600" smtClean="0"/>
                        <a:t>Preference </a:t>
                      </a:r>
                      <a:r>
                        <a:rPr lang="en-US" sz="1600" dirty="0" smtClean="0"/>
                        <a:t>Priority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53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Course</a:t>
                      </a:r>
                      <a:r>
                        <a:rPr lang="en-US" sz="1600" baseline="0" dirty="0" smtClean="0"/>
                        <a:t> Dependencies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53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</a:t>
                      </a:r>
                      <a:r>
                        <a:rPr lang="en-US" sz="1600" baseline="0" dirty="0" smtClean="0"/>
                        <a:t> Curriculum Track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27D-A885-4805-82BF-C1DD1F836BDA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9" name="Picture 8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286000"/>
            <a:ext cx="304800" cy="304800"/>
          </a:xfrm>
          <a:prstGeom prst="rect">
            <a:avLst/>
          </a:prstGeom>
        </p:spPr>
      </p:pic>
      <p:pic>
        <p:nvPicPr>
          <p:cNvPr id="10" name="Picture 9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819400"/>
            <a:ext cx="304800" cy="304800"/>
          </a:xfrm>
          <a:prstGeom prst="rect">
            <a:avLst/>
          </a:prstGeom>
        </p:spPr>
      </p:pic>
      <p:pic>
        <p:nvPicPr>
          <p:cNvPr id="11" name="Picture 10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352800"/>
            <a:ext cx="304800" cy="304800"/>
          </a:xfrm>
          <a:prstGeom prst="rect">
            <a:avLst/>
          </a:prstGeom>
        </p:spPr>
      </p:pic>
      <p:pic>
        <p:nvPicPr>
          <p:cNvPr id="12" name="Picture 11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86200"/>
            <a:ext cx="304800" cy="304800"/>
          </a:xfrm>
          <a:prstGeom prst="rect">
            <a:avLst/>
          </a:prstGeom>
        </p:spPr>
      </p:pic>
      <p:pic>
        <p:nvPicPr>
          <p:cNvPr id="13" name="Picture 12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419600"/>
            <a:ext cx="304800" cy="304800"/>
          </a:xfrm>
          <a:prstGeom prst="rect">
            <a:avLst/>
          </a:prstGeom>
        </p:spPr>
      </p:pic>
      <p:pic>
        <p:nvPicPr>
          <p:cNvPr id="14" name="Picture 1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5091112"/>
            <a:ext cx="304800" cy="304800"/>
          </a:xfrm>
          <a:prstGeom prst="rect">
            <a:avLst/>
          </a:prstGeom>
        </p:spPr>
      </p:pic>
      <p:pic>
        <p:nvPicPr>
          <p:cNvPr id="15" name="Picture 14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5791200"/>
            <a:ext cx="304800" cy="304800"/>
          </a:xfrm>
          <a:prstGeom prst="rect">
            <a:avLst/>
          </a:prstGeom>
        </p:spPr>
      </p:pic>
      <p:pic>
        <p:nvPicPr>
          <p:cNvPr id="16" name="Picture 15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286000"/>
            <a:ext cx="304800" cy="304800"/>
          </a:xfrm>
          <a:prstGeom prst="rect">
            <a:avLst/>
          </a:prstGeom>
        </p:spPr>
      </p:pic>
      <p:pic>
        <p:nvPicPr>
          <p:cNvPr id="17" name="Picture 16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819400"/>
            <a:ext cx="304800" cy="304800"/>
          </a:xfrm>
          <a:prstGeom prst="rect">
            <a:avLst/>
          </a:prstGeom>
        </p:spPr>
      </p:pic>
      <p:pic>
        <p:nvPicPr>
          <p:cNvPr id="18" name="Picture 17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419600"/>
            <a:ext cx="304800" cy="304800"/>
          </a:xfrm>
          <a:prstGeom prst="rect">
            <a:avLst/>
          </a:prstGeom>
        </p:spPr>
      </p:pic>
      <p:pic>
        <p:nvPicPr>
          <p:cNvPr id="19" name="Picture 18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352800"/>
            <a:ext cx="304800" cy="304800"/>
          </a:xfrm>
          <a:prstGeom prst="rect">
            <a:avLst/>
          </a:prstGeom>
        </p:spPr>
      </p:pic>
      <p:pic>
        <p:nvPicPr>
          <p:cNvPr id="20" name="Picture 19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66950"/>
            <a:ext cx="304800" cy="304800"/>
          </a:xfrm>
          <a:prstGeom prst="rect">
            <a:avLst/>
          </a:prstGeom>
        </p:spPr>
      </p:pic>
      <p:pic>
        <p:nvPicPr>
          <p:cNvPr id="21" name="Picture 20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819400"/>
            <a:ext cx="304800" cy="304800"/>
          </a:xfrm>
          <a:prstGeom prst="rect">
            <a:avLst/>
          </a:prstGeom>
        </p:spPr>
      </p:pic>
      <p:pic>
        <p:nvPicPr>
          <p:cNvPr id="22" name="Picture 21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791200"/>
            <a:ext cx="304800" cy="304800"/>
          </a:xfrm>
          <a:prstGeom prst="rect">
            <a:avLst/>
          </a:prstGeom>
        </p:spPr>
      </p:pic>
      <p:pic>
        <p:nvPicPr>
          <p:cNvPr id="23" name="Picture 22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8528" y="3886200"/>
            <a:ext cx="304800" cy="304800"/>
          </a:xfrm>
          <a:prstGeom prst="rect">
            <a:avLst/>
          </a:prstGeom>
        </p:spPr>
      </p:pic>
      <p:pic>
        <p:nvPicPr>
          <p:cNvPr id="24" name="Picture 2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8528" y="5091112"/>
            <a:ext cx="304800" cy="304800"/>
          </a:xfrm>
          <a:prstGeom prst="rect">
            <a:avLst/>
          </a:prstGeom>
        </p:spPr>
      </p:pic>
      <p:pic>
        <p:nvPicPr>
          <p:cNvPr id="25" name="Picture 24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886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Competition:</a:t>
            </a:r>
            <a:br>
              <a:rPr lang="en-US" sz="4800" dirty="0" smtClean="0"/>
            </a:br>
            <a:r>
              <a:rPr lang="en-US" sz="4800" dirty="0" smtClean="0"/>
              <a:t> Scheduling Features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DA9A-2708-40A8-B9BC-F24C739F18BE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88748476"/>
              </p:ext>
            </p:extLst>
          </p:nvPr>
        </p:nvGraphicFramePr>
        <p:xfrm>
          <a:off x="1066801" y="1905000"/>
          <a:ext cx="7972424" cy="408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224"/>
                <a:gridCol w="743068"/>
                <a:gridCol w="1365308"/>
                <a:gridCol w="1450639"/>
                <a:gridCol w="1195560"/>
                <a:gridCol w="1571625"/>
              </a:tblGrid>
              <a:tr h="721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SAGA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Schedule Whiz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Schedule 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IQ.Session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Scheduling Studio 7</a:t>
                      </a:r>
                      <a:endParaRPr lang="en-US" sz="1600" dirty="0"/>
                    </a:p>
                  </a:txBody>
                  <a:tcPr/>
                </a:tc>
              </a:tr>
              <a:tr h="641149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Prediction Engine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1149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Dept to University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541129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Optimizer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97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Multi-Term Forecaster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973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</a:t>
                      </a:r>
                      <a:r>
                        <a:rPr lang="en-US" sz="1600" b="0" baseline="30000" dirty="0" smtClean="0"/>
                        <a:t>rd</a:t>
                      </a:r>
                      <a:r>
                        <a:rPr lang="en-US" sz="1600" b="0" dirty="0" smtClean="0"/>
                        <a:t> Party Integration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5125" y="2895600"/>
            <a:ext cx="304800" cy="304800"/>
          </a:xfrm>
          <a:prstGeom prst="rect">
            <a:avLst/>
          </a:prstGeom>
        </p:spPr>
      </p:pic>
      <p:pic>
        <p:nvPicPr>
          <p:cNvPr id="9" name="Picture 8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5125" y="3495675"/>
            <a:ext cx="304800" cy="304800"/>
          </a:xfrm>
          <a:prstGeom prst="rect">
            <a:avLst/>
          </a:prstGeom>
        </p:spPr>
      </p:pic>
      <p:pic>
        <p:nvPicPr>
          <p:cNvPr id="10" name="Picture 9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0362" y="4129088"/>
            <a:ext cx="304800" cy="304800"/>
          </a:xfrm>
          <a:prstGeom prst="rect">
            <a:avLst/>
          </a:prstGeom>
        </p:spPr>
      </p:pic>
      <p:pic>
        <p:nvPicPr>
          <p:cNvPr id="11" name="Picture 10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0362" y="4786313"/>
            <a:ext cx="304800" cy="304800"/>
          </a:xfrm>
          <a:prstGeom prst="rect">
            <a:avLst/>
          </a:prstGeom>
        </p:spPr>
      </p:pic>
      <p:pic>
        <p:nvPicPr>
          <p:cNvPr id="12" name="Picture 11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837" y="5448300"/>
            <a:ext cx="304800" cy="304800"/>
          </a:xfrm>
          <a:prstGeom prst="rect">
            <a:avLst/>
          </a:prstGeom>
        </p:spPr>
      </p:pic>
      <p:pic>
        <p:nvPicPr>
          <p:cNvPr id="13" name="Picture 12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1455" y="3519488"/>
            <a:ext cx="304800" cy="304800"/>
          </a:xfrm>
          <a:prstGeom prst="rect">
            <a:avLst/>
          </a:prstGeom>
        </p:spPr>
      </p:pic>
      <p:pic>
        <p:nvPicPr>
          <p:cNvPr id="14" name="Picture 13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413" y="3519488"/>
            <a:ext cx="304800" cy="304800"/>
          </a:xfrm>
          <a:prstGeom prst="rect">
            <a:avLst/>
          </a:prstGeom>
        </p:spPr>
      </p:pic>
      <p:pic>
        <p:nvPicPr>
          <p:cNvPr id="15" name="Picture 14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0213" y="3519488"/>
            <a:ext cx="304800" cy="304800"/>
          </a:xfrm>
          <a:prstGeom prst="rect">
            <a:avLst/>
          </a:prstGeom>
        </p:spPr>
      </p:pic>
      <p:pic>
        <p:nvPicPr>
          <p:cNvPr id="16" name="Picture 15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0213" y="4129088"/>
            <a:ext cx="304800" cy="304800"/>
          </a:xfrm>
          <a:prstGeom prst="rect">
            <a:avLst/>
          </a:prstGeom>
        </p:spPr>
      </p:pic>
      <p:pic>
        <p:nvPicPr>
          <p:cNvPr id="17" name="Picture 16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0384" y="4125959"/>
            <a:ext cx="304800" cy="304800"/>
          </a:xfrm>
          <a:prstGeom prst="rect">
            <a:avLst/>
          </a:prstGeom>
        </p:spPr>
      </p:pic>
      <p:pic>
        <p:nvPicPr>
          <p:cNvPr id="18" name="Picture 17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413" y="5424488"/>
            <a:ext cx="304800" cy="304800"/>
          </a:xfrm>
          <a:prstGeom prst="rect">
            <a:avLst/>
          </a:prstGeom>
        </p:spPr>
      </p:pic>
      <p:pic>
        <p:nvPicPr>
          <p:cNvPr id="19" name="Picture 18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0213" y="5424488"/>
            <a:ext cx="304800" cy="304800"/>
          </a:xfrm>
          <a:prstGeom prst="rect">
            <a:avLst/>
          </a:prstGeom>
        </p:spPr>
      </p:pic>
      <p:pic>
        <p:nvPicPr>
          <p:cNvPr id="20" name="Picture 19" descr="Check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6559" y="5448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20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Each unit of SAGA will cost $4,700</a:t>
            </a:r>
          </a:p>
          <a:p>
            <a:endParaRPr lang="en-US" dirty="0" smtClean="0"/>
          </a:p>
          <a:p>
            <a:r>
              <a:rPr lang="en-US" dirty="0" smtClean="0"/>
              <a:t>An optional $1,000 per year for a support/training plan will also be available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7325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Even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7" name="Content Placeholder 6" descr="BreakEvenAnalysisCha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934200" cy="4800600"/>
          </a:xfrm>
        </p:spPr>
      </p:pic>
    </p:spTree>
    <p:extLst>
      <p:ext uri="{BB962C8B-B14F-4D97-AF65-F5344CB8AC3E}">
        <p14:creationId xmlns="" xmlns:p14="http://schemas.microsoft.com/office/powerpoint/2010/main" val="37742490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B1AE-5831-4913-885C-1048C107F82C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6650500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2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SAGA Website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199"/>
            <a:ext cx="7467600" cy="5257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47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Constraints on Resources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3C46-591F-431E-B2C0-19C7F463A2EE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016365715"/>
              </p:ext>
            </p:extLst>
          </p:nvPr>
        </p:nvGraphicFramePr>
        <p:xfrm>
          <a:off x="1901952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81800" y="2286000"/>
            <a:ext cx="213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Teaching levels (</a:t>
            </a:r>
            <a:r>
              <a:rPr lang="en-US" dirty="0" err="1" smtClean="0"/>
              <a:t>ugrad</a:t>
            </a:r>
            <a:r>
              <a:rPr lang="en-US" dirty="0" smtClean="0"/>
              <a:t>, grad, </a:t>
            </a:r>
            <a:r>
              <a:rPr lang="en-US" dirty="0" err="1"/>
              <a:t>P</a:t>
            </a:r>
            <a:r>
              <a:rPr lang="en-US" dirty="0" err="1" smtClean="0"/>
              <a:t>hd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Times available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Subject area knowledge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5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 Academic Software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ultimate purpose of SAGA is to ease the burden of those involved with the scheduling process while simultaneously catering to student and faculty needs and interests.</a:t>
            </a:r>
          </a:p>
          <a:p>
            <a:endParaRPr lang="en-US" sz="2200" dirty="0"/>
          </a:p>
          <a:p>
            <a:r>
              <a:rPr lang="en-US" sz="2200" dirty="0"/>
              <a:t>SAGA improves the course making process by providing collaborative input from students, faculty, and historical trends to assist in predicting demand for the future.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9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Mathews, Terri (Fall 2010) </a:t>
            </a:r>
            <a:r>
              <a:rPr lang="en-US" dirty="0"/>
              <a:t>– Mathews, Terri. (2011). </a:t>
            </a:r>
            <a:r>
              <a:rPr lang="en-US" i="1" dirty="0"/>
              <a:t>Fall 2010 Room Utilization By Priority Rooms from BANNER</a:t>
            </a:r>
          </a:p>
          <a:p>
            <a:endParaRPr lang="en-US" i="1" dirty="0"/>
          </a:p>
          <a:p>
            <a:r>
              <a:rPr lang="en-US" b="1" dirty="0"/>
              <a:t>Cost of Students </a:t>
            </a:r>
            <a:r>
              <a:rPr lang="en-US" dirty="0"/>
              <a:t>- </a:t>
            </a:r>
            <a:r>
              <a:rPr lang="en-US" dirty="0">
                <a:hlinkClick r:id="rId2"/>
              </a:rPr>
              <a:t>http://www.collegemeasures.org/reporting/Institution/Scorecard/232982.aspx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Retention Rate - </a:t>
            </a:r>
            <a:r>
              <a:rPr lang="en-US" dirty="0"/>
              <a:t>The Carnegie Foundation for the Advancement of Teaching. (2011, March 30). </a:t>
            </a:r>
            <a:r>
              <a:rPr lang="en-US" i="1" dirty="0"/>
              <a:t>Carnegie classifications</a:t>
            </a:r>
            <a:r>
              <a:rPr lang="en-US" dirty="0"/>
              <a:t>. Retrieved from </a:t>
            </a:r>
            <a:r>
              <a:rPr lang="en-US" dirty="0">
                <a:hlinkClick r:id="rId3"/>
              </a:rPr>
              <a:t>http://classifications.carnegiefoundation.org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Competition Data</a:t>
            </a:r>
            <a:r>
              <a:rPr lang="en-US" dirty="0"/>
              <a:t> – </a:t>
            </a:r>
            <a:r>
              <a:rPr lang="en-US" dirty="0">
                <a:hlinkClick r:id="rId4"/>
              </a:rPr>
              <a:t>www.thoughtitmus.com</a:t>
            </a:r>
            <a:r>
              <a:rPr lang="en-US" dirty="0"/>
              <a:t> , </a:t>
            </a:r>
            <a:r>
              <a:rPr lang="en-US" dirty="0">
                <a:hlinkClick r:id="rId5" action="ppaction://hlinkfile"/>
              </a:rPr>
              <a:t>corp.collegenet.com</a:t>
            </a:r>
            <a:r>
              <a:rPr lang="en-US" dirty="0"/>
              <a:t> , </a:t>
            </a:r>
            <a:r>
              <a:rPr lang="en-US" dirty="0">
                <a:hlinkClick r:id="rId6"/>
              </a:rPr>
              <a:t>www.comquip.com</a:t>
            </a:r>
            <a:r>
              <a:rPr lang="en-US" dirty="0"/>
              <a:t> , </a:t>
            </a:r>
            <a:r>
              <a:rPr lang="en-US" dirty="0">
                <a:hlinkClick r:id="rId7"/>
              </a:rPr>
              <a:t>www.collegescheduler.com</a:t>
            </a:r>
            <a:r>
              <a:rPr lang="en-US" dirty="0"/>
              <a:t> , </a:t>
            </a:r>
            <a:r>
              <a:rPr lang="en-US" dirty="0">
                <a:hlinkClick r:id="rId8"/>
              </a:rPr>
              <a:t>www.lantiv.com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Fiver Year Graduation -</a:t>
            </a:r>
            <a:r>
              <a:rPr lang="en-US" b="1" dirty="0">
                <a:hlinkClick r:id="rId9"/>
              </a:rPr>
              <a:t>http://www.collegeparents.org/members/resources/articles/reasons-why-your-college-student-might-not-graduate-four-years</a:t>
            </a:r>
            <a:endParaRPr lang="en-US" b="1" dirty="0"/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F36-70DD-4968-91D9-E078A5FDDC98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9475-71DF-4917-8C70-93AAC8C2E9C1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5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Constraints on Resources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3451-292A-4579-9770-2920EF869660}" type="datetime2">
              <a:rPr lang="en-US" smtClean="0"/>
              <a:pPr/>
              <a:t>Wednesday, May 04,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6692-826D-42B9-A181-831276D06DB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63650973"/>
              </p:ext>
            </p:extLst>
          </p:nvPr>
        </p:nvGraphicFramePr>
        <p:xfrm>
          <a:off x="1901952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4038599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Times available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Work schedule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Interest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Major </a:t>
            </a:r>
            <a:r>
              <a:rPr lang="en-US" dirty="0" smtClean="0"/>
              <a:t>requirements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Prerequisites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Minimum </a:t>
            </a:r>
            <a:r>
              <a:rPr lang="en-US" dirty="0"/>
              <a:t>credit hours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61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00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917</TotalTime>
  <Words>1897</Words>
  <Application>Microsoft Office PowerPoint</Application>
  <PresentationFormat>On-screen Show (4:3)</PresentationFormat>
  <Paragraphs>941</Paragraphs>
  <Slides>81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Solstice</vt:lpstr>
      <vt:lpstr>Worksheet</vt:lpstr>
      <vt:lpstr>SAGA</vt:lpstr>
      <vt:lpstr>Outline</vt:lpstr>
      <vt:lpstr>Team Organization</vt:lpstr>
      <vt:lpstr>Domain Experts</vt:lpstr>
      <vt:lpstr>Higher Education in the U.S.</vt:lpstr>
      <vt:lpstr>Groundwork Involved in the Scheduling Process</vt:lpstr>
      <vt:lpstr>Constraints on Resources</vt:lpstr>
      <vt:lpstr>Constraints on Resources</vt:lpstr>
      <vt:lpstr>Constraints on Resources</vt:lpstr>
      <vt:lpstr>Constraints on Resources</vt:lpstr>
      <vt:lpstr>Effects of the Constraints</vt:lpstr>
      <vt:lpstr>Solution:  Build SAGA Schedule Academic Groundwork Assistance</vt:lpstr>
      <vt:lpstr>Case Study: ODU – Computer Science</vt:lpstr>
      <vt:lpstr>Utilization of Large Rooms* by Department at ODU</vt:lpstr>
      <vt:lpstr>    Graduation Rates – ODU &amp; Peer Schools</vt:lpstr>
      <vt:lpstr>The Goal for SAGA</vt:lpstr>
      <vt:lpstr>SAGA Objectives</vt:lpstr>
      <vt:lpstr>What’s in the Box?</vt:lpstr>
      <vt:lpstr>What’s not in the Box?</vt:lpstr>
      <vt:lpstr>SAGA’s Improved Utilization</vt:lpstr>
      <vt:lpstr>Current ODU CS  Department Process</vt:lpstr>
      <vt:lpstr>Current Roll Forward</vt:lpstr>
      <vt:lpstr>SAGA Roll Forward</vt:lpstr>
      <vt:lpstr>Current Faculty Email Process</vt:lpstr>
      <vt:lpstr>SAGA Faculty Process</vt:lpstr>
      <vt:lpstr>Current Advising Process</vt:lpstr>
      <vt:lpstr>Improved Advising Process</vt:lpstr>
      <vt:lpstr>Improved ODU CS  Department Process</vt:lpstr>
      <vt:lpstr>Current Registrar Process</vt:lpstr>
      <vt:lpstr>Improved Registrar Process</vt:lpstr>
      <vt:lpstr>MFCD</vt:lpstr>
      <vt:lpstr>Software Milestones</vt:lpstr>
      <vt:lpstr>Interfaces</vt:lpstr>
      <vt:lpstr>Data Miner</vt:lpstr>
      <vt:lpstr>Database</vt:lpstr>
      <vt:lpstr>Prediction Engine</vt:lpstr>
      <vt:lpstr>Historical Database ERD</vt:lpstr>
      <vt:lpstr>Student Database ERD</vt:lpstr>
      <vt:lpstr>Faculty Database ERD</vt:lpstr>
      <vt:lpstr>Data Miner and Report</vt:lpstr>
      <vt:lpstr>Prediction Engine</vt:lpstr>
      <vt:lpstr>Reporting Interface</vt:lpstr>
      <vt:lpstr>SAGA Software</vt:lpstr>
      <vt:lpstr>GUI Site Map</vt:lpstr>
      <vt:lpstr>Prototype Major Functional  Component Diagram</vt:lpstr>
      <vt:lpstr>Prototype Department Interface</vt:lpstr>
      <vt:lpstr>Prototype Student Profile</vt:lpstr>
      <vt:lpstr>Security</vt:lpstr>
      <vt:lpstr>Risks</vt:lpstr>
      <vt:lpstr>Financial Risks</vt:lpstr>
      <vt:lpstr>Technical Risks</vt:lpstr>
      <vt:lpstr>Customer Risks</vt:lpstr>
      <vt:lpstr>Schedule Risks</vt:lpstr>
      <vt:lpstr>Security Risks</vt:lpstr>
      <vt:lpstr>Phase 1 Organization</vt:lpstr>
      <vt:lpstr>Phase 1 Funding</vt:lpstr>
      <vt:lpstr>Phase 1 WBS</vt:lpstr>
      <vt:lpstr>Phase 1 Staffing</vt:lpstr>
      <vt:lpstr>Phase 1 Resources</vt:lpstr>
      <vt:lpstr>Phase 2 Organization</vt:lpstr>
      <vt:lpstr>Phase 2 Funding</vt:lpstr>
      <vt:lpstr>Phase 2 WBS</vt:lpstr>
      <vt:lpstr>Phase 2 Staffing</vt:lpstr>
      <vt:lpstr>Phase 2 Resources</vt:lpstr>
      <vt:lpstr>Phase 3 Organization</vt:lpstr>
      <vt:lpstr>Phase 3 Funding</vt:lpstr>
      <vt:lpstr>Phase 3 WBS</vt:lpstr>
      <vt:lpstr>Phase 3 Staffing </vt:lpstr>
      <vt:lpstr>Phase 3 Resources</vt:lpstr>
      <vt:lpstr>Potential Market</vt:lpstr>
      <vt:lpstr>Old Dominion</vt:lpstr>
      <vt:lpstr>Year One</vt:lpstr>
      <vt:lpstr>Beyond Year One</vt:lpstr>
      <vt:lpstr>Competition: Preferences</vt:lpstr>
      <vt:lpstr>Competition:  Scheduling Features</vt:lpstr>
      <vt:lpstr>Price Point</vt:lpstr>
      <vt:lpstr>Break Even Analysis</vt:lpstr>
      <vt:lpstr>Return on Investment</vt:lpstr>
      <vt:lpstr>SAGA Website</vt:lpstr>
      <vt:lpstr>Schedule Academic Software Assistance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SAGA</dc:title>
  <dc:creator>Millatyme</dc:creator>
  <cp:lastModifiedBy>mellis</cp:lastModifiedBy>
  <cp:revision>67</cp:revision>
  <dcterms:created xsi:type="dcterms:W3CDTF">2011-04-22T19:01:51Z</dcterms:created>
  <dcterms:modified xsi:type="dcterms:W3CDTF">2011-05-05T01:26:45Z</dcterms:modified>
</cp:coreProperties>
</file>