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0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24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BD8D3-27CD-4C41-AFDD-1E895678ACA1}" type="datetimeFigureOut">
              <a:rPr lang="en-US" smtClean="0"/>
              <a:t>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88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BD8D3-27CD-4C41-AFDD-1E895678ACA1}" type="datetimeFigureOut">
              <a:rPr lang="en-US" smtClean="0"/>
              <a:t>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DDA7-CFFF-7841-A188-6EED878CD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258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BD8D3-27CD-4C41-AFDD-1E895678ACA1}" type="datetimeFigureOut">
              <a:rPr lang="en-US" smtClean="0"/>
              <a:t>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DDA7-CFFF-7841-A188-6EED878CD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12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BD8D3-27CD-4C41-AFDD-1E895678ACA1}" type="datetimeFigureOut">
              <a:rPr lang="en-US" smtClean="0"/>
              <a:t>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DDA7-CFFF-7841-A188-6EED878CD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7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BD8D3-27CD-4C41-AFDD-1E895678ACA1}" type="datetimeFigureOut">
              <a:rPr lang="en-US" smtClean="0"/>
              <a:t>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DDA7-CFFF-7841-A188-6EED878CD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05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BD8D3-27CD-4C41-AFDD-1E895678ACA1}" type="datetimeFigureOut">
              <a:rPr lang="en-US" smtClean="0"/>
              <a:t>2/18/14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DDA7-CFFF-7841-A188-6EED878CD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35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BD8D3-27CD-4C41-AFDD-1E895678ACA1}" type="datetimeFigureOut">
              <a:rPr lang="en-US" smtClean="0"/>
              <a:t>2/18/14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DDA7-CFFF-7841-A188-6EED878CD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21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BD8D3-27CD-4C41-AFDD-1E895678ACA1}" type="datetimeFigureOut">
              <a:rPr lang="en-US" smtClean="0"/>
              <a:t>2/18/14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DDA7-CFFF-7841-A188-6EED878CD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162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BD8D3-27CD-4C41-AFDD-1E895678ACA1}" type="datetimeFigureOut">
              <a:rPr lang="en-US" smtClean="0"/>
              <a:t>2/18/14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DDA7-CFFF-7841-A188-6EED878CD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79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BD8D3-27CD-4C41-AFDD-1E895678ACA1}" type="datetimeFigureOut">
              <a:rPr lang="en-US" smtClean="0"/>
              <a:t>2/18/14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DDA7-CFFF-7841-A188-6EED878CD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41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BD8D3-27CD-4C41-AFDD-1E895678ACA1}" type="datetimeFigureOut">
              <a:rPr lang="en-US" smtClean="0"/>
              <a:t>2/18/14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DDA7-CFFF-7841-A188-6EED878CD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90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BD8D3-27CD-4C41-AFDD-1E895678ACA1}" type="datetimeFigureOut">
              <a:rPr lang="en-US" smtClean="0"/>
              <a:t>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9DDA7-CFFF-7841-A188-6EED878CD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519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7471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2060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1679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0</Words>
  <Application>Microsoft Macintosh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Lookmai Rattana</dc:creator>
  <cp:lastModifiedBy>Lookmai Rattana</cp:lastModifiedBy>
  <cp:revision>3</cp:revision>
  <dcterms:created xsi:type="dcterms:W3CDTF">2014-02-18T16:29:19Z</dcterms:created>
  <dcterms:modified xsi:type="dcterms:W3CDTF">2014-02-18T17:00:33Z</dcterms:modified>
</cp:coreProperties>
</file>