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0A776-57A0-4619-A159-4DE132C9D510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515C2-BE01-4D98-875D-40AE24D5D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05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515C2-BE01-4D98-875D-40AE24D5D7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97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B60D-EA2E-445F-9D2C-C147EC85D8A1}" type="datetime1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CFA8D8B-08D4-42E0-86C6-6F94DB878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3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FC84-9C1B-41FF-95B2-EA0FFE4D112C}" type="datetime1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CFA8D8B-08D4-42E0-86C6-6F94DB878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42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F2C5-1EA2-4C17-97D5-5CDBFF852210}" type="datetime1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CFA8D8B-08D4-42E0-86C6-6F94DB878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88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F579-36E1-4C8A-BBB6-4E435095788F}" type="datetime1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CFA8D8B-08D4-42E0-86C6-6F94DB87881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4306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A71A-A0FA-4489-A0A9-5D2A79570E69}" type="datetime1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CFA8D8B-08D4-42E0-86C6-6F94DB878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37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E177-E664-47EA-AD0E-F5B188733EB6}" type="datetime1">
              <a:rPr lang="en-US" smtClean="0"/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8D8B-08D4-42E0-86C6-6F94DB878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09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BDD5-AA74-473D-A7B1-6B3D36CEAED7}" type="datetime1">
              <a:rPr lang="en-US" smtClean="0"/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8D8B-08D4-42E0-86C6-6F94DB878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85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A5E-D09C-49AE-BCEC-D10E23D20C5B}" type="datetime1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8D8B-08D4-42E0-86C6-6F94DB878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842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1B7C993-CD3F-47F5-872A-70F928304629}" type="datetime1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CFA8D8B-08D4-42E0-86C6-6F94DB878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3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B23E-ECF6-449F-B32A-AB84FFE620EC}" type="datetime1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8D8B-08D4-42E0-86C6-6F94DB878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24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DEBF-8A74-4074-A365-E9604ADC921B}" type="datetime1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CFA8D8B-08D4-42E0-86C6-6F94DB878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21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E570-9BFB-4AA1-AC07-2EDF3401EFC7}" type="datetime1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8D8B-08D4-42E0-86C6-6F94DB878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7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CCB5-2F78-49D9-BA9E-043EA76A1C72}" type="datetime1">
              <a:rPr lang="en-US" smtClean="0"/>
              <a:t>4/15/2016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8D8B-08D4-42E0-86C6-6F94DB878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6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9E46-3726-485F-8326-8BBF43C4C09F}" type="datetime1">
              <a:rPr lang="en-US" smtClean="0"/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8D8B-08D4-42E0-86C6-6F94DB878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8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0CFD-8A95-4502-A2A3-932461BD3BDA}" type="datetime1">
              <a:rPr lang="en-US" smtClean="0"/>
              <a:t>4/15/2016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8D8B-08D4-42E0-86C6-6F94DB878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8797-7E98-4692-B670-6C6D2857DD2C}" type="datetime1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8D8B-08D4-42E0-86C6-6F94DB878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18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50E9-A69C-4312-A0CE-DC6BA60146F6}" type="datetime1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8D8B-08D4-42E0-86C6-6F94DB878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2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A8BCC-0542-4D40-91A0-BC78EAFC4EC6}" type="datetime1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A8D8B-08D4-42E0-86C6-6F94DB878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52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Voice Over Internet Protocol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Nelson </a:t>
            </a:r>
            <a:r>
              <a:rPr lang="en-US" dirty="0" err="1" smtClean="0"/>
              <a:t>Kattula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Computer Science, Masters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49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Cost</a:t>
            </a:r>
          </a:p>
          <a:p>
            <a:pPr lvl="1"/>
            <a:r>
              <a:rPr lang="en-US" altLang="en-US" sz="2400" dirty="0"/>
              <a:t>Free VoIP to VoIP </a:t>
            </a:r>
          </a:p>
          <a:p>
            <a:pPr lvl="1"/>
            <a:r>
              <a:rPr lang="en-US" altLang="en-US" sz="2400" dirty="0"/>
              <a:t>Low cost VoIP to Public Switch Telephone Network (PSTN)</a:t>
            </a:r>
          </a:p>
          <a:p>
            <a:pPr lvl="1"/>
            <a:r>
              <a:rPr lang="en-US" altLang="en-US" sz="2400" dirty="0"/>
              <a:t>Less bandwidth requirements</a:t>
            </a:r>
          </a:p>
          <a:p>
            <a:pPr lvl="1"/>
            <a:r>
              <a:rPr lang="en-US" altLang="en-US" sz="2400" dirty="0"/>
              <a:t>Low cost / no cost software and hardware</a:t>
            </a:r>
          </a:p>
          <a:p>
            <a:r>
              <a:rPr lang="en-US" altLang="en-US" sz="2800" dirty="0"/>
              <a:t>Mobility</a:t>
            </a:r>
          </a:p>
          <a:p>
            <a:pPr lvl="1"/>
            <a:r>
              <a:rPr lang="en-US" altLang="en-US" sz="2400" dirty="0"/>
              <a:t>Any internet connection</a:t>
            </a:r>
          </a:p>
          <a:p>
            <a:pPr lvl="1"/>
            <a:r>
              <a:rPr lang="en-US" altLang="en-US" sz="2400" dirty="0"/>
              <a:t>Growing number of wireless broadband </a:t>
            </a:r>
            <a:r>
              <a:rPr lang="en-US" altLang="en-US" sz="2400" dirty="0" smtClean="0"/>
              <a:t>locations</a:t>
            </a:r>
            <a:endParaRPr lang="en-US" alt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8D8B-08D4-42E0-86C6-6F94DB87881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7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Drawbacks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Quality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High quality PSTN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Variable VoIP dependent on connection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Dependent on wall power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Lost or delayed packets cause drop-out in voice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Emergency Calls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Hard to find geographic location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Security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Most VoIP services do not support encryption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8D8B-08D4-42E0-86C6-6F94DB87881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0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Many paths performed poorly for VoIP traffic due to long delays and large delay variability</a:t>
            </a:r>
          </a:p>
          <a:p>
            <a:r>
              <a:rPr lang="en-US" altLang="en-US" dirty="0"/>
              <a:t>Playback buffer schemes – tradeoff between data loss and increased delay in the buffer </a:t>
            </a:r>
          </a:p>
          <a:p>
            <a:r>
              <a:rPr lang="en-US" altLang="en-US" dirty="0"/>
              <a:t>Overall rated VoIP as poor </a:t>
            </a:r>
          </a:p>
          <a:p>
            <a:r>
              <a:rPr lang="en-US" altLang="en-US" dirty="0"/>
              <a:t>Mark voice traffic and give it preferential treatment</a:t>
            </a:r>
          </a:p>
          <a:p>
            <a:r>
              <a:rPr lang="en-US" altLang="en-US" dirty="0"/>
              <a:t>Choose playback buffer scheme to match delay </a:t>
            </a:r>
            <a:r>
              <a:rPr lang="en-US" altLang="en-US" dirty="0" smtClean="0"/>
              <a:t>pattern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8D8B-08D4-42E0-86C6-6F94DB87881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5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computer network and dependable telephones are fundamental to every successful work environment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8D8B-08D4-42E0-86C6-6F94DB87881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2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Define VoIP</a:t>
            </a:r>
          </a:p>
          <a:p>
            <a:r>
              <a:rPr lang="en-US" altLang="en-US" sz="2800" dirty="0"/>
              <a:t>Protocols</a:t>
            </a:r>
          </a:p>
          <a:p>
            <a:r>
              <a:rPr lang="en-US" altLang="en-US" sz="2800" dirty="0"/>
              <a:t>Advantages / Disadvantages</a:t>
            </a:r>
          </a:p>
          <a:p>
            <a:r>
              <a:rPr lang="en-US" altLang="en-US" sz="2800" dirty="0"/>
              <a:t>Current </a:t>
            </a:r>
            <a:r>
              <a:rPr lang="en-US" altLang="en-US" sz="2800" dirty="0" smtClean="0"/>
              <a:t>Research</a:t>
            </a:r>
            <a:endParaRPr lang="en-US" alt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8D8B-08D4-42E0-86C6-6F94DB8788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4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919500"/>
            <a:ext cx="9613861" cy="3599316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altLang="en-US" dirty="0"/>
              <a:t>VoIP allows you to make telephone calls using a computer network, over a data network like the Internet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algn="just">
              <a:lnSpc>
                <a:spcPct val="80000"/>
              </a:lnSpc>
            </a:pPr>
            <a:r>
              <a:rPr lang="en-US" altLang="en-US" dirty="0"/>
              <a:t>Also referred to as IP Telephony </a:t>
            </a:r>
          </a:p>
          <a:p>
            <a:pPr algn="just">
              <a:lnSpc>
                <a:spcPct val="80000"/>
              </a:lnSpc>
            </a:pPr>
            <a:r>
              <a:rPr lang="en-US" altLang="en-US" dirty="0"/>
              <a:t>Voice conversations are turned into digitized data and packetized for transmission across a </a:t>
            </a:r>
            <a:r>
              <a:rPr lang="en-US" altLang="en-US" dirty="0" smtClean="0"/>
              <a:t>network</a:t>
            </a:r>
            <a:r>
              <a:rPr lang="en-US" altLang="en-US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8D8B-08D4-42E0-86C6-6F94DB8788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0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voip_HowItWorks_0203v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496" y="995082"/>
            <a:ext cx="38100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8D8B-08D4-42E0-86C6-6F94DB8788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1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VoIP Architecture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Multimedia </a:t>
            </a:r>
            <a:r>
              <a:rPr lang="en-US" sz="2400" dirty="0" smtClean="0"/>
              <a:t>stream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End-to-end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IP </a:t>
            </a:r>
            <a:r>
              <a:rPr lang="en-US" sz="2000" dirty="0"/>
              <a:t>Phone to Host machine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Host Machine to IP </a:t>
            </a:r>
            <a:r>
              <a:rPr lang="en-US" sz="2000" dirty="0" smtClean="0"/>
              <a:t>Phone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Signals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Administered </a:t>
            </a:r>
            <a:r>
              <a:rPr lang="en-US" sz="2000" dirty="0"/>
              <a:t>by </a:t>
            </a:r>
            <a:r>
              <a:rPr lang="en-US" sz="2000" dirty="0" smtClean="0"/>
              <a:t>server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PBX-Private Branch Exchange</a:t>
            </a:r>
            <a:endParaRPr lang="en-IN" sz="2000" dirty="0" smtClean="0"/>
          </a:p>
        </p:txBody>
      </p:sp>
      <p:pic>
        <p:nvPicPr>
          <p:cNvPr id="5" name="Picture 2" descr="SIP Signaling and Media Path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715" y="2498714"/>
            <a:ext cx="4662942" cy="3885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8D8B-08D4-42E0-86C6-6F94DB8788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7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dirty="0"/>
              <a:t>Working Model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VoIP Gateway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transform IP to PSTN traffic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Vice-versa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Gateway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Connect hosts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Connect </a:t>
            </a:r>
            <a:r>
              <a:rPr lang="en-US" sz="2800" dirty="0"/>
              <a:t>IP </a:t>
            </a:r>
            <a:r>
              <a:rPr lang="en-US" sz="2800" dirty="0" smtClean="0"/>
              <a:t>Phone</a:t>
            </a:r>
            <a:endParaRPr lang="en-US" sz="2800" dirty="0"/>
          </a:p>
        </p:txBody>
      </p:sp>
      <p:pic>
        <p:nvPicPr>
          <p:cNvPr id="6" name="Picture 2" descr="http://www.plsbuy.com/VoIP_Terminals/VoIP_Gateway_Work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110" y="2170955"/>
            <a:ext cx="4986294" cy="4362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8D8B-08D4-42E0-86C6-6F94DB8788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7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IP address to Phone Number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altLang="en-US" dirty="0"/>
              <a:t>VoIP look for IP address</a:t>
            </a:r>
          </a:p>
          <a:p>
            <a:pPr lvl="1" algn="just"/>
            <a:r>
              <a:rPr lang="en-US" altLang="en-US" dirty="0"/>
              <a:t>Translate Phone numbers to IP addresses</a:t>
            </a:r>
          </a:p>
          <a:p>
            <a:pPr algn="just"/>
            <a:r>
              <a:rPr lang="en-US" altLang="en-US" dirty="0"/>
              <a:t>The </a:t>
            </a:r>
            <a:r>
              <a:rPr lang="en-US" altLang="en-US" b="1" dirty="0"/>
              <a:t>central call processor</a:t>
            </a:r>
            <a:r>
              <a:rPr lang="en-US" altLang="en-US" dirty="0"/>
              <a:t> is a piece of hardware running a specialized database/mapping program called a </a:t>
            </a:r>
            <a:r>
              <a:rPr lang="en-US" altLang="en-US" b="1" dirty="0"/>
              <a:t>soft switch</a:t>
            </a:r>
            <a:r>
              <a:rPr lang="en-US" altLang="en-US" dirty="0"/>
              <a:t>. </a:t>
            </a:r>
          </a:p>
          <a:p>
            <a:pPr algn="just"/>
            <a:r>
              <a:rPr lang="en-US" altLang="en-US" dirty="0"/>
              <a:t>Soft switches know: </a:t>
            </a:r>
          </a:p>
          <a:p>
            <a:pPr lvl="1" algn="just"/>
            <a:r>
              <a:rPr lang="en-US" altLang="en-US" dirty="0"/>
              <a:t>Where the endpoint is on the network </a:t>
            </a:r>
          </a:p>
          <a:p>
            <a:pPr lvl="1" algn="just"/>
            <a:r>
              <a:rPr lang="en-US" altLang="en-US" dirty="0"/>
              <a:t>What phone number is associated with that endpoint </a:t>
            </a:r>
          </a:p>
          <a:p>
            <a:pPr lvl="1" algn="just"/>
            <a:r>
              <a:rPr lang="en-US" altLang="en-US" dirty="0"/>
              <a:t>The current IP address assigned to that endpoint</a:t>
            </a:r>
          </a:p>
          <a:p>
            <a:pPr algn="just"/>
            <a:r>
              <a:rPr lang="en-US" altLang="en-US" dirty="0"/>
              <a:t>If soft switch does not have the information, the request is handled by another soft </a:t>
            </a:r>
            <a:r>
              <a:rPr lang="en-US" altLang="en-US" dirty="0" smtClean="0"/>
              <a:t>switch</a:t>
            </a:r>
            <a:r>
              <a:rPr lang="en-US" altLang="en-US" dirty="0"/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8D8B-08D4-42E0-86C6-6F94DB8788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9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Used to connect different pieces of hardware.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H.323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Most widely used protocol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provides specifications for real-time, interactive videoconferencing, data sharing and audio applications (VoIP)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SIP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More streamlined protocol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Developed specifically for VoIP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Lack of a standard protocol is a problem. Not always compatible</a:t>
            </a:r>
            <a:r>
              <a:rPr lang="en-US" altLang="en-US" sz="2800" dirty="0" smtClean="0"/>
              <a:t>.</a:t>
            </a:r>
            <a:endParaRPr lang="en-US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8D8B-08D4-42E0-86C6-6F94DB8788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0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VoIP VS PSTN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PSTN = Public Switched Telephone Network</a:t>
            </a:r>
          </a:p>
          <a:p>
            <a:r>
              <a:rPr lang="en-US" altLang="en-US" dirty="0"/>
              <a:t>VoIP uses Packet Switching which is more efficient than a dedicated line</a:t>
            </a:r>
          </a:p>
          <a:p>
            <a:r>
              <a:rPr lang="en-US" altLang="en-US" dirty="0"/>
              <a:t>Also compression can be used</a:t>
            </a:r>
          </a:p>
          <a:p>
            <a:r>
              <a:rPr lang="en-US" altLang="en-US" dirty="0"/>
              <a:t>Can transmit data (video</a:t>
            </a:r>
            <a:r>
              <a:rPr lang="en-US" altLang="en-US" dirty="0" smtClean="0"/>
              <a:t>)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8D8B-08D4-42E0-86C6-6F94DB8788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2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19</TotalTime>
  <Words>415</Words>
  <Application>Microsoft Office PowerPoint</Application>
  <PresentationFormat>Widescreen</PresentationFormat>
  <Paragraphs>89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Trebuchet MS</vt:lpstr>
      <vt:lpstr>Berlin</vt:lpstr>
      <vt:lpstr>Voice Over Internet Protocol</vt:lpstr>
      <vt:lpstr>Outline</vt:lpstr>
      <vt:lpstr>What is it?</vt:lpstr>
      <vt:lpstr>PowerPoint Presentation</vt:lpstr>
      <vt:lpstr>VoIP Architecture</vt:lpstr>
      <vt:lpstr>Working Model</vt:lpstr>
      <vt:lpstr>IP address to Phone Number</vt:lpstr>
      <vt:lpstr>Protocols</vt:lpstr>
      <vt:lpstr>VoIP VS PSTN</vt:lpstr>
      <vt:lpstr>Advantages</vt:lpstr>
      <vt:lpstr>Drawbacks</vt:lpstr>
      <vt:lpstr>Results</vt:lpstr>
      <vt:lpstr>Fast computer network and dependable telephones are fundamental to every successful work environment</vt:lpstr>
    </vt:vector>
  </TitlesOfParts>
  <Company>Old Dominion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Voice Over Internet Protocol</dc:title>
  <dc:creator>Tipparti, Naina Sai</dc:creator>
  <cp:lastModifiedBy>nkattula</cp:lastModifiedBy>
  <cp:revision>6</cp:revision>
  <dcterms:created xsi:type="dcterms:W3CDTF">2016-04-15T22:07:27Z</dcterms:created>
  <dcterms:modified xsi:type="dcterms:W3CDTF">2016-04-16T00:06:23Z</dcterms:modified>
</cp:coreProperties>
</file>