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8" r:id="rId9"/>
    <p:sldId id="269" r:id="rId10"/>
    <p:sldId id="262" r:id="rId11"/>
    <p:sldId id="27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kattula" initials="n" lastIdx="1" clrIdx="0">
    <p:extLst>
      <p:ext uri="{19B8F6BF-5375-455C-9EA6-DF929625EA0E}">
        <p15:presenceInfo xmlns:p15="http://schemas.microsoft.com/office/powerpoint/2012/main" userId="S-1-5-21-1935655697-1060284298-725345543-58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D4D6D-D0EA-4385-8A34-4B3C107CA6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BADD60-471C-4B21-8FA8-B69ED835DB67}" type="pres">
      <dgm:prSet presAssocID="{ABFD4D6D-D0EA-4385-8A34-4B3C107CA6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46A8E68B-EB06-4305-AE3B-EA3D8109843C}" type="presOf" srcId="{ABFD4D6D-D0EA-4385-8A34-4B3C107CA6C0}" destId="{4DBADD60-471C-4B21-8FA8-B69ED835DB6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73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2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1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48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2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DE9830-4595-4E99-917A-E3BA414317C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EF4521-419D-49D5-B421-06F12D9C36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2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rcleid.com/posts/20140303_7_major_current_trends_in_cloud_computing/" TargetMode="External"/><Relationship Id="rId7" Type="http://schemas.openxmlformats.org/officeDocument/2006/relationships/hyperlink" Target="https://www.youtube.com/watch?v=Kn6CYWRKSBE" TargetMode="External"/><Relationship Id="rId2" Type="http://schemas.openxmlformats.org/officeDocument/2006/relationships/hyperlink" Target="http://www.ncbi.nlm.nih.gov/pmc/articles/PMC406567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e_DKNwK_ms" TargetMode="External"/><Relationship Id="rId5" Type="http://schemas.openxmlformats.org/officeDocument/2006/relationships/hyperlink" Target="https://youtu.be/p_R5ZVWMhzM" TargetMode="External"/><Relationship Id="rId4" Type="http://schemas.openxmlformats.org/officeDocument/2006/relationships/hyperlink" Target="http://www.forbes.com/sites/jacobmorgan/2014/05/13/simple-explanation-internet-things-that-anyone-can-understand/#2340df7e682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next+generation+internet&amp;espv=2&amp;biw=1680&amp;bih=915&amp;source=lnms&amp;tbm=isch&amp;sa=X&amp;ved=0ahUKEwj0zM-h1Z3MAhVDqB4KHdDrDzUQ_AUIBygC#tbm=isch&amp;q=cloud+computing&amp;imgrc=3549yv4gismXvM%3A" TargetMode="External"/><Relationship Id="rId2" Type="http://schemas.openxmlformats.org/officeDocument/2006/relationships/hyperlink" Target="https://www.google.com/search?q=next+generation+internet&amp;espv=2&amp;biw=1680&amp;bih=915&amp;source=lnms&amp;tbm=isch&amp;sa=X&amp;ved=0ahUKEwj0zM-h1Z3MAhVDqB4KHdDrDzUQ_AUIBygC#imgrc=NZ-Wcgk8gK4rfM%3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features+of+5g+technology&amp;espv=2&amp;biw=1680&amp;bih=915&amp;source=lnms&amp;tbm=isch&amp;sa=X&amp;sqi=2&amp;ved=0ahUKEwiHjeyK1p3MAhVCFx4KHVsQBOIQ_AUIBigB#imgrc=3g9YJPC8FBRjgM%3A" TargetMode="External"/><Relationship Id="rId4" Type="http://schemas.openxmlformats.org/officeDocument/2006/relationships/hyperlink" Target="https://www.google.com/search?q=next+generation+internet&amp;espv=2&amp;biw=1680&amp;bih=915&amp;source=lnms&amp;tbm=isch&amp;sa=X&amp;ved=0ahUKEwj0zM-h1Z3MAhVDqB4KHdDrDzUQ_AUIBygC#tbm=isch&amp;q=internet+of+things&amp;imgrc=R_i66C9D2PsLqM%3A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9945823"/>
              </p:ext>
            </p:extLst>
          </p:nvPr>
        </p:nvGraphicFramePr>
        <p:xfrm>
          <a:off x="1097280" y="758952"/>
          <a:ext cx="1005840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erlin Sans FB Demi" panose="020E0802020502020306" pitchFamily="34" charset="0"/>
              </a:rPr>
              <a:t>Presented by:</a:t>
            </a:r>
          </a:p>
          <a:p>
            <a:r>
              <a:rPr lang="en-US" b="1" dirty="0" smtClean="0">
                <a:latin typeface="Berlin Sans FB Demi" panose="020E0802020502020306" pitchFamily="34" charset="0"/>
              </a:rPr>
              <a:t>Veena talapaneni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0051" y="3193912"/>
            <a:ext cx="8631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The Next Generation Internet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4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://www.ncbi.nlm.nih.gov/pmc/articles/PMC4065677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://www.circleid.com/posts/20140303_7_major_current_trends_in_cloud_computing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www.forbes.com/sites/jacobmorgan/2014/05/13/simple-explanation-internet-things-     that-anyone-can-understand</a:t>
            </a:r>
            <a:r>
              <a:rPr lang="en-US" dirty="0">
                <a:hlinkClick r:id="rId4"/>
              </a:rPr>
              <a:t>/#</a:t>
            </a:r>
            <a:r>
              <a:rPr lang="en-US" dirty="0" smtClean="0">
                <a:hlinkClick r:id="rId4"/>
              </a:rPr>
              <a:t>2340df7e6828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youtu.be/p_R5ZVWMhzM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www.youtube.com/watch?v=ae_DKNwK_ms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www.youtube.com/watch?v=Kn6CYWRKSBE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Image 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700" dirty="0">
                <a:hlinkClick r:id="rId2"/>
              </a:rPr>
              <a:t>https://</a:t>
            </a:r>
            <a:r>
              <a:rPr lang="en-US" sz="1700" dirty="0" smtClean="0">
                <a:hlinkClick r:id="rId2"/>
              </a:rPr>
              <a:t>www.google.com/search?q=next+generation+internet&amp;espv=2&amp;biw=1680&amp;bih=915&amp;source=lnms&amp;tbm=isch&amp;sa=X&amp;ved=0ahUKEwj0zM-h1Z3MAhVDqB4KHdDrDzUQ_AUIBygC#imgrc=NZ-Wcgk8gK4rfM%3A</a:t>
            </a:r>
            <a:endParaRPr lang="en-US" sz="17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dirty="0">
                <a:hlinkClick r:id="rId3"/>
              </a:rPr>
              <a:t>https://</a:t>
            </a:r>
            <a:r>
              <a:rPr lang="en-US" sz="1700" dirty="0" smtClean="0">
                <a:hlinkClick r:id="rId3"/>
              </a:rPr>
              <a:t>www.google.com/search?q=next+generation+internet&amp;espv=2&amp;biw=1680&amp;bih=915&amp;source=lnms&amp;tbm=isch&amp;sa=X&amp;ved=0ahUKEwj0zM-h1Z3MAhVDqB4KHdDrDzUQ_AUIBygC#tbm=isch&amp;q=cloud+computing&amp;imgrc=3549yv4gismXvM%3A</a:t>
            </a:r>
            <a:endParaRPr lang="en-US" sz="17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dirty="0">
                <a:hlinkClick r:id="rId4"/>
              </a:rPr>
              <a:t>https://</a:t>
            </a:r>
            <a:r>
              <a:rPr lang="en-US" sz="1700" dirty="0" smtClean="0">
                <a:hlinkClick r:id="rId4"/>
              </a:rPr>
              <a:t>www.google.com/search?q=next+generation+internet&amp;espv=2&amp;biw=1680&amp;bih=915&amp;source=lnms&amp;tbm=isch&amp;sa=X&amp;ved=0ahUKEwj0zM-h1Z3MAhVDqB4KHdDrDzUQ_AUIBygC#tbm=isch&amp;q=internet+of+things&amp;imgrc=R_i66C9D2PsLqM%3A</a:t>
            </a:r>
            <a:endParaRPr lang="en-US" sz="17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dirty="0">
                <a:hlinkClick r:id="rId5"/>
              </a:rPr>
              <a:t>https://</a:t>
            </a:r>
            <a:r>
              <a:rPr lang="en-US" sz="1700" dirty="0" smtClean="0">
                <a:hlinkClick r:id="rId5"/>
              </a:rPr>
              <a:t>www.google.com/search?q=features+of+5g+technology&amp;espv=2&amp;biw=1680&amp;bih=915&amp;source=lnms&amp;tbm=isch&amp;sa=X&amp;sqi=2&amp;ved=0ahUKEwiHjeyK1p3MAhVCFx4KHVsQBOIQ_AUIBigB#imgrc=3g9YJPC8FBRjgM%3A</a:t>
            </a:r>
            <a:endParaRPr lang="en-US" sz="17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4" b="29844"/>
          <a:stretch>
            <a:fillRect/>
          </a:stretch>
        </p:blipFill>
        <p:spPr>
          <a:xfrm>
            <a:off x="57150" y="-1"/>
            <a:ext cx="12192000" cy="4903773"/>
          </a:xfrm>
        </p:spPr>
      </p:pic>
    </p:spTree>
    <p:extLst>
      <p:ext uri="{BB962C8B-B14F-4D97-AF65-F5344CB8AC3E}">
        <p14:creationId xmlns:p14="http://schemas.microsoft.com/office/powerpoint/2010/main" val="248505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9" b="1408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087" y="5080303"/>
            <a:ext cx="11579061" cy="16586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Next Generation Internet</a:t>
            </a:r>
            <a:r>
              <a:rPr lang="en-US" sz="2400" dirty="0"/>
              <a:t> refers to a number of projects intended to improve Internet 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performance or content quality in regions of various sizes and 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5" y="1360731"/>
            <a:ext cx="3657600" cy="28860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278" y="273929"/>
            <a:ext cx="4990123" cy="773334"/>
          </a:xfrm>
        </p:spPr>
        <p:txBody>
          <a:bodyPr anchor="t"/>
          <a:lstStyle/>
          <a:p>
            <a:r>
              <a:rPr lang="en-US" dirty="0" smtClean="0"/>
              <a:t>Focus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677" y="1649046"/>
            <a:ext cx="5947507" cy="39545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400" dirty="0" smtClean="0"/>
              <a:t>New Signal Processing Techniques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Cloud Computing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Internet of Things (IoT)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4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New Signal Processing Techniques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Fifth Generation Mobile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5G is the forthcoming revolution of mobile technology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features and its usability are much beyond the </a:t>
            </a:r>
            <a:r>
              <a:rPr lang="en-US" dirty="0" smtClean="0"/>
              <a:t>expectation.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It has many advanced </a:t>
            </a:r>
            <a:r>
              <a:rPr lang="en-US" dirty="0" smtClean="0"/>
              <a:t>features, </a:t>
            </a:r>
            <a:r>
              <a:rPr lang="en-US" dirty="0"/>
              <a:t>potential enough to solve many of the problems of our mundane life.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Features of 5G Technology</a:t>
            </a:r>
            <a:endParaRPr lang="en-US" sz="3200" dirty="0">
              <a:latin typeface="+mn-lt"/>
            </a:endParaRPr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537" y="1981143"/>
            <a:ext cx="6069026" cy="39924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5831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93" y="-185232"/>
            <a:ext cx="7894118" cy="5888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3" y="309648"/>
            <a:ext cx="10058400" cy="1450757"/>
          </a:xfrm>
        </p:spPr>
        <p:txBody>
          <a:bodyPr/>
          <a:lstStyle/>
          <a:p>
            <a:r>
              <a:rPr lang="en-US" sz="4000" dirty="0"/>
              <a:t>Cloud Computing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33" y="1157231"/>
            <a:ext cx="10985747" cy="45462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simple terms, </a:t>
            </a:r>
            <a:r>
              <a:rPr lang="en-US" b="1" dirty="0" smtClean="0"/>
              <a:t>cloud computing </a:t>
            </a:r>
            <a:r>
              <a:rPr lang="en-US" dirty="0" smtClean="0"/>
              <a:t>means storing &amp; accessing </a:t>
            </a:r>
            <a:r>
              <a:rPr lang="en-US" dirty="0"/>
              <a:t>data and programs over the Internet instead of your computer's hard drive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Types of Cloud Computing: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Software as a Service (SaaS).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Infrastructure as a Service (IaaS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Platform as a Service (PaaS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945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877" y="52181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Current Trends in Cloud Computing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877" y="2280568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Times New Roman" panose="02020603050405020304" pitchFamily="18" charset="0"/>
              </a:rPr>
              <a:t> Hybrid Clouds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Times New Roman" panose="02020603050405020304" pitchFamily="18" charset="0"/>
              </a:rPr>
              <a:t> BYOD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Platform as a Service (PaaS)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/>
              <a:t>Big </a:t>
            </a:r>
            <a:r>
              <a:rPr lang="en-US" sz="1800" dirty="0" smtClean="0"/>
              <a:t>Data analytics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 smtClean="0"/>
              <a:t>Graphics </a:t>
            </a:r>
            <a:r>
              <a:rPr lang="en-US" sz="1800" dirty="0"/>
              <a:t>as a </a:t>
            </a:r>
            <a:r>
              <a:rPr lang="en-US" sz="1800" dirty="0" smtClean="0"/>
              <a:t>service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/>
              <a:t>Identity management and </a:t>
            </a:r>
            <a:r>
              <a:rPr lang="en-US" sz="1800" dirty="0" smtClean="0"/>
              <a:t>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/>
              <a:t>Web-powered </a:t>
            </a:r>
            <a:r>
              <a:rPr lang="en-US" sz="1800" dirty="0" smtClean="0"/>
              <a:t>applications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 smtClean="0">
                <a:latin typeface="+mn-lt"/>
              </a:rPr>
              <a:t>Internet </a:t>
            </a:r>
            <a:r>
              <a:rPr lang="en-US" sz="4000" dirty="0">
                <a:latin typeface="+mn-lt"/>
              </a:rPr>
              <a:t>of Things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8102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The </a:t>
            </a:r>
            <a:r>
              <a:rPr lang="en-US" dirty="0"/>
              <a:t>“Internet of things” (IoT) is becoming an increasingly growing topic of conversation both in the workplace and outside of it. It’s a concept that not only has the potential to impact how we live but also how we work. </a:t>
            </a:r>
          </a:p>
          <a:p>
            <a:r>
              <a:rPr lang="en-US" dirty="0" smtClean="0"/>
              <a:t>It is a </a:t>
            </a:r>
            <a:r>
              <a:rPr lang="en-US" dirty="0"/>
              <a:t>concept of basically connecting any device with an on and off switch to the Internet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Smart Home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Wearable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Retail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Smart Cities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Healthcare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Agriculture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Automotive/Transportation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Industrial Automation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Energy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009" y="1845734"/>
            <a:ext cx="5102030" cy="378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1045</TotalTime>
  <Words>224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Berlin Sans FB Demi</vt:lpstr>
      <vt:lpstr>Calibri</vt:lpstr>
      <vt:lpstr>Calibri Light</vt:lpstr>
      <vt:lpstr>Times New Roman</vt:lpstr>
      <vt:lpstr>Wingdings</vt:lpstr>
      <vt:lpstr>Retrospect</vt:lpstr>
      <vt:lpstr>PowerPoint Presentation</vt:lpstr>
      <vt:lpstr>PowerPoint Presentation</vt:lpstr>
      <vt:lpstr>Focus :</vt:lpstr>
      <vt:lpstr>New Signal Processing Techniques </vt:lpstr>
      <vt:lpstr>Features of 5G Technology</vt:lpstr>
      <vt:lpstr>Cloud Computing </vt:lpstr>
      <vt:lpstr>Current Trends in Cloud Computing</vt:lpstr>
      <vt:lpstr>          Internet of Things  </vt:lpstr>
      <vt:lpstr>Applications</vt:lpstr>
      <vt:lpstr>References</vt:lpstr>
      <vt:lpstr>Image 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veena talapaneni</dc:creator>
  <cp:lastModifiedBy>veena talapaneni</cp:lastModifiedBy>
  <cp:revision>85</cp:revision>
  <dcterms:created xsi:type="dcterms:W3CDTF">2016-04-15T03:35:09Z</dcterms:created>
  <dcterms:modified xsi:type="dcterms:W3CDTF">2016-04-21T00:36:21Z</dcterms:modified>
</cp:coreProperties>
</file>