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8" r:id="rId4"/>
    <p:sldId id="258" r:id="rId5"/>
    <p:sldId id="264" r:id="rId6"/>
    <p:sldId id="265" r:id="rId7"/>
    <p:sldId id="259" r:id="rId8"/>
    <p:sldId id="266" r:id="rId9"/>
    <p:sldId id="267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8A6750B-DEE3-46BE-8134-252DC7CBFC7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EF3BCF5-9762-4B71-926C-52194E83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025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750B-DEE3-46BE-8134-252DC7CBFC7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BCF5-9762-4B71-926C-52194E83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8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750B-DEE3-46BE-8134-252DC7CBFC7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BCF5-9762-4B71-926C-52194E83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92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750B-DEE3-46BE-8134-252DC7CBFC7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BCF5-9762-4B71-926C-52194E83885B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5322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750B-DEE3-46BE-8134-252DC7CBFC7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BCF5-9762-4B71-926C-52194E83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48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750B-DEE3-46BE-8134-252DC7CBFC7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BCF5-9762-4B71-926C-52194E83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59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750B-DEE3-46BE-8134-252DC7CBFC7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BCF5-9762-4B71-926C-52194E83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87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750B-DEE3-46BE-8134-252DC7CBFC7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BCF5-9762-4B71-926C-52194E83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42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750B-DEE3-46BE-8134-252DC7CBFC7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BCF5-9762-4B71-926C-52194E83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750B-DEE3-46BE-8134-252DC7CBFC7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BCF5-9762-4B71-926C-52194E83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7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750B-DEE3-46BE-8134-252DC7CBFC7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BCF5-9762-4B71-926C-52194E83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7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750B-DEE3-46BE-8134-252DC7CBFC7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BCF5-9762-4B71-926C-52194E83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4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750B-DEE3-46BE-8134-252DC7CBFC7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BCF5-9762-4B71-926C-52194E83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0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750B-DEE3-46BE-8134-252DC7CBFC7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BCF5-9762-4B71-926C-52194E83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2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750B-DEE3-46BE-8134-252DC7CBFC7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BCF5-9762-4B71-926C-52194E83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56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750B-DEE3-46BE-8134-252DC7CBFC7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BCF5-9762-4B71-926C-52194E83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43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750B-DEE3-46BE-8134-252DC7CBFC7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BCF5-9762-4B71-926C-52194E83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2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6750B-DEE3-46BE-8134-252DC7CBFC7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3BCF5-9762-4B71-926C-52194E83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2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etwork_congestion" TargetMode="External"/><Relationship Id="rId2" Type="http://schemas.openxmlformats.org/officeDocument/2006/relationships/hyperlink" Target="http://ecomputernotes.com/computernetworkingnotes/communication-networks/what-is-congestion-control-describe-the-congestion-control-algorithm-commonly-use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Congestion Control Evaluation in Dynamic Network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algn="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Bhavani manthena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ecomputernotes.com/computernetworkingnotes/communication-networks/what-is-congestion-control-describe-the-congestion-control-algorithm-commonly-used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en.wikipedia.org/wiki/Network_congestion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6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63373" y="2743200"/>
            <a:ext cx="35624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03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Congestion?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Congestion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a situation in Communication Networks in which too many packets are present in a part of the subnet, performance degrades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Congestion in a network may occur when the load on the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network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greater than the capacity of the network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72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Congestion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94976" y="2503892"/>
            <a:ext cx="3819525" cy="1790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35170" y="2234240"/>
            <a:ext cx="56761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input traffic rate exceeds the capacity of the output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routers are too slow to perform bookkeeping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routers' buffer is too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processors are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slow and also because of the slow links.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2402" y="6581001"/>
            <a:ext cx="5642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http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://ecomputernotes.com/images/Data-from-three-input-lines-at-same-time.jpg</a:t>
            </a:r>
          </a:p>
        </p:txBody>
      </p:sp>
    </p:spTree>
    <p:extLst>
      <p:ext uri="{BB962C8B-B14F-4D97-AF65-F5344CB8AC3E}">
        <p14:creationId xmlns:p14="http://schemas.microsoft.com/office/powerpoint/2010/main" val="248651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Congestion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revents the congestion from happening (Open Loop)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emoves congestion after it has taken place(Closed Loop).</a:t>
            </a:r>
          </a:p>
        </p:txBody>
      </p:sp>
    </p:spTree>
    <p:extLst>
      <p:ext uri="{BB962C8B-B14F-4D97-AF65-F5344CB8AC3E}">
        <p14:creationId xmlns:p14="http://schemas.microsoft.com/office/powerpoint/2010/main" val="73623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6617" y="1175598"/>
            <a:ext cx="8406581" cy="42873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79962" y="5538159"/>
            <a:ext cx="55567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 : http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://ecomputernotes.com/images/Types-of-Congestion-Control-Methods.jpg</a:t>
            </a:r>
          </a:p>
        </p:txBody>
      </p:sp>
    </p:spTree>
    <p:extLst>
      <p:ext uri="{BB962C8B-B14F-4D97-AF65-F5344CB8AC3E}">
        <p14:creationId xmlns:p14="http://schemas.microsoft.com/office/powerpoint/2010/main" val="5182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9"/>
            <a:ext cx="9905998" cy="882478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Loop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94294"/>
            <a:ext cx="9905999" cy="4321371"/>
          </a:xfrm>
        </p:spPr>
        <p:txBody>
          <a:bodyPr>
            <a:no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Retransmission Policy: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sender retransmits a packet, if it feels that the packet it has sent is lost or corrupted.</a:t>
            </a: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Window Policy: 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selective reject window method is used for congestion control.</a:t>
            </a: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 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Policy: 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 policy imposed by the receiver may also affect congestion.</a:t>
            </a:r>
          </a:p>
          <a:p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Discarding 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Policy: 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router may discard less sensitive packets when congestion is likely to happen.</a:t>
            </a:r>
          </a:p>
          <a:p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Admission 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Policy: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a quality-of-service mechanism, can also prevent congestion in virtual circuit networks</a:t>
            </a:r>
          </a:p>
        </p:txBody>
      </p:sp>
    </p:spTree>
    <p:extLst>
      <p:ext uri="{BB962C8B-B14F-4D97-AF65-F5344CB8AC3E}">
        <p14:creationId xmlns:p14="http://schemas.microsoft.com/office/powerpoint/2010/main" val="265812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Closed Loop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895674"/>
          </a:xfrm>
        </p:spPr>
        <p:txBody>
          <a:bodyPr>
            <a:no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Backpressure: 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is a node-to-node congestion control that starts with a node and propagates, in the opposite direction of data flow.</a:t>
            </a:r>
            <a:endParaRPr lang="en-US" sz="2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Choke 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Packet:</a:t>
            </a:r>
            <a:r>
              <a:rPr lang="en-US" dirty="0">
                <a:effectLst/>
              </a:rPr>
              <a:t> 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congested router or node sends a special type of packet called choke packet to the source to inform it about the congestion.</a:t>
            </a:r>
            <a:endParaRPr lang="en-US" sz="2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Implicit 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Signaling: 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is no communication between the congested node or nodes and the source.</a:t>
            </a:r>
            <a:endParaRPr lang="en-US" sz="2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Explicit 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Signaling: 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congested nodes explicitly send a signal to the source or destination to inform about the congestion.</a:t>
            </a:r>
            <a:endParaRPr lang="en-US" sz="2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88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 for congestion Control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259320"/>
            <a:ext cx="9905999" cy="94108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Leaky Bucket 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Algorithm: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a traffic shaping mechanism that controls the amount and the rate of the traffic sent to the network.</a:t>
            </a:r>
            <a:endParaRPr 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4740" y="3200400"/>
            <a:ext cx="4762500" cy="3314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44900" y="6515100"/>
            <a:ext cx="3982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http://ecomputernotes.com/images/Leaky-Bucket.jpg</a:t>
            </a:r>
          </a:p>
        </p:txBody>
      </p:sp>
    </p:spTree>
    <p:extLst>
      <p:ext uri="{BB962C8B-B14F-4D97-AF65-F5344CB8AC3E}">
        <p14:creationId xmlns:p14="http://schemas.microsoft.com/office/powerpoint/2010/main" val="286929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231" y="1757874"/>
            <a:ext cx="9615079" cy="1594926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Token bucket 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Algorithm: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leaky bucket algorithm allows only an average (constant) rate of data flow. Its major problem is that it cannot deal with </a:t>
            </a:r>
            <a:r>
              <a:rPr lang="en-US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bursty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data.</a:t>
            </a:r>
            <a:endParaRPr 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2" name="Picture 4" descr="http://ecomputernotes.com/images/Token-bucket-Algorith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487" y="2830454"/>
            <a:ext cx="4762500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59487" y="6230880"/>
            <a:ext cx="4647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http://ecomputernotes.com/images/Token-bucket-Algorithm.jpg</a:t>
            </a:r>
          </a:p>
        </p:txBody>
      </p:sp>
    </p:spTree>
    <p:extLst>
      <p:ext uri="{BB962C8B-B14F-4D97-AF65-F5344CB8AC3E}">
        <p14:creationId xmlns:p14="http://schemas.microsoft.com/office/powerpoint/2010/main" val="228587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159</TotalTime>
  <Words>223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Tw Cen MT</vt:lpstr>
      <vt:lpstr>Circuit</vt:lpstr>
      <vt:lpstr>Congestion Control Evaluation in Dynamic Network</vt:lpstr>
      <vt:lpstr>What is Congestion?</vt:lpstr>
      <vt:lpstr>Causes of Congestion</vt:lpstr>
      <vt:lpstr>Types of Congestion ControL</vt:lpstr>
      <vt:lpstr>PowerPoint Presentation</vt:lpstr>
      <vt:lpstr>Open Loop</vt:lpstr>
      <vt:lpstr>Closed Loop</vt:lpstr>
      <vt:lpstr>Algorithms for congestion Control</vt:lpstr>
      <vt:lpstr>PowerPoint Presentation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Control Evaluation in Dynamic Network</dc:title>
  <dc:creator>bhavani manthena</dc:creator>
  <cp:lastModifiedBy>bmanthen</cp:lastModifiedBy>
  <cp:revision>14</cp:revision>
  <dcterms:created xsi:type="dcterms:W3CDTF">2016-04-15T23:21:01Z</dcterms:created>
  <dcterms:modified xsi:type="dcterms:W3CDTF">2016-04-21T01:42:22Z</dcterms:modified>
</cp:coreProperties>
</file>