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EE271-2610-4A8B-BC7C-3B41615B267D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source: http://www.etsi.org/deliver/etsi_gs/nfv/001_099/002/01.01.01_60/gs_nfv002v010101p.pdf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6A19E-3D96-4538-BC7B-F6F45BE36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37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42C13-94A1-45FB-8A2F-6B38D6B0AC80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source: http://www.etsi.org/deliver/etsi_gs/nfv/001_099/002/01.01.01_60/gs_nfv002v010101p.pdf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0E6CB-C389-4B91-8F80-C3309D369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E6CB-C389-4B91-8F80-C3309D3697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2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0E6CB-C389-4B91-8F80-C3309D3697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47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C0E6CB-C389-4B91-8F80-C3309D3697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73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E8910D-4F75-49AF-B2B0-E1AA33FC9B95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0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9468A-1EC7-412B-9C23-413CF0801552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4EB1-F47E-4682-BC0D-2F79988349CA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093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0B72-862B-4C71-91BE-1A31DEFA9FF0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771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C083-07D6-4AF2-ACD3-517B34D80577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BDCE0-8FAB-45E5-A8B5-E3ECE201E585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869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E0C77-F9EF-4251-BD43-9A6165D92C3E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566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4395-5A8A-4342-B982-445205ECE6B3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94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9B7A-7355-43A3-8799-D731267097F2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95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7662C-B76B-4964-B0A9-91740D73A165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7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06AA2-649A-42CB-A94D-F0C7458A4CC5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2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BEA9-7FCF-4B87-9684-694B5132065E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35F8-7746-4A33-9082-E89C28EDBA15}" type="datetime1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96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7686-532D-4DFD-B769-CD42368B10D9}" type="datetime1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63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7ED24-E65B-45B5-AF3A-390653285D9E}" type="datetime1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3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6288A-B10A-4850-94C8-8F1187283E94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00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C784E-FC96-4909-8AD0-02BBDDD2E8A5}" type="datetime1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3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B206D2-CADD-4981-8D53-CD845064830E}" type="datetime1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345678-DE62-4028-B415-CE3D9D64E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etwork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unction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Virtualization(NFV)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CS555 SPRING 2016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Rithika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Reddy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Madugula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Date: April 21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2016</a:t>
            </a:r>
          </a:p>
        </p:txBody>
      </p:sp>
    </p:spTree>
    <p:extLst>
      <p:ext uri="{BB962C8B-B14F-4D97-AF65-F5344CB8AC3E}">
        <p14:creationId xmlns:p14="http://schemas.microsoft.com/office/powerpoint/2010/main" val="25381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October 2012,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network service providers, published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white paper at a conference in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software-defined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(SDN) and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OpenFlow World Congress.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aseline="30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group, part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Telecommunications Standards Institute (ETSI), was made up of representatives from the telecommunication industry from Europe and beyond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NFV is a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way to design, deploy and manage networking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a complementary approach to software-defined networking (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SDN).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NFV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decouples the network functions, such as 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firewall, encryption from dedicated hardware and moves them to virtual functions.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operational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2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NFV platform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NFV platform must combine virtualization and cloud technologies to fulfill the following requirements: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cloud infrastructure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cloud nodes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application lifecycle management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automation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open and multivendor environment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7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822334"/>
            <a:ext cx="9601196" cy="130386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NFV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66" y="2538241"/>
            <a:ext cx="4936467" cy="325596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0278" y="5975417"/>
            <a:ext cx="6963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900" u="sng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9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://www.etsi.org/deliver/etsi_gs/nfv/001_099/002/01.01.01_60/gs_nfv002v010101p.pdf</a:t>
            </a:r>
          </a:p>
        </p:txBody>
      </p:sp>
    </p:spTree>
    <p:extLst>
      <p:ext uri="{BB962C8B-B14F-4D97-AF65-F5344CB8AC3E}">
        <p14:creationId xmlns:p14="http://schemas.microsoft.com/office/powerpoint/2010/main" val="31236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83" y="2481407"/>
            <a:ext cx="4127374" cy="358902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9950" y="5993284"/>
            <a:ext cx="483772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900" u="sng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http://www.etsi.org/deliver/etsi_gs/nfv/001_099/002/01.01.01_60/gs_nfv002v010101p.pdf</a:t>
            </a:r>
          </a:p>
        </p:txBody>
      </p:sp>
    </p:spTree>
    <p:extLst>
      <p:ext uri="{BB962C8B-B14F-4D97-AF65-F5344CB8AC3E}">
        <p14:creationId xmlns:p14="http://schemas.microsoft.com/office/powerpoint/2010/main" val="13040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NFV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 Time-to-Market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Agility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565" y="1004317"/>
            <a:ext cx="4239827" cy="1325563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5678-DE62-4028-B415-CE3D9D64EC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370</TotalTime>
  <Words>126</Words>
  <Application>Microsoft Office PowerPoint</Application>
  <PresentationFormat>Widescreen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Organic</vt:lpstr>
      <vt:lpstr>Network Function Virtualization(NFV)</vt:lpstr>
      <vt:lpstr>History</vt:lpstr>
      <vt:lpstr>NFV</vt:lpstr>
      <vt:lpstr>NFV platform</vt:lpstr>
      <vt:lpstr>NFV framework</vt:lpstr>
      <vt:lpstr>NFV architecture</vt:lpstr>
      <vt:lpstr>Benefits of NFV</vt:lpstr>
      <vt:lpstr>Thank you</vt:lpstr>
    </vt:vector>
  </TitlesOfParts>
  <Company>ODU Computer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Function Virtualization</dc:title>
  <dc:creator>rmadugul</dc:creator>
  <cp:lastModifiedBy>rmadugul</cp:lastModifiedBy>
  <cp:revision>49</cp:revision>
  <dcterms:created xsi:type="dcterms:W3CDTF">2016-04-14T23:33:18Z</dcterms:created>
  <dcterms:modified xsi:type="dcterms:W3CDTF">2016-04-20T22:17:14Z</dcterms:modified>
</cp:coreProperties>
</file>