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02" r:id="rId1"/>
    <p:sldMasterId id="2147485830" r:id="rId2"/>
    <p:sldMasterId id="2147485884" r:id="rId3"/>
    <p:sldMasterId id="2147485944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7" r:id="rId16"/>
    <p:sldId id="266" r:id="rId17"/>
    <p:sldId id="270" r:id="rId18"/>
    <p:sldId id="267" r:id="rId19"/>
    <p:sldId id="268" r:id="rId20"/>
    <p:sldId id="278" r:id="rId21"/>
    <p:sldId id="280" r:id="rId22"/>
    <p:sldId id="279" r:id="rId23"/>
    <p:sldId id="271" r:id="rId24"/>
    <p:sldId id="274" r:id="rId25"/>
    <p:sldId id="272" r:id="rId26"/>
    <p:sldId id="281" r:id="rId27"/>
    <p:sldId id="27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2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51F16-3A7C-40A7-A787-EBBC5C3898E6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7FED4-159F-4EDC-B5BA-6E19C6BE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FED4-159F-4EDC-B5BA-6E19C6BEEA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5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340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5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2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284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0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110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08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559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85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569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81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30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56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20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204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16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172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410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761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619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985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542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13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11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989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491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52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22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48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239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16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982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1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121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69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414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74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583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701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93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4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22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13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1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03" r:id="rId1"/>
    <p:sldLayoutId id="2147485404" r:id="rId2"/>
    <p:sldLayoutId id="2147485405" r:id="rId3"/>
    <p:sldLayoutId id="2147485406" r:id="rId4"/>
    <p:sldLayoutId id="2147485407" r:id="rId5"/>
    <p:sldLayoutId id="2147485408" r:id="rId6"/>
    <p:sldLayoutId id="2147485409" r:id="rId7"/>
    <p:sldLayoutId id="2147485410" r:id="rId8"/>
    <p:sldLayoutId id="2147485411" r:id="rId9"/>
    <p:sldLayoutId id="2147485412" r:id="rId10"/>
    <p:sldLayoutId id="21474854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8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31" r:id="rId1"/>
    <p:sldLayoutId id="2147485832" r:id="rId2"/>
    <p:sldLayoutId id="2147485833" r:id="rId3"/>
    <p:sldLayoutId id="2147485834" r:id="rId4"/>
    <p:sldLayoutId id="2147485835" r:id="rId5"/>
    <p:sldLayoutId id="2147485836" r:id="rId6"/>
    <p:sldLayoutId id="2147485837" r:id="rId7"/>
    <p:sldLayoutId id="2147485838" r:id="rId8"/>
    <p:sldLayoutId id="2147485839" r:id="rId9"/>
    <p:sldLayoutId id="2147485840" r:id="rId10"/>
    <p:sldLayoutId id="21474858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6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85" r:id="rId1"/>
    <p:sldLayoutId id="2147485886" r:id="rId2"/>
    <p:sldLayoutId id="2147485887" r:id="rId3"/>
    <p:sldLayoutId id="2147485888" r:id="rId4"/>
    <p:sldLayoutId id="2147485889" r:id="rId5"/>
    <p:sldLayoutId id="2147485890" r:id="rId6"/>
    <p:sldLayoutId id="2147485891" r:id="rId7"/>
    <p:sldLayoutId id="2147485892" r:id="rId8"/>
    <p:sldLayoutId id="2147485893" r:id="rId9"/>
    <p:sldLayoutId id="2147485894" r:id="rId10"/>
    <p:sldLayoutId id="21474858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AF20A98-86C8-4B02-8526-16631518F62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A745815-E5C5-4B71-9923-56409C7D61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251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45" r:id="rId1"/>
    <p:sldLayoutId id="2147485946" r:id="rId2"/>
    <p:sldLayoutId id="2147485947" r:id="rId3"/>
    <p:sldLayoutId id="2147485948" r:id="rId4"/>
    <p:sldLayoutId id="2147485949" r:id="rId5"/>
    <p:sldLayoutId id="2147485950" r:id="rId6"/>
    <p:sldLayoutId id="2147485951" r:id="rId7"/>
    <p:sldLayoutId id="2147485952" r:id="rId8"/>
    <p:sldLayoutId id="2147485953" r:id="rId9"/>
    <p:sldLayoutId id="2147485954" r:id="rId10"/>
    <p:sldLayoutId id="21474859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net.microsoft.com/en-us/library/cc779919(v=ws.10).aspx" TargetMode="Externa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In Virtual Private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Presented By : </a:t>
            </a:r>
            <a:r>
              <a:rPr lang="en-US" b="1" i="1" u="sng" dirty="0" err="1" smtClean="0"/>
              <a:t>Nishant</a:t>
            </a:r>
            <a:r>
              <a:rPr lang="en-US" b="1" i="1" u="sng" dirty="0" smtClean="0"/>
              <a:t> Suresh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165071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Remote-Access </a:t>
            </a:r>
            <a:r>
              <a:rPr lang="en-US" dirty="0" smtClean="0"/>
              <a:t>VPN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9751" y="2181225"/>
            <a:ext cx="8572499" cy="4015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9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Remote-Access VPN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Remote-access, also called a virtual private dial-up network (VPDN), is a user-to-LAN connection used by a company that has employees who need to connect to the private network from various remote locations.</a:t>
            </a:r>
          </a:p>
          <a:p>
            <a:r>
              <a:rPr lang="en-US" dirty="0"/>
              <a:t>A good example of a company that needs a remote-access VPN would be a large firm with hundreds of sales people in the field.</a:t>
            </a:r>
          </a:p>
          <a:p>
            <a:r>
              <a:rPr lang="en-US" dirty="0"/>
              <a:t>Remote-access VPNs permit secure, encrypted connections between a company's private network and remote users through a third-party service provider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: Remote-Access VPN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Encrypted connections between mobile or remote users and their corporate networks</a:t>
            </a:r>
          </a:p>
          <a:p>
            <a:pPr algn="just"/>
            <a:r>
              <a:rPr lang="en-US" dirty="0"/>
              <a:t>Remote user can make a local call to an ISP, as opposed to a long distance call to the corporate remote access server. </a:t>
            </a:r>
          </a:p>
          <a:p>
            <a:pPr algn="just"/>
            <a:r>
              <a:rPr lang="en-US" dirty="0"/>
              <a:t>Ideal for a telecommuter or mobile sales people. </a:t>
            </a:r>
          </a:p>
          <a:p>
            <a:pPr algn="just"/>
            <a:r>
              <a:rPr lang="en-US" dirty="0" smtClean="0"/>
              <a:t>VPN allows </a:t>
            </a:r>
            <a:r>
              <a:rPr lang="en-US" dirty="0"/>
              <a:t>mobile workers &amp; telecommuters to take advantage of broadband </a:t>
            </a:r>
            <a:r>
              <a:rPr lang="en-US" dirty="0" smtClean="0"/>
              <a:t>connectivity i.e</a:t>
            </a:r>
            <a:r>
              <a:rPr lang="en-US" dirty="0"/>
              <a:t>. DSL, </a:t>
            </a:r>
            <a:r>
              <a:rPr lang="en-US" dirty="0" smtClean="0"/>
              <a:t>Cable.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1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Site-to-Site VPN (Intranet-based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6901" y="2181225"/>
            <a:ext cx="8458199" cy="4137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18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Site-to-Site VPN (Intranet-based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company has one or more remote locations that they wish to join in a single private network, they can create an intranet VPN to connect LAN to LAN.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8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Site-to-Site VPN (Extranet-based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7068" y="2181224"/>
            <a:ext cx="9037865" cy="439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2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Site-to-Site VPN (Extranet-based)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a company has a close relationship with another company (for example, a partner, supplier or customer), they can build an extranet VPN that connects LAN to LAN, and that allows all of the various companies to work in a shared environment. </a:t>
            </a:r>
          </a:p>
        </p:txBody>
      </p:sp>
    </p:spTree>
    <p:extLst>
      <p:ext uri="{BB962C8B-B14F-4D97-AF65-F5344CB8AC3E}">
        <p14:creationId xmlns:p14="http://schemas.microsoft.com/office/powerpoint/2010/main" val="44839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</a:t>
            </a:r>
            <a:r>
              <a:rPr lang="en-US" dirty="0" smtClean="0"/>
              <a:t>: </a:t>
            </a:r>
            <a:r>
              <a:rPr lang="en-US" dirty="0"/>
              <a:t>Site-to-Site VPN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Large-scale encryption between multiple fixed sites such as remote offices and central offices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Network traffic is sent over the branch office Internet </a:t>
            </a:r>
            <a:r>
              <a:rPr lang="en-US" dirty="0" smtClean="0"/>
              <a:t>connection.</a:t>
            </a:r>
            <a:endParaRPr lang="en-US" dirty="0"/>
          </a:p>
          <a:p>
            <a:r>
              <a:rPr lang="en-US" dirty="0"/>
              <a:t>This saves the company hardware and management </a:t>
            </a:r>
            <a:r>
              <a:rPr lang="en-US" dirty="0" smtClean="0"/>
              <a:t>expenses.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4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Tunneling</a:t>
            </a:r>
            <a:endParaRPr lang="en-US" dirty="0"/>
          </a:p>
        </p:txBody>
      </p:sp>
      <p:pic>
        <p:nvPicPr>
          <p:cNvPr id="4" name="Picture 5" descr="vpn_tunnel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643" y="2253456"/>
            <a:ext cx="8980714" cy="4188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76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Most VPNs rely on tunneling to create a private network that reaches across the Internet. Essentially, tunneling is the process of placing an entire packet within another packet and sending it over a </a:t>
            </a:r>
            <a:r>
              <a:rPr lang="en-US" dirty="0" smtClean="0"/>
              <a:t>network.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Tunneling </a:t>
            </a:r>
            <a:r>
              <a:rPr lang="en-US" dirty="0"/>
              <a:t>requires three different protocols: </a:t>
            </a:r>
          </a:p>
          <a:p>
            <a:pPr lvl="1">
              <a:lnSpc>
                <a:spcPct val="80000"/>
              </a:lnSpc>
            </a:pPr>
            <a:r>
              <a:rPr lang="en-US" b="1" dirty="0"/>
              <a:t>Passenger protocol </a:t>
            </a:r>
            <a:r>
              <a:rPr lang="en-US" dirty="0"/>
              <a:t>- The original data (IPX, IP) being carried</a:t>
            </a:r>
          </a:p>
          <a:p>
            <a:pPr lvl="1">
              <a:lnSpc>
                <a:spcPct val="80000"/>
              </a:lnSpc>
            </a:pPr>
            <a:r>
              <a:rPr lang="en-US" b="1" dirty="0"/>
              <a:t>Encapsulating protocol </a:t>
            </a:r>
            <a:r>
              <a:rPr lang="en-US" dirty="0"/>
              <a:t>- The protocol (GRE, </a:t>
            </a:r>
            <a:r>
              <a:rPr lang="en-US" dirty="0" err="1"/>
              <a:t>IPSec</a:t>
            </a:r>
            <a:r>
              <a:rPr lang="en-US" dirty="0"/>
              <a:t>, L2F, PPTP, L2TP) that is wrapped around the original data</a:t>
            </a:r>
          </a:p>
          <a:p>
            <a:pPr lvl="1">
              <a:lnSpc>
                <a:spcPct val="80000"/>
              </a:lnSpc>
            </a:pPr>
            <a:r>
              <a:rPr lang="en-US" b="1" dirty="0"/>
              <a:t>Carrier protocol </a:t>
            </a:r>
            <a:r>
              <a:rPr lang="en-US" dirty="0"/>
              <a:t>- The protocol used by the network that the information is traveling over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9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INRODUCTION</a:t>
            </a:r>
          </a:p>
          <a:p>
            <a:r>
              <a:rPr lang="en-US" dirty="0" smtClean="0"/>
              <a:t>VPN BASIC ARCHITECTURE</a:t>
            </a:r>
          </a:p>
          <a:p>
            <a:r>
              <a:rPr lang="en-US" dirty="0" smtClean="0"/>
              <a:t>VPN ENCAPSULATION OF PACKETS</a:t>
            </a:r>
          </a:p>
          <a:p>
            <a:r>
              <a:rPr lang="en-US" dirty="0" smtClean="0"/>
              <a:t>PROTOCOLS USED IN VPN</a:t>
            </a:r>
          </a:p>
          <a:p>
            <a:r>
              <a:rPr lang="en-US" dirty="0" smtClean="0"/>
              <a:t>TYPES OF IMPLEMENTATIONS</a:t>
            </a:r>
          </a:p>
          <a:p>
            <a:r>
              <a:rPr lang="en-US" dirty="0" smtClean="0"/>
              <a:t>VPN TUNNELING</a:t>
            </a:r>
          </a:p>
          <a:p>
            <a:r>
              <a:rPr lang="en-US" dirty="0" smtClean="0"/>
              <a:t>VPN SECURITY</a:t>
            </a:r>
          </a:p>
          <a:p>
            <a:r>
              <a:rPr lang="en-US" dirty="0" smtClean="0"/>
              <a:t>ADVANTAGES</a:t>
            </a:r>
          </a:p>
          <a:p>
            <a:r>
              <a:rPr lang="en-US" smtClean="0"/>
              <a:t>DIS ADVANTAGES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692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/>
              <a:t>VPN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A well-designed VPN uses several methods for keeping </a:t>
            </a:r>
            <a:r>
              <a:rPr lang="en-US" sz="2200" dirty="0" smtClean="0"/>
              <a:t>the </a:t>
            </a:r>
            <a:r>
              <a:rPr lang="en-US" sz="2200" dirty="0"/>
              <a:t>connection and data secure: </a:t>
            </a:r>
          </a:p>
          <a:p>
            <a:pPr lvl="1"/>
            <a:r>
              <a:rPr lang="en-US" sz="1800" dirty="0"/>
              <a:t>Firewalls</a:t>
            </a:r>
          </a:p>
          <a:p>
            <a:pPr lvl="1"/>
            <a:r>
              <a:rPr lang="en-US" sz="1800" dirty="0"/>
              <a:t>Encryption </a:t>
            </a:r>
          </a:p>
          <a:p>
            <a:pPr lvl="1"/>
            <a:r>
              <a:rPr lang="en-US" sz="1800" dirty="0" err="1"/>
              <a:t>IPSec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AAA Server</a:t>
            </a:r>
          </a:p>
          <a:p>
            <a:r>
              <a:rPr lang="en-US" sz="2200" dirty="0"/>
              <a:t>You can set firewalls to restrict the number of open ports, what type of packets are passed through and which protocols are allowed through.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7795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: 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Greater Scalability</a:t>
            </a:r>
          </a:p>
          <a:p>
            <a:r>
              <a:rPr lang="en-US" dirty="0" smtClean="0"/>
              <a:t>Mobility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Easy </a:t>
            </a:r>
            <a:r>
              <a:rPr lang="en-US" dirty="0" smtClean="0"/>
              <a:t>to add/remove users</a:t>
            </a:r>
          </a:p>
          <a:p>
            <a:r>
              <a:rPr lang="en-US" dirty="0" smtClean="0"/>
              <a:t>Reduced long-distance telecommunications </a:t>
            </a:r>
            <a:r>
              <a:rPr lang="en-US" dirty="0" smtClean="0"/>
              <a:t>cost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017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VPN : </a:t>
            </a:r>
            <a:r>
              <a:rPr lang="en-US" dirty="0" smtClean="0"/>
              <a:t>DIS 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Unpredictable Internet traffic</a:t>
            </a:r>
          </a:p>
          <a:p>
            <a:r>
              <a:rPr lang="en-US" dirty="0" smtClean="0"/>
              <a:t>Lack of standards</a:t>
            </a:r>
          </a:p>
          <a:p>
            <a:r>
              <a:rPr lang="en-US" dirty="0" smtClean="0"/>
              <a:t>Understanding of security issues</a:t>
            </a:r>
          </a:p>
          <a:p>
            <a:r>
              <a:rPr lang="en-US" dirty="0" smtClean="0"/>
              <a:t>Difficult to accommodate products from different vendors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5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hlinkClick r:id="rId2"/>
              </a:rPr>
              <a:t>https://technet.microsoft.com/en-us/library/cc779919(v=ws.10</a:t>
            </a:r>
            <a:r>
              <a:rPr lang="en-US">
                <a:solidFill>
                  <a:schemeClr val="tx1"/>
                </a:solidFill>
                <a:hlinkClick r:id="rId2"/>
              </a:rPr>
              <a:t>).</a:t>
            </a:r>
            <a:r>
              <a:rPr lang="en-US" smtClean="0">
                <a:solidFill>
                  <a:schemeClr val="tx1"/>
                </a:solidFill>
                <a:hlinkClick r:id="rId2"/>
              </a:rPr>
              <a:t>aspx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3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What is a VPN</a:t>
            </a:r>
            <a:r>
              <a:rPr lang="en-US" dirty="0" smtClean="0"/>
              <a:t>?</a:t>
            </a:r>
          </a:p>
          <a:p>
            <a:pPr lvl="1" algn="just"/>
            <a:r>
              <a:rPr lang="en-US" dirty="0"/>
              <a:t>Virtual Private Network is a type of private network that uses public telecommunication, such as the Internet, instead of leased lines to communicate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In a virtual private network (VPN), "virtual" implies that there is no physical network infrastructure dedicated to the private network. Instead, a single physical network infrastructure is shared among various logical networks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6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Why VPNs</a:t>
            </a:r>
            <a:r>
              <a:rPr lang="en-US" b="1" dirty="0" smtClean="0"/>
              <a:t>?</a:t>
            </a:r>
          </a:p>
          <a:p>
            <a:pPr lvl="1" algn="just"/>
            <a:r>
              <a:rPr lang="en-US" dirty="0"/>
              <a:t>Separate private networking solutions are expensive and cannot be updated quickly to adapt to changes in business requirements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The Internet is inexpensive but does not by itself ensure privacy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Who uses VPNs?</a:t>
            </a:r>
          </a:p>
          <a:p>
            <a:pPr lvl="1" algn="just"/>
            <a:r>
              <a:rPr lang="en-US" dirty="0"/>
              <a:t>VPN’s can be found in homes, workplaces, or anywhere else as long as an ISP (Internet Service Provider) is available. </a:t>
            </a:r>
          </a:p>
          <a:p>
            <a:pPr lvl="1" algn="just"/>
            <a:r>
              <a:rPr lang="en-US" dirty="0"/>
              <a:t>VPN’s allow company employees who travel often or who are outside their company headquarters to safely and securely connect to their company’s Intranet.</a:t>
            </a:r>
          </a:p>
          <a:p>
            <a:pPr marL="457200" lvl="1" indent="0" algn="just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459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Four Critical Functions of VPN:</a:t>
            </a:r>
          </a:p>
          <a:p>
            <a:pPr lvl="1"/>
            <a:r>
              <a:rPr lang="en-US" u="sng" dirty="0"/>
              <a:t>Authentication</a:t>
            </a:r>
            <a:r>
              <a:rPr lang="en-US" dirty="0"/>
              <a:t> – validates that the data was sent from the sender.</a:t>
            </a:r>
          </a:p>
          <a:p>
            <a:pPr lvl="1"/>
            <a:r>
              <a:rPr lang="en-US" u="sng" dirty="0"/>
              <a:t>Access control</a:t>
            </a:r>
            <a:r>
              <a:rPr lang="en-US" dirty="0"/>
              <a:t> – limiting unauthorized users from accessing the network.</a:t>
            </a:r>
          </a:p>
          <a:p>
            <a:pPr lvl="1"/>
            <a:r>
              <a:rPr lang="en-US" u="sng" dirty="0"/>
              <a:t>Confidentiality</a:t>
            </a:r>
            <a:r>
              <a:rPr lang="en-US" dirty="0"/>
              <a:t> – preventing the data to be read or copied as the data is being transported.</a:t>
            </a:r>
          </a:p>
          <a:p>
            <a:pPr lvl="1"/>
            <a:r>
              <a:rPr lang="en-US" u="sng" dirty="0"/>
              <a:t>Data Integrity</a:t>
            </a:r>
            <a:r>
              <a:rPr lang="en-US" dirty="0"/>
              <a:t> – ensuring that the data has not been altered.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2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VPN BASIC </a:t>
            </a:r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4" name="Content Placeholder 3" descr="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793" y="2297271"/>
            <a:ext cx="8866414" cy="4160679"/>
          </a:xfrm>
          <a:ln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548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VPN ENCAPSULATION OF </a:t>
            </a:r>
            <a:r>
              <a:rPr lang="en-US" dirty="0" smtClean="0"/>
              <a:t>PACKETS</a:t>
            </a:r>
            <a:endParaRPr lang="en-US" dirty="0"/>
          </a:p>
        </p:txBody>
      </p:sp>
      <p:pic>
        <p:nvPicPr>
          <p:cNvPr id="4" name="Picture 4" descr="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30" y="2208688"/>
            <a:ext cx="9339941" cy="4428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147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PROTOCOLS </a:t>
            </a:r>
            <a:r>
              <a:rPr lang="en-US" dirty="0"/>
              <a:t>USED IN </a:t>
            </a:r>
            <a:r>
              <a:rPr lang="en-US" dirty="0" smtClean="0"/>
              <a:t>VPN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PPTP - Point-to-Point Tunneling Protocol</a:t>
            </a:r>
          </a:p>
          <a:p>
            <a:r>
              <a:rPr lang="en-US" dirty="0"/>
              <a:t>L2TP - Layer 2 Tunneling Protocol</a:t>
            </a:r>
          </a:p>
          <a:p>
            <a:r>
              <a:rPr lang="en-US" dirty="0"/>
              <a:t>IPsec - Internet Protocol Security</a:t>
            </a:r>
          </a:p>
          <a:p>
            <a:r>
              <a:rPr lang="en-US" dirty="0"/>
              <a:t>SOCKS </a:t>
            </a:r>
            <a:r>
              <a:rPr lang="en-US" dirty="0" smtClean="0"/>
              <a:t>– Is not used very frequently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3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</a:t>
            </a:r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Remote-Access VPN</a:t>
            </a:r>
          </a:p>
          <a:p>
            <a:r>
              <a:rPr lang="en-US" dirty="0"/>
              <a:t>Site-to-Site VPN (Intranet-based)</a:t>
            </a:r>
          </a:p>
          <a:p>
            <a:r>
              <a:rPr lang="en-US" dirty="0"/>
              <a:t>Site-to-Site VPN (Extranet-based)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2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553</TotalTime>
  <Words>781</Words>
  <Application>Microsoft Office PowerPoint</Application>
  <PresentationFormat>Widescreen</PresentationFormat>
  <Paragraphs>89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Calibri</vt:lpstr>
      <vt:lpstr>Calibri Light</vt:lpstr>
      <vt:lpstr>Gill Sans MT</vt:lpstr>
      <vt:lpstr>Wingdings 2</vt:lpstr>
      <vt:lpstr>HDOfficeLightV0</vt:lpstr>
      <vt:lpstr>1_HDOfficeLightV0</vt:lpstr>
      <vt:lpstr>2_HDOfficeLightV0</vt:lpstr>
      <vt:lpstr>Dividend</vt:lpstr>
      <vt:lpstr>Security In Virtual Private Networks</vt:lpstr>
      <vt:lpstr>Contents</vt:lpstr>
      <vt:lpstr>INTRODUCTION</vt:lpstr>
      <vt:lpstr>INTRODUCTION</vt:lpstr>
      <vt:lpstr>INTRODUCTION</vt:lpstr>
      <vt:lpstr>VPN BASIC ARCHITECTURE</vt:lpstr>
      <vt:lpstr>VPN ENCAPSULATION OF PACKETS</vt:lpstr>
      <vt:lpstr>PROTOCOLS USED IN VPN</vt:lpstr>
      <vt:lpstr>TYPES OF IMPLEMENTATIONS</vt:lpstr>
      <vt:lpstr>Remote-Access VPN</vt:lpstr>
      <vt:lpstr>Remote-Access VPN</vt:lpstr>
      <vt:lpstr>Applications : Remote-Access VPN</vt:lpstr>
      <vt:lpstr>Site-to-Site VPN (Intranet-based)</vt:lpstr>
      <vt:lpstr>Site-to-Site VPN (Intranet-based)</vt:lpstr>
      <vt:lpstr>Site-to-Site VPN (Extranet-based)</vt:lpstr>
      <vt:lpstr>Site-to-Site VPN (Extranet-based)</vt:lpstr>
      <vt:lpstr>Applications : Site-to-Site VPN </vt:lpstr>
      <vt:lpstr>VPN Tunneling</vt:lpstr>
      <vt:lpstr>TUNNELING</vt:lpstr>
      <vt:lpstr>VPN SECURITY</vt:lpstr>
      <vt:lpstr>VPN : ADVANTAGES </vt:lpstr>
      <vt:lpstr>VPN : DIS ADVANTAGES </vt:lpstr>
      <vt:lpstr>References </vt:lpstr>
      <vt:lpstr>Thank You !</vt:lpstr>
    </vt:vector>
  </TitlesOfParts>
  <Company>ODU 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In Virtual Private Networks</dc:title>
  <dc:creator>nsuresh</dc:creator>
  <cp:lastModifiedBy>nsuresh</cp:lastModifiedBy>
  <cp:revision>46</cp:revision>
  <dcterms:created xsi:type="dcterms:W3CDTF">2016-04-14T00:34:15Z</dcterms:created>
  <dcterms:modified xsi:type="dcterms:W3CDTF">2016-04-21T00:12:56Z</dcterms:modified>
</cp:coreProperties>
</file>