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8" r:id="rId1"/>
  </p:sldMasterIdLst>
  <p:notesMasterIdLst>
    <p:notesMasterId r:id="rId36"/>
  </p:notesMasterIdLst>
  <p:handoutMasterIdLst>
    <p:handoutMasterId r:id="rId37"/>
  </p:handoutMasterIdLst>
  <p:sldIdLst>
    <p:sldId id="256" r:id="rId2"/>
    <p:sldId id="350" r:id="rId3"/>
    <p:sldId id="341" r:id="rId4"/>
    <p:sldId id="354" r:id="rId5"/>
    <p:sldId id="355" r:id="rId6"/>
    <p:sldId id="340" r:id="rId7"/>
    <p:sldId id="351" r:id="rId8"/>
    <p:sldId id="352" r:id="rId9"/>
    <p:sldId id="342" r:id="rId10"/>
    <p:sldId id="356" r:id="rId11"/>
    <p:sldId id="343" r:id="rId12"/>
    <p:sldId id="353" r:id="rId13"/>
    <p:sldId id="344" r:id="rId14"/>
    <p:sldId id="357" r:id="rId15"/>
    <p:sldId id="359" r:id="rId16"/>
    <p:sldId id="380" r:id="rId17"/>
    <p:sldId id="381" r:id="rId18"/>
    <p:sldId id="382" r:id="rId19"/>
    <p:sldId id="383" r:id="rId20"/>
    <p:sldId id="455" r:id="rId21"/>
    <p:sldId id="456" r:id="rId22"/>
    <p:sldId id="457" r:id="rId23"/>
    <p:sldId id="458" r:id="rId24"/>
    <p:sldId id="469" r:id="rId25"/>
    <p:sldId id="470" r:id="rId26"/>
    <p:sldId id="459" r:id="rId27"/>
    <p:sldId id="460" r:id="rId28"/>
    <p:sldId id="461" r:id="rId29"/>
    <p:sldId id="462" r:id="rId30"/>
    <p:sldId id="463" r:id="rId31"/>
    <p:sldId id="464" r:id="rId32"/>
    <p:sldId id="465" r:id="rId33"/>
    <p:sldId id="467" r:id="rId34"/>
    <p:sldId id="468" r:id="rId3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424D"/>
    <a:srgbClr val="5B8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1500" y="-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4720"/>
    </p:cViewPr>
  </p:sorterViewPr>
  <p:notesViewPr>
    <p:cSldViewPr snapToGrid="0" snapToObjects="1">
      <p:cViewPr varScale="1">
        <p:scale>
          <a:sx n="84" d="100"/>
          <a:sy n="84" d="100"/>
        </p:scale>
        <p:origin x="19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path Jayarathna" userId="aa7a8714-7736-4927-8c16-9ff815108838" providerId="ADAL" clId="{A92EAB33-BCFD-4A00-BA77-E8E0E1C63E4A}"/>
    <pc:docChg chg="modSld">
      <pc:chgData name="Sampath Jayarathna" userId="aa7a8714-7736-4927-8c16-9ff815108838" providerId="ADAL" clId="{A92EAB33-BCFD-4A00-BA77-E8E0E1C63E4A}" dt="2017-09-12T02:28:40.084" v="0" actId="20577"/>
      <pc:docMkLst>
        <pc:docMk/>
      </pc:docMkLst>
      <pc:sldChg chg="modSp">
        <pc:chgData name="Sampath Jayarathna" userId="aa7a8714-7736-4927-8c16-9ff815108838" providerId="ADAL" clId="{A92EAB33-BCFD-4A00-BA77-E8E0E1C63E4A}" dt="2017-09-12T02:28:40.084" v="0" actId="20577"/>
        <pc:sldMkLst>
          <pc:docMk/>
          <pc:sldMk cId="0" sldId="256"/>
        </pc:sldMkLst>
        <pc:spChg chg="mod">
          <ac:chgData name="Sampath Jayarathna" userId="aa7a8714-7736-4927-8c16-9ff815108838" providerId="ADAL" clId="{A92EAB33-BCFD-4A00-BA77-E8E0E1C63E4A}" dt="2017-09-12T02:28:40.084" v="0" actId="20577"/>
          <ac:spMkLst>
            <pc:docMk/>
            <pc:sldMk cId="0" sldId="256"/>
            <ac:spMk id="13314" creationId="{00000000-0000-0000-0000-000000000000}"/>
          </ac:spMkLst>
        </pc:spChg>
      </pc:sldChg>
    </pc:docChg>
  </pc:docChgLst>
  <pc:docChgLst>
    <pc:chgData name="Sampath Jayarathna" userId="aa7a8714-7736-4927-8c16-9ff815108838" providerId="ADAL" clId="{499EBE74-92CE-4708-B4D0-D68D5EA82886}"/>
    <pc:docChg chg="custSel addSld delSld modSld sldOrd">
      <pc:chgData name="Sampath Jayarathna" userId="aa7a8714-7736-4927-8c16-9ff815108838" providerId="ADAL" clId="{499EBE74-92CE-4708-B4D0-D68D5EA82886}" dt="2017-09-24T18:01:35.321" v="430"/>
      <pc:docMkLst>
        <pc:docMk/>
      </pc:docMkLst>
      <pc:sldChg chg="modSp">
        <pc:chgData name="Sampath Jayarathna" userId="aa7a8714-7736-4927-8c16-9ff815108838" providerId="ADAL" clId="{499EBE74-92CE-4708-B4D0-D68D5EA82886}" dt="2017-09-24T16:46:30.011" v="37" actId="20577"/>
        <pc:sldMkLst>
          <pc:docMk/>
          <pc:sldMk cId="0" sldId="256"/>
        </pc:sldMkLst>
        <pc:spChg chg="mod">
          <ac:chgData name="Sampath Jayarathna" userId="aa7a8714-7736-4927-8c16-9ff815108838" providerId="ADAL" clId="{499EBE74-92CE-4708-B4D0-D68D5EA82886}" dt="2017-09-24T16:46:12.246" v="36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Sampath Jayarathna" userId="aa7a8714-7736-4927-8c16-9ff815108838" providerId="ADAL" clId="{499EBE74-92CE-4708-B4D0-D68D5EA82886}" dt="2017-09-24T16:46:30.011" v="37" actId="20577"/>
          <ac:spMkLst>
            <pc:docMk/>
            <pc:sldMk cId="0" sldId="256"/>
            <ac:spMk id="13314" creationId="{00000000-0000-0000-0000-000000000000}"/>
          </ac:spMkLst>
        </pc:spChg>
      </pc:sldChg>
      <pc:sldChg chg="modSp">
        <pc:chgData name="Sampath Jayarathna" userId="aa7a8714-7736-4927-8c16-9ff815108838" providerId="ADAL" clId="{499EBE74-92CE-4708-B4D0-D68D5EA82886}" dt="2017-09-24T16:47:41.258" v="48"/>
        <pc:sldMkLst>
          <pc:docMk/>
          <pc:sldMk cId="450086219" sldId="340"/>
        </pc:sldMkLst>
        <pc:spChg chg="mod">
          <ac:chgData name="Sampath Jayarathna" userId="aa7a8714-7736-4927-8c16-9ff815108838" providerId="ADAL" clId="{499EBE74-92CE-4708-B4D0-D68D5EA82886}" dt="2017-09-24T16:47:41.258" v="48"/>
          <ac:spMkLst>
            <pc:docMk/>
            <pc:sldMk cId="450086219" sldId="340"/>
            <ac:spMk id="3" creationId="{00000000-0000-0000-0000-000000000000}"/>
          </ac:spMkLst>
        </pc:spChg>
      </pc:sldChg>
      <pc:sldChg chg="modAnim">
        <pc:chgData name="Sampath Jayarathna" userId="aa7a8714-7736-4927-8c16-9ff815108838" providerId="ADAL" clId="{499EBE74-92CE-4708-B4D0-D68D5EA82886}" dt="2017-09-24T17:25:22.242" v="406"/>
        <pc:sldMkLst>
          <pc:docMk/>
          <pc:sldMk cId="265880121" sldId="343"/>
        </pc:sldMkLst>
      </pc:sldChg>
      <pc:sldChg chg="modSp">
        <pc:chgData name="Sampath Jayarathna" userId="aa7a8714-7736-4927-8c16-9ff815108838" providerId="ADAL" clId="{499EBE74-92CE-4708-B4D0-D68D5EA82886}" dt="2017-09-24T16:59:45.445" v="86"/>
        <pc:sldMkLst>
          <pc:docMk/>
          <pc:sldMk cId="858178701" sldId="353"/>
        </pc:sldMkLst>
        <pc:spChg chg="mod">
          <ac:chgData name="Sampath Jayarathna" userId="aa7a8714-7736-4927-8c16-9ff815108838" providerId="ADAL" clId="{499EBE74-92CE-4708-B4D0-D68D5EA82886}" dt="2017-09-24T16:59:45.445" v="86"/>
          <ac:spMkLst>
            <pc:docMk/>
            <pc:sldMk cId="858178701" sldId="353"/>
            <ac:spMk id="3" creationId="{00000000-0000-0000-0000-000000000000}"/>
          </ac:spMkLst>
        </pc:spChg>
      </pc:sldChg>
      <pc:sldChg chg="del">
        <pc:chgData name="Sampath Jayarathna" userId="aa7a8714-7736-4927-8c16-9ff815108838" providerId="ADAL" clId="{499EBE74-92CE-4708-B4D0-D68D5EA82886}" dt="2017-09-12T15:04:08.729" v="1" actId="2696"/>
        <pc:sldMkLst>
          <pc:docMk/>
          <pc:sldMk cId="3814497085" sldId="372"/>
        </pc:sldMkLst>
      </pc:sldChg>
      <pc:sldChg chg="del">
        <pc:chgData name="Sampath Jayarathna" userId="aa7a8714-7736-4927-8c16-9ff815108838" providerId="ADAL" clId="{499EBE74-92CE-4708-B4D0-D68D5EA82886}" dt="2017-09-12T15:04:09.166" v="2" actId="2696"/>
        <pc:sldMkLst>
          <pc:docMk/>
          <pc:sldMk cId="410254146" sldId="373"/>
        </pc:sldMkLst>
      </pc:sldChg>
      <pc:sldChg chg="del">
        <pc:chgData name="Sampath Jayarathna" userId="aa7a8714-7736-4927-8c16-9ff815108838" providerId="ADAL" clId="{499EBE74-92CE-4708-B4D0-D68D5EA82886}" dt="2017-09-12T15:04:10.197" v="5" actId="2696"/>
        <pc:sldMkLst>
          <pc:docMk/>
          <pc:sldMk cId="2465032117" sldId="416"/>
        </pc:sldMkLst>
      </pc:sldChg>
      <pc:sldChg chg="del">
        <pc:chgData name="Sampath Jayarathna" userId="aa7a8714-7736-4927-8c16-9ff815108838" providerId="ADAL" clId="{499EBE74-92CE-4708-B4D0-D68D5EA82886}" dt="2017-09-12T15:04:10.431" v="6" actId="2696"/>
        <pc:sldMkLst>
          <pc:docMk/>
          <pc:sldMk cId="560557113" sldId="417"/>
        </pc:sldMkLst>
      </pc:sldChg>
      <pc:sldChg chg="del">
        <pc:chgData name="Sampath Jayarathna" userId="aa7a8714-7736-4927-8c16-9ff815108838" providerId="ADAL" clId="{499EBE74-92CE-4708-B4D0-D68D5EA82886}" dt="2017-09-12T15:04:10.931" v="7" actId="2696"/>
        <pc:sldMkLst>
          <pc:docMk/>
          <pc:sldMk cId="604490762" sldId="419"/>
        </pc:sldMkLst>
      </pc:sldChg>
      <pc:sldChg chg="del">
        <pc:chgData name="Sampath Jayarathna" userId="aa7a8714-7736-4927-8c16-9ff815108838" providerId="ADAL" clId="{499EBE74-92CE-4708-B4D0-D68D5EA82886}" dt="2017-09-12T15:04:11.227" v="8" actId="2696"/>
        <pc:sldMkLst>
          <pc:docMk/>
          <pc:sldMk cId="1281587551" sldId="420"/>
        </pc:sldMkLst>
      </pc:sldChg>
      <pc:sldChg chg="del">
        <pc:chgData name="Sampath Jayarathna" userId="aa7a8714-7736-4927-8c16-9ff815108838" providerId="ADAL" clId="{499EBE74-92CE-4708-B4D0-D68D5EA82886}" dt="2017-09-12T15:04:11.603" v="9" actId="2696"/>
        <pc:sldMkLst>
          <pc:docMk/>
          <pc:sldMk cId="1504104208" sldId="421"/>
        </pc:sldMkLst>
      </pc:sldChg>
      <pc:sldChg chg="del">
        <pc:chgData name="Sampath Jayarathna" userId="aa7a8714-7736-4927-8c16-9ff815108838" providerId="ADAL" clId="{499EBE74-92CE-4708-B4D0-D68D5EA82886}" dt="2017-09-12T15:04:11.994" v="10" actId="2696"/>
        <pc:sldMkLst>
          <pc:docMk/>
          <pc:sldMk cId="3480587755" sldId="422"/>
        </pc:sldMkLst>
      </pc:sldChg>
      <pc:sldChg chg="del">
        <pc:chgData name="Sampath Jayarathna" userId="aa7a8714-7736-4927-8c16-9ff815108838" providerId="ADAL" clId="{499EBE74-92CE-4708-B4D0-D68D5EA82886}" dt="2017-09-12T15:04:12.446" v="11" actId="2696"/>
        <pc:sldMkLst>
          <pc:docMk/>
          <pc:sldMk cId="1631321762" sldId="423"/>
        </pc:sldMkLst>
      </pc:sldChg>
      <pc:sldChg chg="del">
        <pc:chgData name="Sampath Jayarathna" userId="aa7a8714-7736-4927-8c16-9ff815108838" providerId="ADAL" clId="{499EBE74-92CE-4708-B4D0-D68D5EA82886}" dt="2017-09-12T15:04:12.821" v="12" actId="2696"/>
        <pc:sldMkLst>
          <pc:docMk/>
          <pc:sldMk cId="3371586983" sldId="424"/>
        </pc:sldMkLst>
      </pc:sldChg>
      <pc:sldChg chg="del">
        <pc:chgData name="Sampath Jayarathna" userId="aa7a8714-7736-4927-8c16-9ff815108838" providerId="ADAL" clId="{499EBE74-92CE-4708-B4D0-D68D5EA82886}" dt="2017-09-12T15:04:13.180" v="13" actId="2696"/>
        <pc:sldMkLst>
          <pc:docMk/>
          <pc:sldMk cId="617484425" sldId="426"/>
        </pc:sldMkLst>
      </pc:sldChg>
      <pc:sldChg chg="del">
        <pc:chgData name="Sampath Jayarathna" userId="aa7a8714-7736-4927-8c16-9ff815108838" providerId="ADAL" clId="{499EBE74-92CE-4708-B4D0-D68D5EA82886}" dt="2017-09-12T15:04:13.477" v="14" actId="2696"/>
        <pc:sldMkLst>
          <pc:docMk/>
          <pc:sldMk cId="2443456539" sldId="427"/>
        </pc:sldMkLst>
      </pc:sldChg>
      <pc:sldChg chg="del">
        <pc:chgData name="Sampath Jayarathna" userId="aa7a8714-7736-4927-8c16-9ff815108838" providerId="ADAL" clId="{499EBE74-92CE-4708-B4D0-D68D5EA82886}" dt="2017-09-12T15:04:13.743" v="15" actId="2696"/>
        <pc:sldMkLst>
          <pc:docMk/>
          <pc:sldMk cId="2385046714" sldId="428"/>
        </pc:sldMkLst>
      </pc:sldChg>
      <pc:sldChg chg="del">
        <pc:chgData name="Sampath Jayarathna" userId="aa7a8714-7736-4927-8c16-9ff815108838" providerId="ADAL" clId="{499EBE74-92CE-4708-B4D0-D68D5EA82886}" dt="2017-09-12T15:04:14.008" v="16" actId="2696"/>
        <pc:sldMkLst>
          <pc:docMk/>
          <pc:sldMk cId="2459958421" sldId="429"/>
        </pc:sldMkLst>
      </pc:sldChg>
      <pc:sldChg chg="del">
        <pc:chgData name="Sampath Jayarathna" userId="aa7a8714-7736-4927-8c16-9ff815108838" providerId="ADAL" clId="{499EBE74-92CE-4708-B4D0-D68D5EA82886}" dt="2017-09-12T15:04:14.523" v="17" actId="2696"/>
        <pc:sldMkLst>
          <pc:docMk/>
          <pc:sldMk cId="2604325515" sldId="430"/>
        </pc:sldMkLst>
      </pc:sldChg>
      <pc:sldChg chg="del">
        <pc:chgData name="Sampath Jayarathna" userId="aa7a8714-7736-4927-8c16-9ff815108838" providerId="ADAL" clId="{499EBE74-92CE-4708-B4D0-D68D5EA82886}" dt="2017-09-12T15:04:14.962" v="18" actId="2696"/>
        <pc:sldMkLst>
          <pc:docMk/>
          <pc:sldMk cId="4287012752" sldId="431"/>
        </pc:sldMkLst>
      </pc:sldChg>
      <pc:sldChg chg="del">
        <pc:chgData name="Sampath Jayarathna" userId="aa7a8714-7736-4927-8c16-9ff815108838" providerId="ADAL" clId="{499EBE74-92CE-4708-B4D0-D68D5EA82886}" dt="2017-09-12T15:04:15.523" v="19" actId="2696"/>
        <pc:sldMkLst>
          <pc:docMk/>
          <pc:sldMk cId="3254873868" sldId="432"/>
        </pc:sldMkLst>
      </pc:sldChg>
      <pc:sldChg chg="del">
        <pc:chgData name="Sampath Jayarathna" userId="aa7a8714-7736-4927-8c16-9ff815108838" providerId="ADAL" clId="{499EBE74-92CE-4708-B4D0-D68D5EA82886}" dt="2017-09-12T15:04:15.958" v="20" actId="2696"/>
        <pc:sldMkLst>
          <pc:docMk/>
          <pc:sldMk cId="2149540359" sldId="433"/>
        </pc:sldMkLst>
      </pc:sldChg>
      <pc:sldChg chg="del">
        <pc:chgData name="Sampath Jayarathna" userId="aa7a8714-7736-4927-8c16-9ff815108838" providerId="ADAL" clId="{499EBE74-92CE-4708-B4D0-D68D5EA82886}" dt="2017-09-12T15:04:16.368" v="21" actId="2696"/>
        <pc:sldMkLst>
          <pc:docMk/>
          <pc:sldMk cId="1431824454" sldId="434"/>
        </pc:sldMkLst>
      </pc:sldChg>
      <pc:sldChg chg="del">
        <pc:chgData name="Sampath Jayarathna" userId="aa7a8714-7736-4927-8c16-9ff815108838" providerId="ADAL" clId="{499EBE74-92CE-4708-B4D0-D68D5EA82886}" dt="2017-09-12T15:04:16.802" v="22" actId="2696"/>
        <pc:sldMkLst>
          <pc:docMk/>
          <pc:sldMk cId="177052231" sldId="436"/>
        </pc:sldMkLst>
      </pc:sldChg>
      <pc:sldChg chg="del">
        <pc:chgData name="Sampath Jayarathna" userId="aa7a8714-7736-4927-8c16-9ff815108838" providerId="ADAL" clId="{499EBE74-92CE-4708-B4D0-D68D5EA82886}" dt="2017-09-12T15:04:17.192" v="23" actId="2696"/>
        <pc:sldMkLst>
          <pc:docMk/>
          <pc:sldMk cId="237875402" sldId="437"/>
        </pc:sldMkLst>
      </pc:sldChg>
      <pc:sldChg chg="del">
        <pc:chgData name="Sampath Jayarathna" userId="aa7a8714-7736-4927-8c16-9ff815108838" providerId="ADAL" clId="{499EBE74-92CE-4708-B4D0-D68D5EA82886}" dt="2017-09-12T15:04:17.717" v="24" actId="2696"/>
        <pc:sldMkLst>
          <pc:docMk/>
          <pc:sldMk cId="4022589867" sldId="438"/>
        </pc:sldMkLst>
      </pc:sldChg>
      <pc:sldChg chg="del">
        <pc:chgData name="Sampath Jayarathna" userId="aa7a8714-7736-4927-8c16-9ff815108838" providerId="ADAL" clId="{499EBE74-92CE-4708-B4D0-D68D5EA82886}" dt="2017-09-12T15:04:18.371" v="25" actId="2696"/>
        <pc:sldMkLst>
          <pc:docMk/>
          <pc:sldMk cId="2877326565" sldId="441"/>
        </pc:sldMkLst>
      </pc:sldChg>
      <pc:sldChg chg="del">
        <pc:chgData name="Sampath Jayarathna" userId="aa7a8714-7736-4927-8c16-9ff815108838" providerId="ADAL" clId="{499EBE74-92CE-4708-B4D0-D68D5EA82886}" dt="2017-09-12T15:04:18.723" v="26" actId="2696"/>
        <pc:sldMkLst>
          <pc:docMk/>
          <pc:sldMk cId="1634963024" sldId="443"/>
        </pc:sldMkLst>
      </pc:sldChg>
      <pc:sldChg chg="del">
        <pc:chgData name="Sampath Jayarathna" userId="aa7a8714-7736-4927-8c16-9ff815108838" providerId="ADAL" clId="{499EBE74-92CE-4708-B4D0-D68D5EA82886}" dt="2017-09-12T15:04:19.163" v="27" actId="2696"/>
        <pc:sldMkLst>
          <pc:docMk/>
          <pc:sldMk cId="674464450" sldId="444"/>
        </pc:sldMkLst>
      </pc:sldChg>
      <pc:sldChg chg="del">
        <pc:chgData name="Sampath Jayarathna" userId="aa7a8714-7736-4927-8c16-9ff815108838" providerId="ADAL" clId="{499EBE74-92CE-4708-B4D0-D68D5EA82886}" dt="2017-09-12T15:04:19.523" v="28" actId="2696"/>
        <pc:sldMkLst>
          <pc:docMk/>
          <pc:sldMk cId="1103648532" sldId="445"/>
        </pc:sldMkLst>
      </pc:sldChg>
      <pc:sldChg chg="del">
        <pc:chgData name="Sampath Jayarathna" userId="aa7a8714-7736-4927-8c16-9ff815108838" providerId="ADAL" clId="{499EBE74-92CE-4708-B4D0-D68D5EA82886}" dt="2017-09-12T15:04:19.965" v="29" actId="2696"/>
        <pc:sldMkLst>
          <pc:docMk/>
          <pc:sldMk cId="2310452793" sldId="446"/>
        </pc:sldMkLst>
      </pc:sldChg>
      <pc:sldChg chg="del">
        <pc:chgData name="Sampath Jayarathna" userId="aa7a8714-7736-4927-8c16-9ff815108838" providerId="ADAL" clId="{499EBE74-92CE-4708-B4D0-D68D5EA82886}" dt="2017-09-12T15:04:20.408" v="30" actId="2696"/>
        <pc:sldMkLst>
          <pc:docMk/>
          <pc:sldMk cId="2034690977" sldId="447"/>
        </pc:sldMkLst>
      </pc:sldChg>
      <pc:sldChg chg="del">
        <pc:chgData name="Sampath Jayarathna" userId="aa7a8714-7736-4927-8c16-9ff815108838" providerId="ADAL" clId="{499EBE74-92CE-4708-B4D0-D68D5EA82886}" dt="2017-09-12T15:04:20.804" v="31" actId="2696"/>
        <pc:sldMkLst>
          <pc:docMk/>
          <pc:sldMk cId="1558320191" sldId="448"/>
        </pc:sldMkLst>
      </pc:sldChg>
      <pc:sldChg chg="del">
        <pc:chgData name="Sampath Jayarathna" userId="aa7a8714-7736-4927-8c16-9ff815108838" providerId="ADAL" clId="{499EBE74-92CE-4708-B4D0-D68D5EA82886}" dt="2017-09-12T15:04:21.274" v="32" actId="2696"/>
        <pc:sldMkLst>
          <pc:docMk/>
          <pc:sldMk cId="3719010250" sldId="449"/>
        </pc:sldMkLst>
      </pc:sldChg>
      <pc:sldChg chg="del">
        <pc:chgData name="Sampath Jayarathna" userId="aa7a8714-7736-4927-8c16-9ff815108838" providerId="ADAL" clId="{499EBE74-92CE-4708-B4D0-D68D5EA82886}" dt="2017-09-12T15:04:21.916" v="33" actId="2696"/>
        <pc:sldMkLst>
          <pc:docMk/>
          <pc:sldMk cId="364204776" sldId="450"/>
        </pc:sldMkLst>
      </pc:sldChg>
      <pc:sldChg chg="del">
        <pc:chgData name="Sampath Jayarathna" userId="aa7a8714-7736-4927-8c16-9ff815108838" providerId="ADAL" clId="{499EBE74-92CE-4708-B4D0-D68D5EA82886}" dt="2017-09-12T15:04:09.696" v="3" actId="2696"/>
        <pc:sldMkLst>
          <pc:docMk/>
          <pc:sldMk cId="314550613" sldId="451"/>
        </pc:sldMkLst>
      </pc:sldChg>
      <pc:sldChg chg="del">
        <pc:chgData name="Sampath Jayarathna" userId="aa7a8714-7736-4927-8c16-9ff815108838" providerId="ADAL" clId="{499EBE74-92CE-4708-B4D0-D68D5EA82886}" dt="2017-09-12T15:04:09.994" v="4" actId="2696"/>
        <pc:sldMkLst>
          <pc:docMk/>
          <pc:sldMk cId="1882339211" sldId="452"/>
        </pc:sldMkLst>
      </pc:sldChg>
      <pc:sldChg chg="modAnim">
        <pc:chgData name="Sampath Jayarathna" userId="aa7a8714-7736-4927-8c16-9ff815108838" providerId="ADAL" clId="{499EBE74-92CE-4708-B4D0-D68D5EA82886}" dt="2017-09-24T17:59:08.893" v="413"/>
        <pc:sldMkLst>
          <pc:docMk/>
          <pc:sldMk cId="2324434147" sldId="459"/>
        </pc:sldMkLst>
      </pc:sldChg>
      <pc:sldChg chg="modSp modAnim">
        <pc:chgData name="Sampath Jayarathna" userId="aa7a8714-7736-4927-8c16-9ff815108838" providerId="ADAL" clId="{499EBE74-92CE-4708-B4D0-D68D5EA82886}" dt="2017-09-24T17:59:28.132" v="417"/>
        <pc:sldMkLst>
          <pc:docMk/>
          <pc:sldMk cId="2673305904" sldId="460"/>
        </pc:sldMkLst>
        <pc:spChg chg="mod">
          <ac:chgData name="Sampath Jayarathna" userId="aa7a8714-7736-4927-8c16-9ff815108838" providerId="ADAL" clId="{499EBE74-92CE-4708-B4D0-D68D5EA82886}" dt="2017-09-24T17:59:28.132" v="417"/>
          <ac:spMkLst>
            <pc:docMk/>
            <pc:sldMk cId="2673305904" sldId="460"/>
            <ac:spMk id="27652" creationId="{60C014B1-9F59-4E24-8530-CDDA149C3C8F}"/>
          </ac:spMkLst>
        </pc:spChg>
      </pc:sldChg>
      <pc:sldChg chg="modAnim">
        <pc:chgData name="Sampath Jayarathna" userId="aa7a8714-7736-4927-8c16-9ff815108838" providerId="ADAL" clId="{499EBE74-92CE-4708-B4D0-D68D5EA82886}" dt="2017-09-24T18:01:35.321" v="430"/>
        <pc:sldMkLst>
          <pc:docMk/>
          <pc:sldMk cId="3569340784" sldId="462"/>
        </pc:sldMkLst>
      </pc:sldChg>
      <pc:sldChg chg="modAnim">
        <pc:chgData name="Sampath Jayarathna" userId="aa7a8714-7736-4927-8c16-9ff815108838" providerId="ADAL" clId="{499EBE74-92CE-4708-B4D0-D68D5EA82886}" dt="2017-09-24T18:01:26.949" v="428"/>
        <pc:sldMkLst>
          <pc:docMk/>
          <pc:sldMk cId="1650374584" sldId="463"/>
        </pc:sldMkLst>
      </pc:sldChg>
      <pc:sldChg chg="modAnim">
        <pc:chgData name="Sampath Jayarathna" userId="aa7a8714-7736-4927-8c16-9ff815108838" providerId="ADAL" clId="{499EBE74-92CE-4708-B4D0-D68D5EA82886}" dt="2017-09-24T18:01:21.010" v="427"/>
        <pc:sldMkLst>
          <pc:docMk/>
          <pc:sldMk cId="1732650775" sldId="464"/>
        </pc:sldMkLst>
      </pc:sldChg>
      <pc:sldChg chg="modAnim">
        <pc:chgData name="Sampath Jayarathna" userId="aa7a8714-7736-4927-8c16-9ff815108838" providerId="ADAL" clId="{499EBE74-92CE-4708-B4D0-D68D5EA82886}" dt="2017-09-24T18:01:06.897" v="424"/>
        <pc:sldMkLst>
          <pc:docMk/>
          <pc:sldMk cId="2381656722" sldId="465"/>
        </pc:sldMkLst>
      </pc:sldChg>
      <pc:sldChg chg="modAnim">
        <pc:chgData name="Sampath Jayarathna" userId="aa7a8714-7736-4927-8c16-9ff815108838" providerId="ADAL" clId="{499EBE74-92CE-4708-B4D0-D68D5EA82886}" dt="2017-09-24T18:00:51.651" v="422"/>
        <pc:sldMkLst>
          <pc:docMk/>
          <pc:sldMk cId="2743797303" sldId="467"/>
        </pc:sldMkLst>
      </pc:sldChg>
      <pc:sldChg chg="modSp modAnim">
        <pc:chgData name="Sampath Jayarathna" userId="aa7a8714-7736-4927-8c16-9ff815108838" providerId="ADAL" clId="{499EBE74-92CE-4708-B4D0-D68D5EA82886}" dt="2017-09-24T18:00:31.868" v="420"/>
        <pc:sldMkLst>
          <pc:docMk/>
          <pc:sldMk cId="647630597" sldId="468"/>
        </pc:sldMkLst>
        <pc:spChg chg="mod">
          <ac:chgData name="Sampath Jayarathna" userId="aa7a8714-7736-4927-8c16-9ff815108838" providerId="ADAL" clId="{499EBE74-92CE-4708-B4D0-D68D5EA82886}" dt="2017-09-24T17:02:08.052" v="127" actId="20577"/>
          <ac:spMkLst>
            <pc:docMk/>
            <pc:sldMk cId="647630597" sldId="468"/>
            <ac:spMk id="43012" creationId="{3529B49F-5AB4-48C2-9A75-A588B51ABD5C}"/>
          </ac:spMkLst>
        </pc:spChg>
      </pc:sldChg>
      <pc:sldChg chg="addSp delSp modSp add">
        <pc:chgData name="Sampath Jayarathna" userId="aa7a8714-7736-4927-8c16-9ff815108838" providerId="ADAL" clId="{499EBE74-92CE-4708-B4D0-D68D5EA82886}" dt="2017-09-24T17:27:30.949" v="411" actId="20577"/>
        <pc:sldMkLst>
          <pc:docMk/>
          <pc:sldMk cId="4004224794" sldId="469"/>
        </pc:sldMkLst>
        <pc:spChg chg="mod">
          <ac:chgData name="Sampath Jayarathna" userId="aa7a8714-7736-4927-8c16-9ff815108838" providerId="ADAL" clId="{499EBE74-92CE-4708-B4D0-D68D5EA82886}" dt="2017-09-24T17:27:30.949" v="411" actId="20577"/>
          <ac:spMkLst>
            <pc:docMk/>
            <pc:sldMk cId="4004224794" sldId="469"/>
            <ac:spMk id="25603" creationId="{404F4243-B8BE-49AD-AB14-0FE369C1E4E1}"/>
          </ac:spMkLst>
        </pc:spChg>
        <pc:spChg chg="mod">
          <ac:chgData name="Sampath Jayarathna" userId="aa7a8714-7736-4927-8c16-9ff815108838" providerId="ADAL" clId="{499EBE74-92CE-4708-B4D0-D68D5EA82886}" dt="2017-09-24T17:14:17.076" v="370" actId="20577"/>
          <ac:spMkLst>
            <pc:docMk/>
            <pc:sldMk cId="4004224794" sldId="469"/>
            <ac:spMk id="25604" creationId="{1CC20BDA-0ECE-4A4D-AC80-A330D20FA7FE}"/>
          </ac:spMkLst>
        </pc:spChg>
        <pc:picChg chg="add del">
          <ac:chgData name="Sampath Jayarathna" userId="aa7a8714-7736-4927-8c16-9ff815108838" providerId="ADAL" clId="{499EBE74-92CE-4708-B4D0-D68D5EA82886}" dt="2017-09-24T17:12:44.421" v="141"/>
          <ac:picMkLst>
            <pc:docMk/>
            <pc:sldMk cId="4004224794" sldId="469"/>
            <ac:picMk id="2" creationId="{03D96066-6314-495A-8146-11942B0FA05C}"/>
          </ac:picMkLst>
        </pc:picChg>
        <pc:picChg chg="add mod">
          <ac:chgData name="Sampath Jayarathna" userId="aa7a8714-7736-4927-8c16-9ff815108838" providerId="ADAL" clId="{499EBE74-92CE-4708-B4D0-D68D5EA82886}" dt="2017-09-24T17:14:27.741" v="373" actId="1076"/>
          <ac:picMkLst>
            <pc:docMk/>
            <pc:sldMk cId="4004224794" sldId="469"/>
            <ac:picMk id="3" creationId="{4725EAB6-2D18-4526-928D-3B26207B0606}"/>
          </ac:picMkLst>
        </pc:picChg>
      </pc:sldChg>
      <pc:sldChg chg="addSp delSp modSp add ord">
        <pc:chgData name="Sampath Jayarathna" userId="aa7a8714-7736-4927-8c16-9ff815108838" providerId="ADAL" clId="{499EBE74-92CE-4708-B4D0-D68D5EA82886}" dt="2017-09-24T18:00:02.718" v="418"/>
        <pc:sldMkLst>
          <pc:docMk/>
          <pc:sldMk cId="1414251485" sldId="470"/>
        </pc:sldMkLst>
        <pc:spChg chg="mod">
          <ac:chgData name="Sampath Jayarathna" userId="aa7a8714-7736-4927-8c16-9ff815108838" providerId="ADAL" clId="{499EBE74-92CE-4708-B4D0-D68D5EA82886}" dt="2017-09-24T17:18:45.910" v="396" actId="20577"/>
          <ac:spMkLst>
            <pc:docMk/>
            <pc:sldMk cId="1414251485" sldId="470"/>
            <ac:spMk id="30723" creationId="{A129D506-3C2C-43FF-BD16-BE75B2E53A0C}"/>
          </ac:spMkLst>
        </pc:spChg>
        <pc:spChg chg="del">
          <ac:chgData name="Sampath Jayarathna" userId="aa7a8714-7736-4927-8c16-9ff815108838" providerId="ADAL" clId="{499EBE74-92CE-4708-B4D0-D68D5EA82886}" dt="2017-09-24T17:18:56.117" v="397" actId="478"/>
          <ac:spMkLst>
            <pc:docMk/>
            <pc:sldMk cId="1414251485" sldId="470"/>
            <ac:spMk id="30724" creationId="{87DAD555-A649-4C13-83C9-C3BF924892F5}"/>
          </ac:spMkLst>
        </pc:spChg>
        <pc:spChg chg="del">
          <ac:chgData name="Sampath Jayarathna" userId="aa7a8714-7736-4927-8c16-9ff815108838" providerId="ADAL" clId="{499EBE74-92CE-4708-B4D0-D68D5EA82886}" dt="2017-09-24T17:18:59.349" v="399" actId="478"/>
          <ac:spMkLst>
            <pc:docMk/>
            <pc:sldMk cId="1414251485" sldId="470"/>
            <ac:spMk id="30725" creationId="{36DAF2DE-B4D8-41C2-8C63-0D9B2D79EEA4}"/>
          </ac:spMkLst>
        </pc:spChg>
        <pc:spChg chg="del">
          <ac:chgData name="Sampath Jayarathna" userId="aa7a8714-7736-4927-8c16-9ff815108838" providerId="ADAL" clId="{499EBE74-92CE-4708-B4D0-D68D5EA82886}" dt="2017-09-24T17:18:58.037" v="398" actId="478"/>
          <ac:spMkLst>
            <pc:docMk/>
            <pc:sldMk cId="1414251485" sldId="470"/>
            <ac:spMk id="30726" creationId="{B4C2DF14-6451-4456-B87E-AEBD23AB83EB}"/>
          </ac:spMkLst>
        </pc:spChg>
        <pc:picChg chg="add mod">
          <ac:chgData name="Sampath Jayarathna" userId="aa7a8714-7736-4927-8c16-9ff815108838" providerId="ADAL" clId="{499EBE74-92CE-4708-B4D0-D68D5EA82886}" dt="2017-09-24T17:19:11.941" v="404" actId="14100"/>
          <ac:picMkLst>
            <pc:docMk/>
            <pc:sldMk cId="1414251485" sldId="470"/>
            <ac:picMk id="2" creationId="{B4CE6886-46EB-4299-9974-3F2D9C270AE2}"/>
          </ac:picMkLst>
        </pc:picChg>
      </pc:sldChg>
      <pc:sldChg chg="add del">
        <pc:chgData name="Sampath Jayarathna" userId="aa7a8714-7736-4927-8c16-9ff815108838" providerId="ADAL" clId="{499EBE74-92CE-4708-B4D0-D68D5EA82886}" dt="2017-09-24T17:12:20.886" v="137"/>
        <pc:sldMkLst>
          <pc:docMk/>
          <pc:sldMk cId="2815770532" sldId="470"/>
        </pc:sldMkLst>
      </pc:sldChg>
      <pc:sldChg chg="add del">
        <pc:chgData name="Sampath Jayarathna" userId="aa7a8714-7736-4927-8c16-9ff815108838" providerId="ADAL" clId="{499EBE74-92CE-4708-B4D0-D68D5EA82886}" dt="2017-09-24T17:12:28.891" v="139"/>
        <pc:sldMkLst>
          <pc:docMk/>
          <pc:sldMk cId="3299962109" sldId="47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4B6B1-5441-9644-AE1C-BB7EA5DBA264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00CC7-81E2-B842-8904-673E09748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66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78819-472C-A14B-95BF-39C94BA106B2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F38C2-4548-F541-8261-4C1D96E7A1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8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71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xmlns="" id="{024BC2E7-1E9E-4D35-8EB0-1D526EBD7F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xmlns="" id="{A6B62B24-0BB0-4672-973A-692FA4BD9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xmlns="" id="{E69FDA00-A112-488F-9AA5-42111FA7AE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974DCD5-F8CF-4734-B65F-B2DEEA1C00DA}" type="slidenum">
              <a:rPr kumimoji="0" lang="en-US" altLang="en-US"/>
              <a:pPr>
                <a:spcBef>
                  <a:spcPct val="0"/>
                </a:spcBef>
              </a:pPr>
              <a:t>21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2568269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xmlns="" id="{55AB60A6-89BF-4097-9580-62FDD06953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xmlns="" id="{C614F67A-9529-4900-8BBC-B06DF4AFB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xmlns="" id="{5A9D1274-8DA1-477D-AE0B-42F8BA5042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1F3DF92-3BDF-4C7F-95EE-8A2ED4E84D3F}" type="slidenum">
              <a:rPr kumimoji="0" lang="en-US" altLang="en-US"/>
              <a:pPr>
                <a:spcBef>
                  <a:spcPct val="0"/>
                </a:spcBef>
              </a:pPr>
              <a:t>24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39753361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xmlns="" id="{BE38DD2A-8709-44B6-B021-4B2483B1F2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xmlns="" id="{4DB82135-E578-45B1-B8A5-20486A90F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xmlns="" id="{09C3CA0A-F85C-4E78-AAAB-B954508CB2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104AD64-913E-4AC7-9A93-C422F8D1EE70}" type="slidenum">
              <a:rPr kumimoji="0" lang="en-US" altLang="en-US"/>
              <a:pPr>
                <a:spcBef>
                  <a:spcPct val="0"/>
                </a:spcBef>
              </a:pPr>
              <a:t>25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12156087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xmlns="" id="{55AB60A6-89BF-4097-9580-62FDD06953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xmlns="" id="{C614F67A-9529-4900-8BBC-B06DF4AFB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xmlns="" id="{5A9D1274-8DA1-477D-AE0B-42F8BA5042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1F3DF92-3BDF-4C7F-95EE-8A2ED4E84D3F}" type="slidenum">
              <a:rPr kumimoji="0" lang="en-US" altLang="en-US"/>
              <a:pPr>
                <a:spcBef>
                  <a:spcPct val="0"/>
                </a:spcBef>
              </a:pPr>
              <a:t>26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22971787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xmlns="" id="{FA660048-D53B-41E7-AF79-E84F3B5EB9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xmlns="" id="{7E4DB8F4-66EA-4B55-B85F-5ED54315F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xmlns="" id="{12B1974C-421D-434F-8CC1-600094B61D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2E6A0F6-7317-416D-BD76-A5913FAD91E8}" type="slidenum">
              <a:rPr kumimoji="0" lang="en-US" altLang="en-US"/>
              <a:pPr>
                <a:spcBef>
                  <a:spcPct val="0"/>
                </a:spcBef>
              </a:pPr>
              <a:t>27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2302947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xmlns="" id="{BE38DD2A-8709-44B6-B021-4B2483B1F2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xmlns="" id="{4DB82135-E578-45B1-B8A5-20486A90F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xmlns="" id="{09C3CA0A-F85C-4E78-AAAB-B954508CB2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104AD64-913E-4AC7-9A93-C422F8D1EE70}" type="slidenum">
              <a:rPr kumimoji="0" lang="en-US" altLang="en-US"/>
              <a:pPr>
                <a:spcBef>
                  <a:spcPct val="0"/>
                </a:spcBef>
              </a:pPr>
              <a:t>29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727152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xmlns="" id="{49113DB2-04ED-4892-A08B-E02C213154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xmlns="" id="{1F155283-CDA1-40C8-83FE-206CD59BC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xmlns="" id="{A9418809-92DD-4A82-8D2B-6680ECBE62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B05F74A-FA5F-4337-A684-E00450DD7961}" type="slidenum">
              <a:rPr kumimoji="0" lang="en-US" altLang="en-US"/>
              <a:pPr>
                <a:spcBef>
                  <a:spcPct val="0"/>
                </a:spcBef>
              </a:pPr>
              <a:t>30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5468060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xmlns="" id="{4D9D8253-F12D-44F0-8481-E4095F1DF3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xmlns="" id="{E993D1A2-7D8E-4F87-A9C1-9B1AE808D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xmlns="" id="{327F0D8B-D031-48E1-98ED-233BA8DF8E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3D37522-E2F9-4E54-A8A6-29B0EB7938D4}" type="slidenum">
              <a:rPr kumimoji="0" lang="en-US" altLang="en-US"/>
              <a:pPr>
                <a:spcBef>
                  <a:spcPct val="0"/>
                </a:spcBef>
              </a:pPr>
              <a:t>31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4949578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xmlns="" id="{2AA0BAFB-7280-483C-A746-A28C1EEED5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xmlns="" id="{BD1DBD08-F970-48BE-AB59-E320F8B98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xmlns="" id="{2471FE75-498B-4A46-9940-28CCCC59C3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EE80D0B-389B-48FE-9901-AF3148A192BD}" type="slidenum">
              <a:rPr kumimoji="0" lang="en-US" altLang="en-US"/>
              <a:pPr>
                <a:spcBef>
                  <a:spcPct val="0"/>
                </a:spcBef>
              </a:pPr>
              <a:t>32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936664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xmlns="" id="{A32C6101-24E0-47E5-9D63-8D42FACCB2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xmlns="" id="{245EEC98-F332-4F0F-AA1E-973ED97AB4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xmlns="" id="{90EE1A42-8998-46D7-8641-BB18FE4E40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D58135D-819E-4F8D-8E3C-588AA1B4131B}" type="slidenum">
              <a:rPr kumimoji="0" lang="en-US" altLang="en-US"/>
              <a:pPr>
                <a:spcBef>
                  <a:spcPct val="0"/>
                </a:spcBef>
              </a:pPr>
              <a:t>33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861216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2FB5837-C536-48D0-9BB2-0BCBF1A25ACB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25608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xmlns="" id="{A831564D-78CB-4C9B-B7A4-AB83D00D1C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xmlns="" id="{426AA548-A4FB-4885-BD16-66F11D41E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xmlns="" id="{3DDD9312-B358-4D58-A71B-D36C6FFD2E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9DA9391-346D-47A6-BEDB-03F8C8B59ACE}" type="slidenum">
              <a:rPr kumimoji="0" lang="en-US" altLang="en-US"/>
              <a:pPr>
                <a:spcBef>
                  <a:spcPct val="0"/>
                </a:spcBef>
              </a:pPr>
              <a:t>34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285496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61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05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FC04B-932C-412C-9285-16EEDA0152B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21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FC04B-932C-412C-9285-16EEDA0152B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43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FC04B-932C-412C-9285-16EEDA0152B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89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FC04B-932C-412C-9285-16EEDA0152B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27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xmlns="" id="{1705373C-A196-4F45-AF06-3106DA8EE3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xmlns="" id="{A6AE9DB3-15CC-4E15-AFC7-293D2C02B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xmlns="" id="{B488AFF5-4C87-4D9A-AF65-56612E859A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54C55AB-711F-4D39-A986-34B2D6A31216}" type="slidenum">
              <a:rPr kumimoji="0" lang="en-US" altLang="en-US"/>
              <a:pPr>
                <a:spcBef>
                  <a:spcPct val="0"/>
                </a:spcBef>
              </a:pPr>
              <a:t>20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4013981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40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0207B-D522-9843-9370-2EDD2ED326F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871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Presentation title - </a:t>
            </a:r>
            <a:fld id="{DA4E4A1D-F72B-1945-8E69-DB563647006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685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38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2747F-ECC4-BB44-B379-DEBCDE6D055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131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C1ACB-37F4-2E4E-A02F-3AD2C3500E5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597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C9741-E27D-6644-A29C-7357B3CA285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485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6FC00-01EB-8C4B-8EBA-327D665853C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251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B30A-E151-554F-9F57-FEC60EAD6DE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573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5AC9E-F104-7046-909E-B47A8243FEC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81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DDB79-4A56-9B43-9E32-8AACDB1BCC4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582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457200" y="1417638"/>
            <a:ext cx="821702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27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lipse.org/downloads/packages/eclipse-ide-java-ee-developers/oxygenr" TargetMode="External"/><Relationship Id="rId2" Type="http://schemas.openxmlformats.org/officeDocument/2006/relationships/hyperlink" Target="http://www.oracle.com/technetwork/java/javase/downloads/jdk8-downloads-2133151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ukjayarathna@cpp.edu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://www.cpp.edu/~ukjayarathn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azza.com/csupomona/fall2017/cs140/home" TargetMode="External"/><Relationship Id="rId2" Type="http://schemas.openxmlformats.org/officeDocument/2006/relationships/hyperlink" Target="http://www.cpp.edu/~ukjayarathna/f17/cs14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1143000" y="2877271"/>
            <a:ext cx="6858000" cy="23876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Lecture 1a- Introduction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</a:t>
            </a:fld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0384" y="5380725"/>
            <a:ext cx="6867330" cy="1156214"/>
          </a:xfr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Sampath Jayarathna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 Poly Pomona</a:t>
            </a:r>
          </a:p>
          <a:p>
            <a:r>
              <a:rPr lang="en-US" sz="1400" dirty="0"/>
              <a:t> </a:t>
            </a: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" y="485192"/>
            <a:ext cx="63588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 140-01</a:t>
            </a:r>
          </a:p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Computer Science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D8E060FE-8133-4B73-807F-2ECD43C80EA6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10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564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pitchFamily="34" charset="-128"/>
              </a:rPr>
              <a:t>Cooperate on Learning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2776"/>
            <a:ext cx="7697755" cy="452534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ＭＳ Ｐゴシック" pitchFamily="34" charset="-128"/>
              </a:rPr>
              <a:t>Except for the work you hand in as individual contributions, I </a:t>
            </a:r>
            <a:r>
              <a:rPr lang="en-US" b="1" i="1" dirty="0">
                <a:ea typeface="ＭＳ Ｐゴシック" pitchFamily="34" charset="-128"/>
              </a:rPr>
              <a:t>strongly</a:t>
            </a:r>
            <a:r>
              <a:rPr lang="en-US" b="1" dirty="0">
                <a:ea typeface="ＭＳ Ｐゴシック" pitchFamily="34" charset="-128"/>
              </a:rPr>
              <a:t> </a:t>
            </a:r>
            <a:r>
              <a:rPr lang="en-US" dirty="0">
                <a:ea typeface="ＭＳ Ｐゴシック" pitchFamily="34" charset="-128"/>
              </a:rPr>
              <a:t>encourage you to collaborate and help each other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ＭＳ Ｐゴシック" pitchFamily="34" charset="-128"/>
              </a:rPr>
              <a:t>If in doubt if a collaboration is legitimate: ask!</a:t>
            </a:r>
          </a:p>
          <a:p>
            <a:pPr marL="514350" lvl="2">
              <a:lnSpc>
                <a:spcPct val="80000"/>
              </a:lnSpc>
              <a:defRPr/>
            </a:pPr>
            <a:r>
              <a:rPr lang="en-US" sz="2400" dirty="0">
                <a:ea typeface="ＭＳ Ｐゴシック" pitchFamily="34" charset="-128"/>
              </a:rPr>
              <a:t>Don</a:t>
            </a:r>
            <a:r>
              <a:rPr lang="ja-JP" altLang="en-US" sz="2400" dirty="0">
                <a:ea typeface="ＭＳ Ｐゴシック" pitchFamily="34" charset="-128"/>
              </a:rPr>
              <a:t>’</a:t>
            </a:r>
            <a:r>
              <a:rPr lang="en-US" altLang="ja-JP" sz="2400" dirty="0">
                <a:ea typeface="ＭＳ Ｐゴシック" pitchFamily="34" charset="-128"/>
              </a:rPr>
              <a:t>t claim to have written code that you copied from others or online</a:t>
            </a:r>
          </a:p>
          <a:p>
            <a:pPr marL="514350" lvl="2">
              <a:lnSpc>
                <a:spcPct val="80000"/>
              </a:lnSpc>
              <a:defRPr/>
            </a:pPr>
            <a:r>
              <a:rPr lang="en-US" sz="2400" dirty="0">
                <a:ea typeface="ＭＳ Ｐゴシック" pitchFamily="34" charset="-128"/>
              </a:rPr>
              <a:t>Don</a:t>
            </a:r>
            <a:r>
              <a:rPr lang="ja-JP" altLang="en-US" sz="2400" dirty="0">
                <a:ea typeface="ＭＳ Ｐゴシック" pitchFamily="34" charset="-128"/>
              </a:rPr>
              <a:t>’</a:t>
            </a:r>
            <a:r>
              <a:rPr lang="en-US" altLang="ja-JP" sz="2400" dirty="0">
                <a:ea typeface="ＭＳ Ｐゴシック" pitchFamily="34" charset="-128"/>
              </a:rPr>
              <a:t>t give anyone else your code (to hand in for a grade)</a:t>
            </a:r>
          </a:p>
          <a:p>
            <a:pPr marL="514350" lvl="2">
              <a:lnSpc>
                <a:spcPct val="80000"/>
              </a:lnSpc>
              <a:defRPr/>
            </a:pPr>
            <a:r>
              <a:rPr lang="en-US" sz="2400" dirty="0">
                <a:ea typeface="ＭＳ Ｐゴシック" pitchFamily="34" charset="-128"/>
              </a:rPr>
              <a:t>When you rely on the work of others, explicitly list all of your sources – i.e. give credit to those who did the work</a:t>
            </a:r>
            <a:endParaRPr lang="en-US" sz="2400" dirty="0">
              <a:solidFill>
                <a:schemeClr val="folHlink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ＭＳ Ｐゴシック" pitchFamily="34" charset="-128"/>
              </a:rPr>
              <a:t>Don</a:t>
            </a:r>
            <a:r>
              <a:rPr lang="ja-JP" altLang="en-US" dirty="0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t study alone when you don</a:t>
            </a:r>
            <a:r>
              <a:rPr lang="ja-JP" altLang="en-US" dirty="0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t have to </a:t>
            </a:r>
          </a:p>
          <a:p>
            <a:pPr marL="514350" lvl="2">
              <a:defRPr/>
            </a:pPr>
            <a:r>
              <a:rPr lang="en-US" sz="2400" dirty="0">
                <a:ea typeface="ＭＳ Ｐゴシック" pitchFamily="34" charset="-128"/>
              </a:rPr>
              <a:t>Form study groups</a:t>
            </a:r>
          </a:p>
          <a:p>
            <a:pPr marL="514350" lvl="2">
              <a:defRPr/>
            </a:pPr>
            <a:r>
              <a:rPr lang="en-US" sz="2400" dirty="0">
                <a:ea typeface="ＭＳ Ｐゴシック" pitchFamily="34" charset="-128"/>
              </a:rPr>
              <a:t>Do help each other (without plagiarizing)</a:t>
            </a:r>
          </a:p>
        </p:txBody>
      </p:sp>
    </p:spTree>
    <p:extLst>
      <p:ext uri="{BB962C8B-B14F-4D97-AF65-F5344CB8AC3E}">
        <p14:creationId xmlns:p14="http://schemas.microsoft.com/office/powerpoint/2010/main" val="54177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95851"/>
          </a:xfrm>
        </p:spPr>
        <p:txBody>
          <a:bodyPr>
            <a:normAutofit/>
          </a:bodyPr>
          <a:lstStyle/>
          <a:p>
            <a:r>
              <a:rPr lang="en-US" altLang="en-US" sz="26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Grading</a:t>
            </a:r>
          </a:p>
          <a:p>
            <a:endParaRPr lang="en-US" altLang="en-US" sz="26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endParaRPr lang="en-US" altLang="en-US" sz="26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endParaRPr lang="en-US" altLang="en-US" sz="26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endParaRPr lang="en-US" altLang="en-US" sz="26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endParaRPr lang="en-US" altLang="en-US" sz="26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r>
              <a:rPr lang="en-US" altLang="en-US" sz="2600" dirty="0">
                <a:ea typeface="ＭＳ Ｐゴシック" panose="020B0600070205080204" pitchFamily="34" charset="-128"/>
              </a:rPr>
              <a:t>Required Materials </a:t>
            </a:r>
            <a:endParaRPr lang="en-US" altLang="en-US" sz="26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lvl="1"/>
            <a:r>
              <a:rPr lang="en-US" dirty="0"/>
              <a:t>Tony Gaddis, STARTING OUT WITH JAVA – From Control Structures through Objects, 6</a:t>
            </a:r>
            <a:r>
              <a:rPr lang="en-US" baseline="30000" dirty="0"/>
              <a:t>th</a:t>
            </a:r>
            <a:r>
              <a:rPr lang="en-US" dirty="0"/>
              <a:t> edition. Addison-Wesley, 2016. ISBN-13: 978-0133957051</a:t>
            </a:r>
          </a:p>
          <a:p>
            <a:pPr lvl="1"/>
            <a:r>
              <a:rPr lang="en-US" b="1" dirty="0"/>
              <a:t>Bring Your Own Device (BYOD)</a:t>
            </a:r>
            <a:r>
              <a:rPr lang="en-US" dirty="0"/>
              <a:t>.  </a:t>
            </a:r>
          </a:p>
          <a:p>
            <a:pPr lvl="1"/>
            <a:endParaRPr lang="en-US" dirty="0"/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42FC682-100A-4579-88BC-BE9102123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53" y="2386967"/>
            <a:ext cx="8601547" cy="287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8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Organization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87611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Programming Projects: </a:t>
            </a:r>
            <a:r>
              <a:rPr lang="en-US" dirty="0"/>
              <a:t>We will have 2 programming projects, worth 15% of your overall grade.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Exam: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final exam is comprehensive, closed books and will be held on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Monday, Dec. 4th, 6.00pm – 8.00pm. </a:t>
            </a:r>
          </a:p>
          <a:p>
            <a:r>
              <a:rPr lang="en-US" b="1" dirty="0"/>
              <a:t>Midterm Exam:</a:t>
            </a:r>
            <a:r>
              <a:rPr lang="en-US" dirty="0"/>
              <a:t> Closed books and will be held on </a:t>
            </a:r>
            <a:r>
              <a:rPr lang="en-US" dirty="0">
                <a:solidFill>
                  <a:srgbClr val="FF0000"/>
                </a:solidFill>
              </a:rPr>
              <a:t>Wednesday, Oct. 25 during class time.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Homework: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will have five homework assignments, each worth 3% of your overall grade.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Quizzes</a:t>
            </a:r>
          </a:p>
          <a:p>
            <a:pPr lvl="1"/>
            <a:r>
              <a:rPr lang="en-US" sz="2400" dirty="0"/>
              <a:t>Few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low-stress quizzes or in-class exercises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7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Personal devices – Software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4991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Windows/Mac</a:t>
            </a:r>
          </a:p>
          <a:p>
            <a:pPr lvl="1"/>
            <a:r>
              <a:rPr lang="en-US" altLang="en-US" sz="2400" dirty="0"/>
              <a:t>Java 8 JRE/JDK</a:t>
            </a:r>
          </a:p>
          <a:p>
            <a:pPr lvl="2"/>
            <a:r>
              <a:rPr lang="en-US" altLang="en-US" sz="2100" dirty="0"/>
              <a:t>Download Java 8 JDK</a:t>
            </a:r>
          </a:p>
          <a:p>
            <a:pPr lvl="2"/>
            <a:r>
              <a:rPr lang="en-US" altLang="en-US" sz="2100" dirty="0">
                <a:hlinkClick r:id="rId2"/>
              </a:rPr>
              <a:t>http://www.oracle.com/technetwork/java/javase/downloads/jdk8-downloads-2133151.html</a:t>
            </a:r>
            <a:r>
              <a:rPr lang="en-US" altLang="en-US" sz="2100" dirty="0"/>
              <a:t> </a:t>
            </a:r>
          </a:p>
          <a:p>
            <a:pPr lvl="1"/>
            <a:r>
              <a:rPr lang="en-US" altLang="en-US" sz="2400" dirty="0"/>
              <a:t>Integrated Development Environment (IDE): Eclipse 4.7 (Oxygen) </a:t>
            </a:r>
          </a:p>
          <a:p>
            <a:pPr lvl="2"/>
            <a:r>
              <a:rPr lang="en-US" altLang="en-US" sz="2100" dirty="0"/>
              <a:t>Download Eclipse IDE for Java EE Developers </a:t>
            </a:r>
          </a:p>
          <a:p>
            <a:pPr lvl="2"/>
            <a:r>
              <a:rPr lang="en-US" altLang="en-US" sz="2100" dirty="0">
                <a:hlinkClick r:id="rId3"/>
              </a:rPr>
              <a:t>http://www.eclipse.org/downloads/packages/eclipse-ide-java-ee-developers/oxygenr</a:t>
            </a:r>
            <a:r>
              <a:rPr lang="en-US" altLang="en-US" sz="2100" dirty="0"/>
              <a:t> </a:t>
            </a:r>
          </a:p>
          <a:p>
            <a:pPr lvl="2"/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dirty="0"/>
              <a:t>If you have other IDEs (NetBeans, IntelliJ Idea etc.), you are welcome to use them. </a:t>
            </a:r>
          </a:p>
          <a:p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3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A1A7AD6E-A5A6-4EE1-9EDB-121F896C007A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14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pitchFamily="34" charset="-128"/>
              </a:rPr>
              <a:t>Why Java?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95669"/>
            <a:ext cx="8458200" cy="4365172"/>
          </a:xfrm>
        </p:spPr>
        <p:txBody>
          <a:bodyPr>
            <a:normAutofit/>
          </a:bodyPr>
          <a:lstStyle/>
          <a:p>
            <a:pPr marL="288925" indent="-288925" eaLnBrk="1" hangingPunct="1">
              <a:defRPr/>
            </a:pPr>
            <a:r>
              <a:rPr lang="en-US" sz="2800" dirty="0">
                <a:ea typeface="ＭＳ Ｐゴシック" pitchFamily="34" charset="-128"/>
              </a:rPr>
              <a:t>You can</a:t>
            </a:r>
            <a:r>
              <a:rPr lang="en-US" altLang="ja-JP" sz="2800" dirty="0">
                <a:ea typeface="ＭＳ Ｐゴシック" pitchFamily="34" charset="-128"/>
              </a:rPr>
              <a:t>’t learn to program without a programming language </a:t>
            </a:r>
          </a:p>
          <a:p>
            <a:pPr marL="288925" indent="-288925" eaLnBrk="1" hangingPunct="1">
              <a:defRPr/>
            </a:pPr>
            <a:r>
              <a:rPr lang="en-US" sz="2800" dirty="0">
                <a:ea typeface="ＭＳ Ｐゴシック" pitchFamily="34" charset="-128"/>
              </a:rPr>
              <a:t>The purpose of a programming language is to allow you to express your ideas in code</a:t>
            </a:r>
          </a:p>
          <a:p>
            <a:pPr marL="288925" indent="-288925" eaLnBrk="1" hangingPunct="1">
              <a:defRPr/>
            </a:pPr>
            <a:r>
              <a:rPr lang="en-US" sz="2800" dirty="0">
                <a:ea typeface="ＭＳ Ｐゴシック" pitchFamily="34" charset="-128"/>
              </a:rPr>
              <a:t>Java is one of the language that most directly allows you to express ideas from the largest number of application areas </a:t>
            </a:r>
          </a:p>
          <a:p>
            <a:pPr marL="990600" lvl="1" indent="-533400" eaLnBrk="1" hangingPunct="1">
              <a:buFont typeface="Wingdings" panose="05000000000000000000" pitchFamily="2" charset="2"/>
              <a:buNone/>
              <a:defRPr/>
            </a:pPr>
            <a:endParaRPr lang="en-US" sz="24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495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3C783E51-956D-49B0-86F6-9C52680F0574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15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ＭＳ Ｐゴシック" pitchFamily="34" charset="-128"/>
              </a:rPr>
              <a:t>Why programming?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>
                <a:ea typeface="ＭＳ Ｐゴシック" pitchFamily="34" charset="-128"/>
              </a:rPr>
              <a:t>Our civilization runs on software</a:t>
            </a:r>
          </a:p>
          <a:p>
            <a:pPr lvl="1" eaLnBrk="1" hangingPunct="1">
              <a:defRPr/>
            </a:pPr>
            <a:r>
              <a:rPr lang="en-US" sz="2400" dirty="0">
                <a:ea typeface="ＭＳ Ｐゴシック" pitchFamily="34" charset="-128"/>
              </a:rPr>
              <a:t>Most engineering activities involve software</a:t>
            </a:r>
          </a:p>
          <a:p>
            <a:pPr eaLnBrk="1" hangingPunct="1">
              <a:defRPr/>
            </a:pPr>
            <a:endParaRPr lang="en-US" sz="28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884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Aircraft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  <a:p>
            <a:r>
              <a:rPr lang="en-US" dirty="0"/>
              <a:t>Control</a:t>
            </a:r>
          </a:p>
          <a:p>
            <a:r>
              <a:rPr lang="en-US" dirty="0"/>
              <a:t>Display</a:t>
            </a:r>
          </a:p>
          <a:p>
            <a:r>
              <a:rPr lang="en-US" dirty="0"/>
              <a:t>Signal Processing</a:t>
            </a:r>
          </a:p>
          <a:p>
            <a:r>
              <a:rPr lang="en-US" dirty="0"/>
              <a:t>Monitoring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1957" y="1482091"/>
            <a:ext cx="4312460" cy="323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4855" y="3903082"/>
            <a:ext cx="3381074" cy="295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11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Design</a:t>
            </a:r>
          </a:p>
          <a:p>
            <a:r>
              <a:rPr lang="en-US" altLang="en-US" dirty="0"/>
              <a:t>Construction</a:t>
            </a:r>
          </a:p>
          <a:p>
            <a:r>
              <a:rPr lang="en-US" altLang="en-US" dirty="0"/>
              <a:t>Management</a:t>
            </a:r>
          </a:p>
          <a:p>
            <a:r>
              <a:rPr lang="en-US" altLang="en-US" dirty="0"/>
              <a:t>Monitoring</a:t>
            </a:r>
          </a:p>
          <a:p>
            <a:r>
              <a:rPr lang="en-US" altLang="en-US" dirty="0"/>
              <a:t>Hull Design</a:t>
            </a:r>
          </a:p>
          <a:p>
            <a:r>
              <a:rPr lang="en-US" altLang="en-US" dirty="0"/>
              <a:t>Pumps</a:t>
            </a:r>
          </a:p>
          <a:p>
            <a:endParaRPr lang="en-US" dirty="0"/>
          </a:p>
        </p:txBody>
      </p:sp>
      <p:pic>
        <p:nvPicPr>
          <p:cNvPr id="4" name="Picture 13" descr="B&amp;W dis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315" y="2754261"/>
            <a:ext cx="3427780" cy="3422702"/>
          </a:xfrm>
          <a:prstGeom prst="rect">
            <a:avLst/>
          </a:prstGeom>
          <a:noFill/>
        </p:spPr>
      </p:pic>
      <p:pic>
        <p:nvPicPr>
          <p:cNvPr id="5" name="Picture 9" descr="millenium maers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877" y="1690689"/>
            <a:ext cx="3329473" cy="305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9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504" y="1948677"/>
            <a:ext cx="7886700" cy="4351338"/>
          </a:xfrm>
        </p:spPr>
        <p:txBody>
          <a:bodyPr/>
          <a:lstStyle/>
          <a:p>
            <a:r>
              <a:rPr lang="en-US" dirty="0"/>
              <a:t>Control</a:t>
            </a:r>
          </a:p>
          <a:p>
            <a:r>
              <a:rPr lang="en-US" dirty="0"/>
              <a:t>Monitoring</a:t>
            </a:r>
          </a:p>
          <a:p>
            <a:r>
              <a:rPr lang="en-US" dirty="0"/>
              <a:t>Analysis</a:t>
            </a:r>
          </a:p>
          <a:p>
            <a:r>
              <a:rPr lang="en-US" dirty="0"/>
              <a:t>Design</a:t>
            </a:r>
          </a:p>
          <a:p>
            <a:r>
              <a:rPr lang="en-US" dirty="0"/>
              <a:t>Communications</a:t>
            </a:r>
          </a:p>
          <a:p>
            <a:r>
              <a:rPr lang="en-US" dirty="0"/>
              <a:t>Manufacturing</a:t>
            </a:r>
          </a:p>
          <a:p>
            <a:r>
              <a:rPr lang="en-US" dirty="0"/>
              <a:t>Visualization</a:t>
            </a:r>
          </a:p>
          <a:p>
            <a:endParaRPr lang="en-US" dirty="0"/>
          </a:p>
        </p:txBody>
      </p:sp>
      <p:pic>
        <p:nvPicPr>
          <p:cNvPr id="4" name="Picture 5" descr="En_solrig_s_ndag_p__237964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876" y="1643877"/>
            <a:ext cx="2570662" cy="2227907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924" y="1690190"/>
            <a:ext cx="2135280" cy="2135280"/>
          </a:xfrm>
          <a:prstGeom prst="rect">
            <a:avLst/>
          </a:prstGeom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38694" y="3995351"/>
            <a:ext cx="2775033" cy="246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55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Voice Quality</a:t>
            </a:r>
          </a:p>
          <a:p>
            <a:r>
              <a:rPr lang="en-US" dirty="0"/>
              <a:t>User Interfaces</a:t>
            </a:r>
          </a:p>
          <a:p>
            <a:r>
              <a:rPr lang="en-US" dirty="0"/>
              <a:t>Billing</a:t>
            </a:r>
          </a:p>
          <a:p>
            <a:r>
              <a:rPr lang="en-US" dirty="0"/>
              <a:t>Mobility</a:t>
            </a:r>
          </a:p>
          <a:p>
            <a:r>
              <a:rPr lang="en-US" dirty="0"/>
              <a:t>Switching</a:t>
            </a:r>
          </a:p>
          <a:p>
            <a:r>
              <a:rPr lang="en-US" dirty="0"/>
              <a:t>Reliability</a:t>
            </a:r>
          </a:p>
          <a:p>
            <a:r>
              <a:rPr lang="en-US" dirty="0"/>
              <a:t>Images</a:t>
            </a:r>
          </a:p>
        </p:txBody>
      </p:sp>
      <p:pic>
        <p:nvPicPr>
          <p:cNvPr id="4" name="Picture 7" descr="5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860" y="1593542"/>
            <a:ext cx="2469175" cy="2056036"/>
          </a:xfrm>
          <a:prstGeom prst="rect">
            <a:avLst/>
          </a:prstGeom>
          <a:noFill/>
        </p:spPr>
      </p:pic>
      <p:pic>
        <p:nvPicPr>
          <p:cNvPr id="5" name="Picture 10" descr="C:\Documents and Settings\bs\Desktop\112 book\Chapter Photos\Ch 1\1-6 cell pho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035" y="2080346"/>
            <a:ext cx="2266485" cy="3540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860" y="3850509"/>
            <a:ext cx="1567511" cy="246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27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I am</a:t>
            </a: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 140 educational objectives (and why)</a:t>
            </a: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Overview of the course, and logistics</a:t>
            </a: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Computers</a:t>
            </a: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Quick overview of Java and why we study it</a:t>
            </a:r>
          </a:p>
          <a:p>
            <a:r>
              <a:rPr lang="en-US" altLang="en-US" sz="2800" dirty="0"/>
              <a:t>First program “Hello World!”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7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>
            <a:extLst>
              <a:ext uri="{FF2B5EF4-FFF2-40B4-BE49-F238E27FC236}">
                <a16:creationId xmlns:a16="http://schemas.microsoft.com/office/drawing/2014/main" xmlns="" id="{65480B15-8261-4A84-8B82-F80413C3702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03213"/>
            <a:ext cx="8610600" cy="992187"/>
          </a:xfrm>
        </p:spPr>
        <p:txBody>
          <a:bodyPr/>
          <a:lstStyle/>
          <a:p>
            <a:pPr eaLnBrk="1" hangingPunct="1"/>
            <a:r>
              <a:rPr lang="en-US" altLang="en-US"/>
              <a:t>Computer Systems: Hardware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xmlns="" id="{60CC1493-CD35-45D7-8918-8F5403D31F1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485900"/>
            <a:ext cx="8294688" cy="457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hardware components are the physical pieces of the computer.</a:t>
            </a:r>
          </a:p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major hardware components of a computer are:</a:t>
            </a:r>
          </a:p>
          <a:p>
            <a:pPr lvl="1"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central processing unit (CPU)</a:t>
            </a:r>
          </a:p>
          <a:p>
            <a:pPr lvl="1"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memory</a:t>
            </a:r>
          </a:p>
          <a:p>
            <a:pPr lvl="1"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storage devices</a:t>
            </a:r>
          </a:p>
          <a:p>
            <a:pPr lvl="1"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and Output devices</a:t>
            </a:r>
          </a:p>
        </p:txBody>
      </p:sp>
    </p:spTree>
    <p:extLst>
      <p:ext uri="{BB962C8B-B14F-4D97-AF65-F5344CB8AC3E}">
        <p14:creationId xmlns:p14="http://schemas.microsoft.com/office/powerpoint/2010/main" val="348960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5">
            <a:extLst>
              <a:ext uri="{FF2B5EF4-FFF2-40B4-BE49-F238E27FC236}">
                <a16:creationId xmlns:a16="http://schemas.microsoft.com/office/drawing/2014/main" xmlns="" id="{CD84CA3C-188F-4584-8E08-747879CF048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03213"/>
            <a:ext cx="8610600" cy="992187"/>
          </a:xfrm>
        </p:spPr>
        <p:txBody>
          <a:bodyPr/>
          <a:lstStyle/>
          <a:p>
            <a:pPr eaLnBrk="1" hangingPunct="1"/>
            <a:r>
              <a:rPr lang="en-US" altLang="en-US"/>
              <a:t>Computer Systems: Hardware</a:t>
            </a:r>
          </a:p>
        </p:txBody>
      </p:sp>
      <p:pic>
        <p:nvPicPr>
          <p:cNvPr id="21508" name="Picture 6">
            <a:extLst>
              <a:ext uri="{FF2B5EF4-FFF2-40B4-BE49-F238E27FC236}">
                <a16:creationId xmlns:a16="http://schemas.microsoft.com/office/drawing/2014/main" xmlns="" id="{EDC8F136-5858-47DC-8D68-EB6B8C543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5" y="1524000"/>
            <a:ext cx="6254750" cy="466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83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>
            <a:extLst>
              <a:ext uri="{FF2B5EF4-FFF2-40B4-BE49-F238E27FC236}">
                <a16:creationId xmlns:a16="http://schemas.microsoft.com/office/drawing/2014/main" xmlns="" id="{F922B736-6A3F-4EB6-A4F9-0C2701CCC6C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03213"/>
            <a:ext cx="8610600" cy="992187"/>
          </a:xfrm>
        </p:spPr>
        <p:txBody>
          <a:bodyPr/>
          <a:lstStyle/>
          <a:p>
            <a:pPr eaLnBrk="1" hangingPunct="1"/>
            <a:r>
              <a:rPr lang="en-US" altLang="en-US"/>
              <a:t>Computer Systems: Hardware</a:t>
            </a:r>
            <a:br>
              <a:rPr lang="en-US" altLang="en-US"/>
            </a:br>
            <a:r>
              <a:rPr lang="en-US" altLang="en-US" sz="2800"/>
              <a:t>Central Processing Unit</a:t>
            </a:r>
          </a:p>
        </p:txBody>
      </p:sp>
      <p:sp>
        <p:nvSpPr>
          <p:cNvPr id="23556" name="Text Box 12">
            <a:extLst>
              <a:ext uri="{FF2B5EF4-FFF2-40B4-BE49-F238E27FC236}">
                <a16:creationId xmlns:a16="http://schemas.microsoft.com/office/drawing/2014/main" xmlns="" id="{ABA2CE9C-0946-47E3-BF50-76CFBB5DB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276600"/>
            <a:ext cx="2409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Instruction (input)</a:t>
            </a:r>
          </a:p>
        </p:txBody>
      </p:sp>
      <p:sp>
        <p:nvSpPr>
          <p:cNvPr id="23557" name="Text Box 14">
            <a:extLst>
              <a:ext uri="{FF2B5EF4-FFF2-40B4-BE49-F238E27FC236}">
                <a16:creationId xmlns:a16="http://schemas.microsoft.com/office/drawing/2014/main" xmlns="" id="{2DA98775-6672-47B1-AB84-CDE269801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3276600"/>
            <a:ext cx="2020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Result (output)</a:t>
            </a:r>
          </a:p>
        </p:txBody>
      </p:sp>
      <p:grpSp>
        <p:nvGrpSpPr>
          <p:cNvPr id="23558" name="Group 18">
            <a:extLst>
              <a:ext uri="{FF2B5EF4-FFF2-40B4-BE49-F238E27FC236}">
                <a16:creationId xmlns:a16="http://schemas.microsoft.com/office/drawing/2014/main" xmlns="" id="{ECFA6744-87D0-4C34-A068-DEB6538967C7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1676400"/>
            <a:ext cx="7620000" cy="4419600"/>
            <a:chOff x="576" y="912"/>
            <a:chExt cx="4800" cy="2784"/>
          </a:xfrm>
        </p:grpSpPr>
        <p:grpSp>
          <p:nvGrpSpPr>
            <p:cNvPr id="23559" name="Group 17">
              <a:extLst>
                <a:ext uri="{FF2B5EF4-FFF2-40B4-BE49-F238E27FC236}">
                  <a16:creationId xmlns:a16="http://schemas.microsoft.com/office/drawing/2014/main" xmlns="" id="{CF4B85D6-26F3-4549-8C26-B3B547F3D3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960"/>
              <a:ext cx="4800" cy="2736"/>
              <a:chOff x="384" y="768"/>
              <a:chExt cx="5088" cy="2976"/>
            </a:xfrm>
          </p:grpSpPr>
          <p:sp>
            <p:nvSpPr>
              <p:cNvPr id="23561" name="Rectangle 5">
                <a:extLst>
                  <a:ext uri="{FF2B5EF4-FFF2-40B4-BE49-F238E27FC236}">
                    <a16:creationId xmlns:a16="http://schemas.microsoft.com/office/drawing/2014/main" xmlns="" id="{394084B0-21C0-4ACF-A018-796F6B2068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768"/>
                <a:ext cx="1968" cy="29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3562" name="Rectangle 6">
                <a:extLst>
                  <a:ext uri="{FF2B5EF4-FFF2-40B4-BE49-F238E27FC236}">
                    <a16:creationId xmlns:a16="http://schemas.microsoft.com/office/drawing/2014/main" xmlns="" id="{BB377CD3-5333-45A3-9517-B35AAE3D95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1008"/>
                <a:ext cx="1488" cy="1152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>
                    <a:solidFill>
                      <a:schemeClr val="bg1"/>
                    </a:solidFill>
                  </a:rPr>
                  <a:t>Arithmetic</a:t>
                </a:r>
                <a:br>
                  <a:rPr lang="en-US" altLang="en-US" sz="2400">
                    <a:solidFill>
                      <a:schemeClr val="bg1"/>
                    </a:solidFill>
                  </a:rPr>
                </a:br>
                <a:r>
                  <a:rPr lang="en-US" altLang="en-US" sz="2400">
                    <a:solidFill>
                      <a:schemeClr val="bg1"/>
                    </a:solidFill>
                  </a:rPr>
                  <a:t>Logic</a:t>
                </a:r>
                <a:br>
                  <a:rPr lang="en-US" altLang="en-US" sz="2400">
                    <a:solidFill>
                      <a:schemeClr val="bg1"/>
                    </a:solidFill>
                  </a:rPr>
                </a:br>
                <a:r>
                  <a:rPr lang="en-US" altLang="en-US" sz="2400">
                    <a:solidFill>
                      <a:schemeClr val="bg1"/>
                    </a:solidFill>
                  </a:rPr>
                  <a:t>Unit</a:t>
                </a:r>
              </a:p>
            </p:txBody>
          </p:sp>
          <p:sp>
            <p:nvSpPr>
              <p:cNvPr id="23563" name="Rectangle 8">
                <a:extLst>
                  <a:ext uri="{FF2B5EF4-FFF2-40B4-BE49-F238E27FC236}">
                    <a16:creationId xmlns:a16="http://schemas.microsoft.com/office/drawing/2014/main" xmlns="" id="{32B0CD81-FECE-4033-96B6-E9CC479741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2352"/>
                <a:ext cx="1488" cy="1152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>
                    <a:solidFill>
                      <a:schemeClr val="bg1"/>
                    </a:solidFill>
                  </a:rPr>
                  <a:t>Control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>
                    <a:solidFill>
                      <a:schemeClr val="bg1"/>
                    </a:solidFill>
                  </a:rPr>
                  <a:t>Unit</a:t>
                </a:r>
              </a:p>
            </p:txBody>
          </p:sp>
          <p:sp>
            <p:nvSpPr>
              <p:cNvPr id="23564" name="Line 11">
                <a:extLst>
                  <a:ext uri="{FF2B5EF4-FFF2-40B4-BE49-F238E27FC236}">
                    <a16:creationId xmlns:a16="http://schemas.microsoft.com/office/drawing/2014/main" xmlns="" id="{345D7D2F-FF4A-4FE8-A84D-BD04533EBA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256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565" name="Line 13">
                <a:extLst>
                  <a:ext uri="{FF2B5EF4-FFF2-40B4-BE49-F238E27FC236}">
                    <a16:creationId xmlns:a16="http://schemas.microsoft.com/office/drawing/2014/main" xmlns="" id="{39CA42F7-CF72-43C7-9723-3F71495A39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6" y="2256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23560" name="Text Box 16">
              <a:extLst>
                <a:ext uri="{FF2B5EF4-FFF2-40B4-BE49-F238E27FC236}">
                  <a16:creationId xmlns:a16="http://schemas.microsoft.com/office/drawing/2014/main" xmlns="" id="{03899C50-BDDB-47C0-AD85-8CEF808B03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912"/>
              <a:ext cx="49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/>
                <a:t>CPU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42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>
            <a:extLst>
              <a:ext uri="{FF2B5EF4-FFF2-40B4-BE49-F238E27FC236}">
                <a16:creationId xmlns:a16="http://schemas.microsoft.com/office/drawing/2014/main" xmlns="" id="{ED58A054-CF6B-480D-BD4F-FC057D79207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03213"/>
            <a:ext cx="8610600" cy="992187"/>
          </a:xfrm>
        </p:spPr>
        <p:txBody>
          <a:bodyPr/>
          <a:lstStyle/>
          <a:p>
            <a:pPr eaLnBrk="1" hangingPunct="1"/>
            <a:r>
              <a:rPr lang="en-US" altLang="en-US"/>
              <a:t>Computer Systems: Hardware</a:t>
            </a:r>
            <a:br>
              <a:rPr lang="en-US" altLang="en-US"/>
            </a:br>
            <a:r>
              <a:rPr lang="en-US" altLang="en-US" sz="2800"/>
              <a:t>Central Processing Unit</a:t>
            </a:r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xmlns="" id="{D03A6119-66C6-40A5-B929-270B01E1D31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676400"/>
            <a:ext cx="8294688" cy="4572000"/>
          </a:xfrm>
        </p:spPr>
        <p:txBody>
          <a:bodyPr>
            <a:normAutofit/>
          </a:bodyPr>
          <a:lstStyle/>
          <a:p>
            <a:pPr lvl="1"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CPU performs the fetch, decode, execute cycle in order to process program information.</a:t>
            </a: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xmlns="" id="{B6680015-6182-4C8A-82C7-1225C4783B00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2895600"/>
            <a:ext cx="7162800" cy="1295400"/>
            <a:chOff x="1248" y="1824"/>
            <a:chExt cx="4512" cy="816"/>
          </a:xfrm>
        </p:grpSpPr>
        <p:sp>
          <p:nvSpPr>
            <p:cNvPr id="24591" name="Rectangle 4">
              <a:extLst>
                <a:ext uri="{FF2B5EF4-FFF2-40B4-BE49-F238E27FC236}">
                  <a16:creationId xmlns:a16="http://schemas.microsoft.com/office/drawing/2014/main" xmlns="" id="{F2D1922F-3260-4258-B4B6-5DC9F6E57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1968"/>
              <a:ext cx="816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/>
                <a:t>Fetch</a:t>
              </a:r>
            </a:p>
          </p:txBody>
        </p:sp>
        <p:sp>
          <p:nvSpPr>
            <p:cNvPr id="24592" name="Text Box 13">
              <a:extLst>
                <a:ext uri="{FF2B5EF4-FFF2-40B4-BE49-F238E27FC236}">
                  <a16:creationId xmlns:a16="http://schemas.microsoft.com/office/drawing/2014/main" xmlns="" id="{F3DF4CA9-3272-41A1-B765-0DEEEB0ABA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1824"/>
              <a:ext cx="3600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b="1" dirty="0">
                  <a:solidFill>
                    <a:schemeClr val="accent2"/>
                  </a:solidFill>
                </a:rPr>
                <a:t>The CPU’s control unit fetches, from main memory,</a:t>
              </a:r>
              <a:br>
                <a:rPr lang="en-US" altLang="en-US" sz="1600" b="1" dirty="0">
                  <a:solidFill>
                    <a:schemeClr val="accent2"/>
                  </a:solidFill>
                </a:rPr>
              </a:br>
              <a:r>
                <a:rPr lang="en-US" altLang="en-US" sz="1600" b="1" dirty="0">
                  <a:solidFill>
                    <a:schemeClr val="accent2"/>
                  </a:solidFill>
                </a:rPr>
                <a:t>the next instruction in the sequence of program instructions.</a:t>
              </a:r>
            </a:p>
          </p:txBody>
        </p:sp>
      </p:grpSp>
      <p:grpSp>
        <p:nvGrpSpPr>
          <p:cNvPr id="3" name="Group 17">
            <a:extLst>
              <a:ext uri="{FF2B5EF4-FFF2-40B4-BE49-F238E27FC236}">
                <a16:creationId xmlns:a16="http://schemas.microsoft.com/office/drawing/2014/main" xmlns="" id="{A58A8C80-CD8E-4C1C-BCF7-3F569BFD928C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3657600"/>
            <a:ext cx="6324600" cy="1905000"/>
            <a:chOff x="1776" y="2304"/>
            <a:chExt cx="3984" cy="1200"/>
          </a:xfrm>
        </p:grpSpPr>
        <p:sp>
          <p:nvSpPr>
            <p:cNvPr id="24588" name="Line 5">
              <a:extLst>
                <a:ext uri="{FF2B5EF4-FFF2-40B4-BE49-F238E27FC236}">
                  <a16:creationId xmlns:a16="http://schemas.microsoft.com/office/drawing/2014/main" xmlns="" id="{7B53DA99-C0AC-443D-8F2D-A4B381F878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2356"/>
              <a:ext cx="480" cy="4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89" name="Rectangle 6">
              <a:extLst>
                <a:ext uri="{FF2B5EF4-FFF2-40B4-BE49-F238E27FC236}">
                  <a16:creationId xmlns:a16="http://schemas.microsoft.com/office/drawing/2014/main" xmlns="" id="{6C25E0D6-4B28-4275-A848-25437D088E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2832"/>
              <a:ext cx="816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/>
                <a:t>Decode</a:t>
              </a:r>
            </a:p>
          </p:txBody>
        </p:sp>
        <p:sp>
          <p:nvSpPr>
            <p:cNvPr id="24590" name="Text Box 14">
              <a:extLst>
                <a:ext uri="{FF2B5EF4-FFF2-40B4-BE49-F238E27FC236}">
                  <a16:creationId xmlns:a16="http://schemas.microsoft.com/office/drawing/2014/main" xmlns="" id="{3E964997-6B25-44EA-A8DF-385CDD044F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2304"/>
              <a:ext cx="2976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b="1" dirty="0"/>
                <a:t>The instruction is encoded in the form of a number. The control unit decodes the instruction and generates an electronic signal.</a:t>
              </a:r>
            </a:p>
          </p:txBody>
        </p:sp>
      </p:grpSp>
      <p:grpSp>
        <p:nvGrpSpPr>
          <p:cNvPr id="4" name="Group 19">
            <a:extLst>
              <a:ext uri="{FF2B5EF4-FFF2-40B4-BE49-F238E27FC236}">
                <a16:creationId xmlns:a16="http://schemas.microsoft.com/office/drawing/2014/main" xmlns="" id="{4B531653-6A72-495A-A5EE-586E46CD8D83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3733800"/>
            <a:ext cx="7864475" cy="1984375"/>
            <a:chOff x="672" y="2352"/>
            <a:chExt cx="4954" cy="1250"/>
          </a:xfrm>
        </p:grpSpPr>
        <p:sp>
          <p:nvSpPr>
            <p:cNvPr id="24584" name="Rectangle 7">
              <a:extLst>
                <a:ext uri="{FF2B5EF4-FFF2-40B4-BE49-F238E27FC236}">
                  <a16:creationId xmlns:a16="http://schemas.microsoft.com/office/drawing/2014/main" xmlns="" id="{87CEFC04-D4A4-406F-9506-47D8729056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2832"/>
              <a:ext cx="816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/>
                <a:t>Execute</a:t>
              </a:r>
            </a:p>
          </p:txBody>
        </p:sp>
        <p:sp>
          <p:nvSpPr>
            <p:cNvPr id="24585" name="Line 8">
              <a:extLst>
                <a:ext uri="{FF2B5EF4-FFF2-40B4-BE49-F238E27FC236}">
                  <a16:creationId xmlns:a16="http://schemas.microsoft.com/office/drawing/2014/main" xmlns="" id="{3E0BE6FC-38CB-45AC-A2C9-E5F2E35EEB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88" y="316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86" name="Line 9">
              <a:extLst>
                <a:ext uri="{FF2B5EF4-FFF2-40B4-BE49-F238E27FC236}">
                  <a16:creationId xmlns:a16="http://schemas.microsoft.com/office/drawing/2014/main" xmlns="" id="{F5B537A6-A41A-4F1F-9B3C-78CB95950D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8" y="2352"/>
              <a:ext cx="48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87" name="Text Box 15">
              <a:extLst>
                <a:ext uri="{FF2B5EF4-FFF2-40B4-BE49-F238E27FC236}">
                  <a16:creationId xmlns:a16="http://schemas.microsoft.com/office/drawing/2014/main" xmlns="" id="{C4192E9D-C6CC-4AE4-A1D4-E3DA241377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2928"/>
              <a:ext cx="2938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b="1">
                  <a:solidFill>
                    <a:schemeClr val="accent2"/>
                  </a:solidFill>
                </a:rPr>
                <a:t>The signal is routed to the appropriate component of the computer (such as the ALU, a disk drive, or some other device). The signal causes the component to perform an operation.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760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>
            <a:extLst>
              <a:ext uri="{FF2B5EF4-FFF2-40B4-BE49-F238E27FC236}">
                <a16:creationId xmlns:a16="http://schemas.microsoft.com/office/drawing/2014/main" xmlns="" id="{404F4243-B8BE-49AD-AB14-0FE369C1E4E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03213"/>
            <a:ext cx="8610600" cy="992187"/>
          </a:xfrm>
        </p:spPr>
        <p:txBody>
          <a:bodyPr/>
          <a:lstStyle/>
          <a:p>
            <a:pPr eaLnBrk="1" hangingPunct="1"/>
            <a:r>
              <a:rPr lang="en-US" altLang="en-US" dirty="0"/>
              <a:t>Computer Systems: Modern GPUs </a:t>
            </a:r>
            <a:endParaRPr lang="en-US" altLang="en-US" sz="2800" dirty="0"/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xmlns="" id="{1CC20BDA-0ECE-4A4D-AC80-A330D20FA7F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38150" y="1485900"/>
            <a:ext cx="8294688" cy="30194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CPUs consist of few cores optimized for serial processing</a:t>
            </a:r>
          </a:p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GPUs consist of thousands of smaller more efficient cores.</a:t>
            </a:r>
          </a:p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Serial portions of the code runs on the CPU while parallel portions run on the GPU.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725EAB6-2D18-4526-928D-3B26207B0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1369" y="4076700"/>
            <a:ext cx="4768056" cy="268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2247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>
            <a:extLst>
              <a:ext uri="{FF2B5EF4-FFF2-40B4-BE49-F238E27FC236}">
                <a16:creationId xmlns:a16="http://schemas.microsoft.com/office/drawing/2014/main" xmlns="" id="{A129D506-3C2C-43FF-BD16-BE75B2E53A0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03213"/>
            <a:ext cx="8610600" cy="992187"/>
          </a:xfrm>
        </p:spPr>
        <p:txBody>
          <a:bodyPr/>
          <a:lstStyle/>
          <a:p>
            <a:pPr eaLnBrk="1" hangingPunct="1"/>
            <a:r>
              <a:rPr lang="en-US" altLang="en-US" dirty="0"/>
              <a:t>Computer Systems: Anatomy of Motherboard</a:t>
            </a:r>
            <a:endParaRPr lang="en-US" altLang="en-US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4CE6886-46EB-4299-9974-3F2D9C270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826" y="1468140"/>
            <a:ext cx="6657974" cy="527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2514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>
            <a:extLst>
              <a:ext uri="{FF2B5EF4-FFF2-40B4-BE49-F238E27FC236}">
                <a16:creationId xmlns:a16="http://schemas.microsoft.com/office/drawing/2014/main" xmlns="" id="{404F4243-B8BE-49AD-AB14-0FE369C1E4E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03213"/>
            <a:ext cx="8610600" cy="992187"/>
          </a:xfrm>
        </p:spPr>
        <p:txBody>
          <a:bodyPr/>
          <a:lstStyle/>
          <a:p>
            <a:pPr eaLnBrk="1" hangingPunct="1"/>
            <a:r>
              <a:rPr lang="en-US" altLang="en-US"/>
              <a:t>Computer Systems: Hardware</a:t>
            </a:r>
            <a:br>
              <a:rPr lang="en-US" altLang="en-US"/>
            </a:br>
            <a:r>
              <a:rPr lang="en-US" altLang="en-US" sz="2800"/>
              <a:t>Main Memory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xmlns="" id="{1CC20BDA-0ECE-4A4D-AC80-A330D20FA7F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485900"/>
            <a:ext cx="8294688" cy="457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Commonly known as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random-access memory (RAM)</a:t>
            </a:r>
          </a:p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RAM contains:</a:t>
            </a:r>
          </a:p>
          <a:p>
            <a:pPr lvl="1"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currently running programs</a:t>
            </a:r>
          </a:p>
          <a:p>
            <a:pPr lvl="1"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used by those programs.</a:t>
            </a:r>
          </a:p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RAM is divided into units called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bytes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byte consists of eight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bits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may be either on or off.</a:t>
            </a:r>
          </a:p>
        </p:txBody>
      </p:sp>
    </p:spTree>
    <p:extLst>
      <p:ext uri="{BB962C8B-B14F-4D97-AF65-F5344CB8AC3E}">
        <p14:creationId xmlns:p14="http://schemas.microsoft.com/office/powerpoint/2010/main" val="232443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>
            <a:extLst>
              <a:ext uri="{FF2B5EF4-FFF2-40B4-BE49-F238E27FC236}">
                <a16:creationId xmlns:a16="http://schemas.microsoft.com/office/drawing/2014/main" xmlns="" id="{23EADFD6-23ED-4BF2-B97F-2647893FCD3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03213"/>
            <a:ext cx="8610600" cy="992187"/>
          </a:xfrm>
        </p:spPr>
        <p:txBody>
          <a:bodyPr/>
          <a:lstStyle/>
          <a:p>
            <a:pPr eaLnBrk="1" hangingPunct="1"/>
            <a:r>
              <a:rPr lang="en-US" altLang="en-US"/>
              <a:t>Computer Systems: Hardware</a:t>
            </a:r>
            <a:br>
              <a:rPr lang="en-US" altLang="en-US"/>
            </a:br>
            <a:r>
              <a:rPr lang="en-US" altLang="en-US" sz="2800"/>
              <a:t>Main Memory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xmlns="" id="{60C014B1-9F59-4E24-8530-CDDA149C3C8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50863" y="2120229"/>
            <a:ext cx="8294687" cy="45720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A bit is either on or off:</a:t>
            </a:r>
          </a:p>
          <a:p>
            <a:pPr lvl="1" eaLnBrk="1" hangingPunct="1"/>
            <a:r>
              <a:rPr lang="en-US" altLang="en-US" sz="2400" dirty="0"/>
              <a:t>1 = on</a:t>
            </a:r>
          </a:p>
          <a:p>
            <a:pPr lvl="1" eaLnBrk="1" hangingPunct="1"/>
            <a:r>
              <a:rPr lang="en-US" altLang="en-US" sz="2400" dirty="0"/>
              <a:t>0 = off</a:t>
            </a:r>
          </a:p>
          <a:p>
            <a:pPr eaLnBrk="1" hangingPunct="1"/>
            <a:r>
              <a:rPr lang="en-US" altLang="en-US" sz="2800" dirty="0"/>
              <a:t>The bits form a pattern that represents a character or a number.</a:t>
            </a:r>
          </a:p>
          <a:p>
            <a:pPr eaLnBrk="1" hangingPunct="1"/>
            <a:r>
              <a:rPr lang="en-US" altLang="en-US" sz="2800" dirty="0"/>
              <a:t>Each byte  in memory is assigned a unique number known as an </a:t>
            </a:r>
            <a:r>
              <a:rPr lang="en-US" altLang="en-US" sz="2800" i="1" dirty="0"/>
              <a:t>address</a:t>
            </a:r>
            <a:r>
              <a:rPr lang="en-US" altLang="en-US" sz="2800" dirty="0"/>
              <a:t>. </a:t>
            </a:r>
          </a:p>
          <a:p>
            <a:pPr eaLnBrk="1" hangingPunct="1"/>
            <a:r>
              <a:rPr lang="en-US" altLang="en-US" sz="2800" dirty="0"/>
              <a:t>RAM is </a:t>
            </a:r>
            <a:r>
              <a:rPr lang="en-US" altLang="en-US" sz="2800" b="1" i="1" dirty="0"/>
              <a:t>volatile</a:t>
            </a:r>
            <a:r>
              <a:rPr lang="en-US" altLang="en-US" sz="2800" dirty="0"/>
              <a:t>, which means that when the computer is turned off, the contents of RAM are erased.</a:t>
            </a:r>
          </a:p>
        </p:txBody>
      </p:sp>
      <p:grpSp>
        <p:nvGrpSpPr>
          <p:cNvPr id="27653" name="Group 13">
            <a:extLst>
              <a:ext uri="{FF2B5EF4-FFF2-40B4-BE49-F238E27FC236}">
                <a16:creationId xmlns:a16="http://schemas.microsoft.com/office/drawing/2014/main" xmlns="" id="{47CCF6F4-6C13-4982-9915-D953E0EDDDD2}"/>
              </a:ext>
            </a:extLst>
          </p:cNvPr>
          <p:cNvGrpSpPr>
            <a:grpSpLocks/>
          </p:cNvGrpSpPr>
          <p:nvPr/>
        </p:nvGrpSpPr>
        <p:grpSpPr bwMode="auto">
          <a:xfrm>
            <a:off x="4938712" y="1592833"/>
            <a:ext cx="3209925" cy="1893888"/>
            <a:chOff x="5410200" y="1154668"/>
            <a:chExt cx="3209925" cy="1893332"/>
          </a:xfrm>
        </p:grpSpPr>
        <p:pic>
          <p:nvPicPr>
            <p:cNvPr id="27654" name="Picture 6" descr="fig01_07">
              <a:extLst>
                <a:ext uri="{FF2B5EF4-FFF2-40B4-BE49-F238E27FC236}">
                  <a16:creationId xmlns:a16="http://schemas.microsoft.com/office/drawing/2014/main" xmlns="" id="{703616EB-E931-4471-AECF-2B469CBB19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1443037"/>
              <a:ext cx="3209925" cy="130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5" name="TextBox 5">
              <a:extLst>
                <a:ext uri="{FF2B5EF4-FFF2-40B4-BE49-F238E27FC236}">
                  <a16:creationId xmlns:a16="http://schemas.microsoft.com/office/drawing/2014/main" xmlns="" id="{436707F2-3874-4192-B6D5-5DB0542E75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1154668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27656" name="TextBox 6">
              <a:extLst>
                <a:ext uri="{FF2B5EF4-FFF2-40B4-BE49-F238E27FC236}">
                  <a16:creationId xmlns:a16="http://schemas.microsoft.com/office/drawing/2014/main" xmlns="" id="{2368E62B-E7D3-46AF-867B-7BCD5F8F1B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0400" y="1154668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27657" name="TextBox 7">
              <a:extLst>
                <a:ext uri="{FF2B5EF4-FFF2-40B4-BE49-F238E27FC236}">
                  <a16:creationId xmlns:a16="http://schemas.microsoft.com/office/drawing/2014/main" xmlns="" id="{0BAEBD51-A831-4806-A132-713001DF37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33845" y="1154668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27658" name="TextBox 8">
              <a:extLst>
                <a:ext uri="{FF2B5EF4-FFF2-40B4-BE49-F238E27FC236}">
                  <a16:creationId xmlns:a16="http://schemas.microsoft.com/office/drawing/2014/main" xmlns="" id="{F127D13B-CC4A-45FE-B14A-A408477C27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53400" y="1154668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27659" name="TextBox 9">
              <a:extLst>
                <a:ext uri="{FF2B5EF4-FFF2-40B4-BE49-F238E27FC236}">
                  <a16:creationId xmlns:a16="http://schemas.microsoft.com/office/drawing/2014/main" xmlns="" id="{FDF056DB-3C0E-4865-924A-8FDEEB621D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2600" y="2678668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/>
                <a:t>0</a:t>
              </a:r>
            </a:p>
          </p:txBody>
        </p:sp>
        <p:sp>
          <p:nvSpPr>
            <p:cNvPr id="27660" name="TextBox 10">
              <a:extLst>
                <a:ext uri="{FF2B5EF4-FFF2-40B4-BE49-F238E27FC236}">
                  <a16:creationId xmlns:a16="http://schemas.microsoft.com/office/drawing/2014/main" xmlns="" id="{8B8292AC-60FF-40C2-B822-A4038DBEC9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9318" y="2667000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/>
                <a:t>0</a:t>
              </a:r>
            </a:p>
          </p:txBody>
        </p:sp>
        <p:sp>
          <p:nvSpPr>
            <p:cNvPr id="27661" name="TextBox 11">
              <a:extLst>
                <a:ext uri="{FF2B5EF4-FFF2-40B4-BE49-F238E27FC236}">
                  <a16:creationId xmlns:a16="http://schemas.microsoft.com/office/drawing/2014/main" xmlns="" id="{0F7C04D6-517C-4F87-B58A-1C57115E17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10318" y="2667000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/>
                <a:t>0</a:t>
              </a:r>
            </a:p>
          </p:txBody>
        </p:sp>
        <p:sp>
          <p:nvSpPr>
            <p:cNvPr id="27662" name="TextBox 12">
              <a:extLst>
                <a:ext uri="{FF2B5EF4-FFF2-40B4-BE49-F238E27FC236}">
                  <a16:creationId xmlns:a16="http://schemas.microsoft.com/office/drawing/2014/main" xmlns="" id="{22707679-966F-4592-8B2D-0EFC4CC5B2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53318" y="2667000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/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330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>
            <a:extLst>
              <a:ext uri="{FF2B5EF4-FFF2-40B4-BE49-F238E27FC236}">
                <a16:creationId xmlns:a16="http://schemas.microsoft.com/office/drawing/2014/main" xmlns="" id="{B748FB32-6AF6-465B-A687-F723CF15924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03213"/>
            <a:ext cx="8610600" cy="992187"/>
          </a:xfrm>
        </p:spPr>
        <p:txBody>
          <a:bodyPr/>
          <a:lstStyle/>
          <a:p>
            <a:pPr eaLnBrk="1" hangingPunct="1"/>
            <a:r>
              <a:rPr lang="en-US" altLang="en-US"/>
              <a:t>Computer Systems: Hardware</a:t>
            </a:r>
            <a:br>
              <a:rPr lang="en-US" altLang="en-US"/>
            </a:br>
            <a:r>
              <a:rPr lang="en-US" altLang="en-US" sz="2800"/>
              <a:t>Main Memory</a:t>
            </a:r>
          </a:p>
        </p:txBody>
      </p:sp>
      <p:grpSp>
        <p:nvGrpSpPr>
          <p:cNvPr id="2" name="Group 71">
            <a:extLst>
              <a:ext uri="{FF2B5EF4-FFF2-40B4-BE49-F238E27FC236}">
                <a16:creationId xmlns:a16="http://schemas.microsoft.com/office/drawing/2014/main" xmlns="" id="{6817A79C-27FE-4BE3-9FEA-4E8CB6CEE05B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2743200"/>
            <a:ext cx="5254625" cy="457200"/>
            <a:chOff x="2208" y="1728"/>
            <a:chExt cx="3310" cy="288"/>
          </a:xfrm>
        </p:grpSpPr>
        <p:sp>
          <p:nvSpPr>
            <p:cNvPr id="29737" name="Text Box 48">
              <a:extLst>
                <a:ext uri="{FF2B5EF4-FFF2-40B4-BE49-F238E27FC236}">
                  <a16:creationId xmlns:a16="http://schemas.microsoft.com/office/drawing/2014/main" xmlns="" id="{5BC6292D-3FC4-468A-A882-3F21373ACB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1728"/>
              <a:ext cx="297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/>
                <a:t>A section of memory is called a </a:t>
              </a:r>
              <a:r>
                <a:rPr lang="en-US" altLang="en-US" sz="2400" i="1"/>
                <a:t>byte</a:t>
              </a:r>
              <a:r>
                <a:rPr lang="en-US" altLang="en-US" sz="2400"/>
                <a:t>.</a:t>
              </a:r>
            </a:p>
          </p:txBody>
        </p:sp>
        <p:sp>
          <p:nvSpPr>
            <p:cNvPr id="29738" name="AutoShape 60">
              <a:extLst>
                <a:ext uri="{FF2B5EF4-FFF2-40B4-BE49-F238E27FC236}">
                  <a16:creationId xmlns:a16="http://schemas.microsoft.com/office/drawing/2014/main" xmlns="" id="{FDBCE023-D607-4998-B77E-627C2E4CDC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1776"/>
              <a:ext cx="288" cy="192"/>
            </a:xfrm>
            <a:prstGeom prst="leftArrow">
              <a:avLst>
                <a:gd name="adj1" fmla="val 50000"/>
                <a:gd name="adj2" fmla="val 37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3" name="Group 73">
            <a:extLst>
              <a:ext uri="{FF2B5EF4-FFF2-40B4-BE49-F238E27FC236}">
                <a16:creationId xmlns:a16="http://schemas.microsoft.com/office/drawing/2014/main" xmlns="" id="{3B00DD44-28D9-41BE-BFFA-D5D4F77E39EE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4343400"/>
            <a:ext cx="5273675" cy="1524000"/>
            <a:chOff x="2256" y="2736"/>
            <a:chExt cx="3322" cy="960"/>
          </a:xfrm>
        </p:grpSpPr>
        <p:sp>
          <p:nvSpPr>
            <p:cNvPr id="29735" name="AutoShape 64">
              <a:extLst>
                <a:ext uri="{FF2B5EF4-FFF2-40B4-BE49-F238E27FC236}">
                  <a16:creationId xmlns:a16="http://schemas.microsoft.com/office/drawing/2014/main" xmlns="" id="{29B4DDB2-B1B3-4E85-B450-8DBF79BF4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6" y="2736"/>
              <a:ext cx="432" cy="960"/>
            </a:xfrm>
            <a:prstGeom prst="rightBrace">
              <a:avLst>
                <a:gd name="adj1" fmla="val 18519"/>
                <a:gd name="adj2" fmla="val 50000"/>
              </a:avLst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/>
            </a:p>
          </p:txBody>
        </p:sp>
        <p:sp>
          <p:nvSpPr>
            <p:cNvPr id="29736" name="Text Box 65">
              <a:extLst>
                <a:ext uri="{FF2B5EF4-FFF2-40B4-BE49-F238E27FC236}">
                  <a16:creationId xmlns:a16="http://schemas.microsoft.com/office/drawing/2014/main" xmlns="" id="{F7259408-0D47-4C20-92E1-BCD11B6740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2" y="2976"/>
              <a:ext cx="2746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/>
                <a:t>A section of two or four bytes is often called a </a:t>
              </a:r>
              <a:r>
                <a:rPr lang="en-US" altLang="en-US" sz="2400" i="1"/>
                <a:t>word</a:t>
              </a:r>
              <a:r>
                <a:rPr lang="en-US" altLang="en-US" sz="2400"/>
                <a:t>.</a:t>
              </a:r>
            </a:p>
          </p:txBody>
        </p:sp>
      </p:grpSp>
      <p:grpSp>
        <p:nvGrpSpPr>
          <p:cNvPr id="29702" name="Group 95">
            <a:extLst>
              <a:ext uri="{FF2B5EF4-FFF2-40B4-BE49-F238E27FC236}">
                <a16:creationId xmlns:a16="http://schemas.microsoft.com/office/drawing/2014/main" xmlns="" id="{97A3B0E2-CDD6-41F3-BEB9-89E4DC9AA7D3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371600"/>
            <a:ext cx="7929563" cy="4495800"/>
            <a:chOff x="384" y="864"/>
            <a:chExt cx="4995" cy="2832"/>
          </a:xfrm>
        </p:grpSpPr>
        <p:sp>
          <p:nvSpPr>
            <p:cNvPr id="29716" name="Text Box 67">
              <a:extLst>
                <a:ext uri="{FF2B5EF4-FFF2-40B4-BE49-F238E27FC236}">
                  <a16:creationId xmlns:a16="http://schemas.microsoft.com/office/drawing/2014/main" xmlns="" id="{440528D4-0D26-4424-AAD7-86FD7CE38F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864"/>
              <a:ext cx="4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/>
                <a:t>Main memory can be visualized as a column or row of cells.</a:t>
              </a:r>
            </a:p>
          </p:txBody>
        </p:sp>
        <p:sp>
          <p:nvSpPr>
            <p:cNvPr id="29717" name="AutoShape 69">
              <a:extLst>
                <a:ext uri="{FF2B5EF4-FFF2-40B4-BE49-F238E27FC236}">
                  <a16:creationId xmlns:a16="http://schemas.microsoft.com/office/drawing/2014/main" xmlns="" id="{A6A5EBB9-5FE6-44C2-9D1E-459A353ABF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200"/>
              <a:ext cx="240" cy="432"/>
            </a:xfrm>
            <a:prstGeom prst="downArrow">
              <a:avLst>
                <a:gd name="adj1" fmla="val 50000"/>
                <a:gd name="adj2" fmla="val 4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/>
            </a:p>
          </p:txBody>
        </p:sp>
        <p:grpSp>
          <p:nvGrpSpPr>
            <p:cNvPr id="29718" name="Group 94">
              <a:extLst>
                <a:ext uri="{FF2B5EF4-FFF2-40B4-BE49-F238E27FC236}">
                  <a16:creationId xmlns:a16="http://schemas.microsoft.com/office/drawing/2014/main" xmlns="" id="{A251092B-EE17-454B-8B03-FE852D37AC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" y="1728"/>
              <a:ext cx="1776" cy="1968"/>
              <a:chOff x="384" y="1728"/>
              <a:chExt cx="1776" cy="1968"/>
            </a:xfrm>
          </p:grpSpPr>
          <p:sp>
            <p:nvSpPr>
              <p:cNvPr id="29719" name="Rectangle 9">
                <a:extLst>
                  <a:ext uri="{FF2B5EF4-FFF2-40B4-BE49-F238E27FC236}">
                    <a16:creationId xmlns:a16="http://schemas.microsoft.com/office/drawing/2014/main" xmlns="" id="{1EC12584-0FCE-4D16-81AC-DE04E11ACB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776"/>
                <a:ext cx="1152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9720" name="Rectangle 11">
                <a:extLst>
                  <a:ext uri="{FF2B5EF4-FFF2-40B4-BE49-F238E27FC236}">
                    <a16:creationId xmlns:a16="http://schemas.microsoft.com/office/drawing/2014/main" xmlns="" id="{5E6E2C43-84EB-4983-857F-0C52FC707A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2256"/>
                <a:ext cx="1152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9721" name="Rectangle 12">
                <a:extLst>
                  <a:ext uri="{FF2B5EF4-FFF2-40B4-BE49-F238E27FC236}">
                    <a16:creationId xmlns:a16="http://schemas.microsoft.com/office/drawing/2014/main" xmlns="" id="{BC27B646-D248-4FF3-B0B4-61CD2BA347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2496"/>
                <a:ext cx="1152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9722" name="Rectangle 13">
                <a:extLst>
                  <a:ext uri="{FF2B5EF4-FFF2-40B4-BE49-F238E27FC236}">
                    <a16:creationId xmlns:a16="http://schemas.microsoft.com/office/drawing/2014/main" xmlns="" id="{8134175B-7F65-4062-88C9-4BEFDE9F07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2736"/>
                <a:ext cx="1152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9723" name="Rectangle 14">
                <a:extLst>
                  <a:ext uri="{FF2B5EF4-FFF2-40B4-BE49-F238E27FC236}">
                    <a16:creationId xmlns:a16="http://schemas.microsoft.com/office/drawing/2014/main" xmlns="" id="{902628E1-378A-42AD-8D69-F58C1B4CBC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2976"/>
                <a:ext cx="1152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9724" name="Rectangle 15">
                <a:extLst>
                  <a:ext uri="{FF2B5EF4-FFF2-40B4-BE49-F238E27FC236}">
                    <a16:creationId xmlns:a16="http://schemas.microsoft.com/office/drawing/2014/main" xmlns="" id="{482FE501-EBDF-426C-9677-FFFD8F8ECF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3216"/>
                <a:ext cx="1152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9725" name="Rectangle 16">
                <a:extLst>
                  <a:ext uri="{FF2B5EF4-FFF2-40B4-BE49-F238E27FC236}">
                    <a16:creationId xmlns:a16="http://schemas.microsoft.com/office/drawing/2014/main" xmlns="" id="{DDD9C24C-869D-4018-94D9-2F167D873D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3456"/>
                <a:ext cx="1152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9726" name="Text Box 22">
                <a:extLst>
                  <a:ext uri="{FF2B5EF4-FFF2-40B4-BE49-F238E27FC236}">
                    <a16:creationId xmlns:a16="http://schemas.microsoft.com/office/drawing/2014/main" xmlns="" id="{B327099C-7B87-4DA4-9EE9-01D2B76477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" y="1728"/>
                <a:ext cx="59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/>
                  <a:t>0x000</a:t>
                </a:r>
              </a:p>
            </p:txBody>
          </p:sp>
          <p:sp>
            <p:nvSpPr>
              <p:cNvPr id="29727" name="Text Box 23">
                <a:extLst>
                  <a:ext uri="{FF2B5EF4-FFF2-40B4-BE49-F238E27FC236}">
                    <a16:creationId xmlns:a16="http://schemas.microsoft.com/office/drawing/2014/main" xmlns="" id="{C24240BF-1C1E-4623-9138-17E897AB09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" y="1968"/>
                <a:ext cx="59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/>
                  <a:t>0x001</a:t>
                </a:r>
              </a:p>
            </p:txBody>
          </p:sp>
          <p:sp>
            <p:nvSpPr>
              <p:cNvPr id="29728" name="Text Box 26">
                <a:extLst>
                  <a:ext uri="{FF2B5EF4-FFF2-40B4-BE49-F238E27FC236}">
                    <a16:creationId xmlns:a16="http://schemas.microsoft.com/office/drawing/2014/main" xmlns="" id="{5D474388-E3B9-4468-9BB5-ECD24588F0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" y="2448"/>
                <a:ext cx="59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/>
                  <a:t>0x003</a:t>
                </a:r>
              </a:p>
            </p:txBody>
          </p:sp>
          <p:sp>
            <p:nvSpPr>
              <p:cNvPr id="29729" name="Text Box 27">
                <a:extLst>
                  <a:ext uri="{FF2B5EF4-FFF2-40B4-BE49-F238E27FC236}">
                    <a16:creationId xmlns:a16="http://schemas.microsoft.com/office/drawing/2014/main" xmlns="" id="{0BD15C61-64DE-49D5-8EF4-21097959E1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" y="2208"/>
                <a:ext cx="59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/>
                  <a:t>0x002</a:t>
                </a:r>
              </a:p>
            </p:txBody>
          </p:sp>
          <p:sp>
            <p:nvSpPr>
              <p:cNvPr id="29730" name="Text Box 28">
                <a:extLst>
                  <a:ext uri="{FF2B5EF4-FFF2-40B4-BE49-F238E27FC236}">
                    <a16:creationId xmlns:a16="http://schemas.microsoft.com/office/drawing/2014/main" xmlns="" id="{382FEDFA-9154-4561-AF67-30AF180CCF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" y="2688"/>
                <a:ext cx="59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/>
                  <a:t>0x004</a:t>
                </a:r>
              </a:p>
            </p:txBody>
          </p:sp>
          <p:sp>
            <p:nvSpPr>
              <p:cNvPr id="29731" name="Text Box 29">
                <a:extLst>
                  <a:ext uri="{FF2B5EF4-FFF2-40B4-BE49-F238E27FC236}">
                    <a16:creationId xmlns:a16="http://schemas.microsoft.com/office/drawing/2014/main" xmlns="" id="{DE5588A2-FB49-4381-A571-59C65B40C1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" y="2928"/>
                <a:ext cx="59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/>
                  <a:t>0x005</a:t>
                </a:r>
              </a:p>
            </p:txBody>
          </p:sp>
          <p:sp>
            <p:nvSpPr>
              <p:cNvPr id="29732" name="Text Box 30">
                <a:extLst>
                  <a:ext uri="{FF2B5EF4-FFF2-40B4-BE49-F238E27FC236}">
                    <a16:creationId xmlns:a16="http://schemas.microsoft.com/office/drawing/2014/main" xmlns="" id="{6C69BAC2-D2E1-4005-9593-CA0A5901BE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" y="3168"/>
                <a:ext cx="59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/>
                  <a:t>0x006</a:t>
                </a:r>
              </a:p>
            </p:txBody>
          </p:sp>
          <p:sp>
            <p:nvSpPr>
              <p:cNvPr id="29733" name="Text Box 31">
                <a:extLst>
                  <a:ext uri="{FF2B5EF4-FFF2-40B4-BE49-F238E27FC236}">
                    <a16:creationId xmlns:a16="http://schemas.microsoft.com/office/drawing/2014/main" xmlns="" id="{967D87F2-909C-46BC-9285-E460D0DD78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" y="3408"/>
                <a:ext cx="59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/>
                  <a:t>0x007</a:t>
                </a:r>
              </a:p>
            </p:txBody>
          </p:sp>
          <p:sp>
            <p:nvSpPr>
              <p:cNvPr id="29734" name="Rectangle 93">
                <a:extLst>
                  <a:ext uri="{FF2B5EF4-FFF2-40B4-BE49-F238E27FC236}">
                    <a16:creationId xmlns:a16="http://schemas.microsoft.com/office/drawing/2014/main" xmlns="" id="{9CE7F8A6-8F39-4E8A-8319-011A238FAF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2016"/>
                <a:ext cx="1152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2400"/>
              </a:p>
            </p:txBody>
          </p:sp>
        </p:grpSp>
      </p:grpSp>
      <p:grpSp>
        <p:nvGrpSpPr>
          <p:cNvPr id="6" name="Group 96">
            <a:extLst>
              <a:ext uri="{FF2B5EF4-FFF2-40B4-BE49-F238E27FC236}">
                <a16:creationId xmlns:a16="http://schemas.microsoft.com/office/drawing/2014/main" xmlns="" id="{FD792674-0F77-4967-B76C-A0335989D5C3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3124200"/>
            <a:ext cx="5975350" cy="457200"/>
            <a:chOff x="1008" y="1968"/>
            <a:chExt cx="3764" cy="288"/>
          </a:xfrm>
        </p:grpSpPr>
        <p:grpSp>
          <p:nvGrpSpPr>
            <p:cNvPr id="29704" name="Group 72">
              <a:extLst>
                <a:ext uri="{FF2B5EF4-FFF2-40B4-BE49-F238E27FC236}">
                  <a16:creationId xmlns:a16="http://schemas.microsoft.com/office/drawing/2014/main" xmlns="" id="{7CDD7234-6115-4B94-B83F-2F7B84AA36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8" y="1968"/>
              <a:ext cx="2564" cy="288"/>
              <a:chOff x="2208" y="1946"/>
              <a:chExt cx="2564" cy="288"/>
            </a:xfrm>
          </p:grpSpPr>
          <p:sp>
            <p:nvSpPr>
              <p:cNvPr id="29714" name="AutoShape 61">
                <a:extLst>
                  <a:ext uri="{FF2B5EF4-FFF2-40B4-BE49-F238E27FC236}">
                    <a16:creationId xmlns:a16="http://schemas.microsoft.com/office/drawing/2014/main" xmlns="" id="{C0C73615-5BED-487B-8EFF-F4307E194C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2016"/>
                <a:ext cx="288" cy="192"/>
              </a:xfrm>
              <a:prstGeom prst="leftArrow">
                <a:avLst>
                  <a:gd name="adj1" fmla="val 50000"/>
                  <a:gd name="adj2" fmla="val 37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9715" name="Text Box 62">
                <a:extLst>
                  <a:ext uri="{FF2B5EF4-FFF2-40B4-BE49-F238E27FC236}">
                    <a16:creationId xmlns:a16="http://schemas.microsoft.com/office/drawing/2014/main" xmlns="" id="{7B8077F9-83B7-4F86-9464-9A9ADEF14A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34" y="1946"/>
                <a:ext cx="223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/>
                  <a:t>A byte is made up of 8 </a:t>
                </a:r>
                <a:r>
                  <a:rPr lang="en-US" altLang="en-US" sz="2400" i="1"/>
                  <a:t>bits</a:t>
                </a:r>
                <a:r>
                  <a:rPr lang="en-US" altLang="en-US" sz="2400"/>
                  <a:t>.</a:t>
                </a:r>
              </a:p>
            </p:txBody>
          </p:sp>
        </p:grpSp>
        <p:grpSp>
          <p:nvGrpSpPr>
            <p:cNvPr id="29705" name="Group 92">
              <a:extLst>
                <a:ext uri="{FF2B5EF4-FFF2-40B4-BE49-F238E27FC236}">
                  <a16:creationId xmlns:a16="http://schemas.microsoft.com/office/drawing/2014/main" xmlns="" id="{38CF3555-3B93-4E5A-A442-4E6330ECB1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8" y="2016"/>
              <a:ext cx="1152" cy="240"/>
              <a:chOff x="1008" y="2016"/>
              <a:chExt cx="1152" cy="240"/>
            </a:xfrm>
          </p:grpSpPr>
          <p:sp>
            <p:nvSpPr>
              <p:cNvPr id="29706" name="Rectangle 76">
                <a:extLst>
                  <a:ext uri="{FF2B5EF4-FFF2-40B4-BE49-F238E27FC236}">
                    <a16:creationId xmlns:a16="http://schemas.microsoft.com/office/drawing/2014/main" xmlns="" id="{D0065C01-D8B2-4D22-A64F-648BBE445B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2016"/>
                <a:ext cx="144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/>
                  <a:t>1</a:t>
                </a:r>
              </a:p>
            </p:txBody>
          </p:sp>
          <p:sp>
            <p:nvSpPr>
              <p:cNvPr id="29707" name="Rectangle 77">
                <a:extLst>
                  <a:ext uri="{FF2B5EF4-FFF2-40B4-BE49-F238E27FC236}">
                    <a16:creationId xmlns:a16="http://schemas.microsoft.com/office/drawing/2014/main" xmlns="" id="{03C02993-A3FF-487A-AB70-D9F9576754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144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/>
                  <a:t>0</a:t>
                </a:r>
              </a:p>
            </p:txBody>
          </p:sp>
          <p:sp>
            <p:nvSpPr>
              <p:cNvPr id="29708" name="Rectangle 78">
                <a:extLst>
                  <a:ext uri="{FF2B5EF4-FFF2-40B4-BE49-F238E27FC236}">
                    <a16:creationId xmlns:a16="http://schemas.microsoft.com/office/drawing/2014/main" xmlns="" id="{D0761186-FDD1-44B5-A007-D8761DB519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2016"/>
                <a:ext cx="144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/>
                  <a:t>1</a:t>
                </a:r>
              </a:p>
            </p:txBody>
          </p:sp>
          <p:sp>
            <p:nvSpPr>
              <p:cNvPr id="29709" name="Rectangle 79">
                <a:extLst>
                  <a:ext uri="{FF2B5EF4-FFF2-40B4-BE49-F238E27FC236}">
                    <a16:creationId xmlns:a16="http://schemas.microsoft.com/office/drawing/2014/main" xmlns="" id="{B6138402-C8E4-490F-855A-172B6E83EC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2016"/>
                <a:ext cx="144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/>
                  <a:t>0</a:t>
                </a:r>
              </a:p>
            </p:txBody>
          </p:sp>
          <p:sp>
            <p:nvSpPr>
              <p:cNvPr id="29710" name="Rectangle 80">
                <a:extLst>
                  <a:ext uri="{FF2B5EF4-FFF2-40B4-BE49-F238E27FC236}">
                    <a16:creationId xmlns:a16="http://schemas.microsoft.com/office/drawing/2014/main" xmlns="" id="{CFAC7091-9BEB-4ADE-B4F4-DCAF36B372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016"/>
                <a:ext cx="144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/>
                  <a:t>1</a:t>
                </a:r>
              </a:p>
            </p:txBody>
          </p:sp>
          <p:sp>
            <p:nvSpPr>
              <p:cNvPr id="29711" name="Rectangle 81">
                <a:extLst>
                  <a:ext uri="{FF2B5EF4-FFF2-40B4-BE49-F238E27FC236}">
                    <a16:creationId xmlns:a16="http://schemas.microsoft.com/office/drawing/2014/main" xmlns="" id="{81F43E81-7270-48C7-93D8-209E7CB711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2016"/>
                <a:ext cx="144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/>
                  <a:t>0</a:t>
                </a:r>
              </a:p>
            </p:txBody>
          </p:sp>
          <p:sp>
            <p:nvSpPr>
              <p:cNvPr id="29712" name="Rectangle 82">
                <a:extLst>
                  <a:ext uri="{FF2B5EF4-FFF2-40B4-BE49-F238E27FC236}">
                    <a16:creationId xmlns:a16="http://schemas.microsoft.com/office/drawing/2014/main" xmlns="" id="{E8534120-77C6-4054-BF57-A0E73DE3C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2016"/>
                <a:ext cx="144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/>
                  <a:t>1</a:t>
                </a:r>
              </a:p>
            </p:txBody>
          </p:sp>
          <p:sp>
            <p:nvSpPr>
              <p:cNvPr id="29713" name="Rectangle 83">
                <a:extLst>
                  <a:ext uri="{FF2B5EF4-FFF2-40B4-BE49-F238E27FC236}">
                    <a16:creationId xmlns:a16="http://schemas.microsoft.com/office/drawing/2014/main" xmlns="" id="{2D693933-6148-41F6-A1A3-2FA20B3402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2016"/>
                <a:ext cx="144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/>
                  <a:t>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8546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>
            <a:extLst>
              <a:ext uri="{FF2B5EF4-FFF2-40B4-BE49-F238E27FC236}">
                <a16:creationId xmlns:a16="http://schemas.microsoft.com/office/drawing/2014/main" xmlns="" id="{A129D506-3C2C-43FF-BD16-BE75B2E53A0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03213"/>
            <a:ext cx="8610600" cy="992187"/>
          </a:xfrm>
        </p:spPr>
        <p:txBody>
          <a:bodyPr/>
          <a:lstStyle/>
          <a:p>
            <a:pPr eaLnBrk="1" hangingPunct="1"/>
            <a:r>
              <a:rPr lang="en-US" altLang="en-US" dirty="0"/>
              <a:t>Computer Systems: Hardware</a:t>
            </a:r>
            <a:br>
              <a:rPr lang="en-US" altLang="en-US" dirty="0"/>
            </a:br>
            <a:r>
              <a:rPr lang="en-US" altLang="en-US" sz="2800" dirty="0"/>
              <a:t>Secondary Storage Devices</a:t>
            </a:r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xmlns="" id="{87DAD555-A649-4C13-83C9-C3BF924892F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644650"/>
            <a:ext cx="8294688" cy="457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storage devices are capable of storing information for longer periods of time 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non-volatile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Secondary Storage devices:</a:t>
            </a:r>
          </a:p>
        </p:txBody>
      </p:sp>
      <p:sp>
        <p:nvSpPr>
          <p:cNvPr id="30725" name="Text Box 4">
            <a:extLst>
              <a:ext uri="{FF2B5EF4-FFF2-40B4-BE49-F238E27FC236}">
                <a16:creationId xmlns:a16="http://schemas.microsoft.com/office/drawing/2014/main" xmlns="" id="{36DAF2DE-B4D8-41C2-8C63-0D9B2D79E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657600"/>
            <a:ext cx="2590774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buClr>
                <a:schemeClr val="hlink"/>
              </a:buClr>
              <a:buSzPct val="110000"/>
              <a:buFontTx/>
              <a:buChar char="•"/>
            </a:pPr>
            <a:r>
              <a:rPr lang="en-US" altLang="en-US" sz="2400" dirty="0"/>
              <a:t> Disk drive</a:t>
            </a:r>
          </a:p>
          <a:p>
            <a:pPr lvl="1" eaLnBrk="1" hangingPunct="1">
              <a:buClr>
                <a:schemeClr val="hlink"/>
              </a:buClr>
              <a:buSzPct val="110000"/>
              <a:buFontTx/>
              <a:buChar char="•"/>
            </a:pPr>
            <a:r>
              <a:rPr lang="en-US" altLang="en-US" sz="2400" dirty="0"/>
              <a:t> External drive</a:t>
            </a:r>
          </a:p>
          <a:p>
            <a:pPr lvl="1" eaLnBrk="1" hangingPunct="1">
              <a:buClr>
                <a:schemeClr val="hlink"/>
              </a:buClr>
              <a:buSzPct val="110000"/>
              <a:buFontTx/>
              <a:buChar char="•"/>
            </a:pPr>
            <a:r>
              <a:rPr lang="en-US" altLang="en-US" sz="2400" dirty="0"/>
              <a:t> CD drive</a:t>
            </a:r>
            <a:endParaRPr lang="en-US" altLang="en-US" sz="2000" dirty="0"/>
          </a:p>
        </p:txBody>
      </p:sp>
      <p:sp>
        <p:nvSpPr>
          <p:cNvPr id="30726" name="Text Box 5">
            <a:extLst>
              <a:ext uri="{FF2B5EF4-FFF2-40B4-BE49-F238E27FC236}">
                <a16:creationId xmlns:a16="http://schemas.microsoft.com/office/drawing/2014/main" xmlns="" id="{B4C2DF14-6451-4456-B87E-AEBD23AB8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657600"/>
            <a:ext cx="2839239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buClr>
                <a:schemeClr val="hlink"/>
              </a:buClr>
              <a:buSzPct val="110000"/>
              <a:buFontTx/>
              <a:buChar char="•"/>
            </a:pPr>
            <a:r>
              <a:rPr lang="en-US" altLang="en-US" sz="2400" dirty="0"/>
              <a:t> Solid state drive</a:t>
            </a:r>
          </a:p>
          <a:p>
            <a:pPr lvl="1" eaLnBrk="1" hangingPunct="1">
              <a:buClr>
                <a:schemeClr val="hlink"/>
              </a:buClr>
              <a:buSzPct val="110000"/>
              <a:buFontTx/>
              <a:buChar char="•"/>
            </a:pPr>
            <a:r>
              <a:rPr lang="en-US" altLang="en-US" sz="2400" dirty="0"/>
              <a:t> USB drive</a:t>
            </a:r>
          </a:p>
          <a:p>
            <a:pPr lvl="1" eaLnBrk="1" hangingPunct="1">
              <a:buClr>
                <a:schemeClr val="hlink"/>
              </a:buClr>
              <a:buSzPct val="110000"/>
              <a:buFontTx/>
              <a:buChar char="•"/>
            </a:pPr>
            <a:r>
              <a:rPr lang="en-US" altLang="en-US" sz="2400" dirty="0"/>
              <a:t> DVD drive</a:t>
            </a:r>
          </a:p>
        </p:txBody>
      </p:sp>
    </p:spTree>
    <p:extLst>
      <p:ext uri="{BB962C8B-B14F-4D97-AF65-F5344CB8AC3E}">
        <p14:creationId xmlns:p14="http://schemas.microsoft.com/office/powerpoint/2010/main" val="356934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  <p:bldP spid="307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am 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95851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Instructor		: Sampath Jayarathna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Joined Cal Poly Pomona Fall 2016 from Texas A&amp;M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Originally from Sri Lanka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		: Eye tracking, Brain EEG, User modeling, Biometrics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			: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http://www.cpp.edu/~ukjayarathna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		: 8-46, 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ukjayarathna@cpp.edu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(909) 869-3145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Office Hours	: MW 3PM – 5PM, or email me for an appointment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[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Door Policy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3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884146" y="3950856"/>
            <a:ext cx="4448563" cy="958952"/>
            <a:chOff x="2884146" y="4489109"/>
            <a:chExt cx="4448563" cy="95895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84146" y="4489109"/>
              <a:ext cx="1278602" cy="95895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20135" y="4492971"/>
              <a:ext cx="1712574" cy="95508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40769" y="4492972"/>
              <a:ext cx="1301345" cy="955089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6648" y="2312619"/>
            <a:ext cx="2288454" cy="116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75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>
            <a:extLst>
              <a:ext uri="{FF2B5EF4-FFF2-40B4-BE49-F238E27FC236}">
                <a16:creationId xmlns:a16="http://schemas.microsoft.com/office/drawing/2014/main" xmlns="" id="{8CEB604C-1C3D-415A-AD6E-E6CB1C039B9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03213"/>
            <a:ext cx="8610600" cy="992187"/>
          </a:xfrm>
        </p:spPr>
        <p:txBody>
          <a:bodyPr/>
          <a:lstStyle/>
          <a:p>
            <a:pPr eaLnBrk="1" hangingPunct="1"/>
            <a:r>
              <a:rPr lang="en-US" altLang="en-US"/>
              <a:t>Computer Systems: Hardware</a:t>
            </a:r>
            <a:br>
              <a:rPr lang="en-US" altLang="en-US"/>
            </a:br>
            <a:r>
              <a:rPr lang="en-US" altLang="en-US" sz="2800"/>
              <a:t>Input Devices</a:t>
            </a:r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xmlns="" id="{1DFE00C4-6A52-4CF1-A822-B6F63F7D1F0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524000"/>
            <a:ext cx="8294688" cy="457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is any data the computer collects from the outside world.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data comes from devices known as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devices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input devices: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Keyboard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Mouse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Scanner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Digital camera</a:t>
            </a:r>
          </a:p>
        </p:txBody>
      </p:sp>
    </p:spTree>
    <p:extLst>
      <p:ext uri="{BB962C8B-B14F-4D97-AF65-F5344CB8AC3E}">
        <p14:creationId xmlns:p14="http://schemas.microsoft.com/office/powerpoint/2010/main" val="165037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>
            <a:extLst>
              <a:ext uri="{FF2B5EF4-FFF2-40B4-BE49-F238E27FC236}">
                <a16:creationId xmlns:a16="http://schemas.microsoft.com/office/drawing/2014/main" xmlns="" id="{0DF6C1C1-E742-4108-BF01-771E013F780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03213"/>
            <a:ext cx="8610600" cy="992187"/>
          </a:xfrm>
        </p:spPr>
        <p:txBody>
          <a:bodyPr/>
          <a:lstStyle/>
          <a:p>
            <a:pPr eaLnBrk="1" hangingPunct="1"/>
            <a:r>
              <a:rPr lang="en-US" altLang="en-US"/>
              <a:t>Computer Systems: Hardware</a:t>
            </a:r>
            <a:br>
              <a:rPr lang="en-US" altLang="en-US"/>
            </a:br>
            <a:r>
              <a:rPr lang="en-US" altLang="en-US" sz="2800"/>
              <a:t>Output Devices</a:t>
            </a:r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xmlns="" id="{B78E2796-CBC4-4772-BA85-6AA50E9187B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6575" y="1600200"/>
            <a:ext cx="8294688" cy="45720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Output is any data the computer sends to the outside world.</a:t>
            </a:r>
          </a:p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data is displayed on devices known as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output devices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output devices:</a:t>
            </a:r>
          </a:p>
          <a:p>
            <a:pPr lvl="1"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Monitors</a:t>
            </a:r>
          </a:p>
          <a:p>
            <a:pPr lvl="1"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Printers</a:t>
            </a:r>
          </a:p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devices such as disk drives perform input and output and are called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I/O devices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(input/output).</a:t>
            </a:r>
          </a:p>
        </p:txBody>
      </p:sp>
    </p:spTree>
    <p:extLst>
      <p:ext uri="{BB962C8B-B14F-4D97-AF65-F5344CB8AC3E}">
        <p14:creationId xmlns:p14="http://schemas.microsoft.com/office/powerpoint/2010/main" val="173265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>
            <a:extLst>
              <a:ext uri="{FF2B5EF4-FFF2-40B4-BE49-F238E27FC236}">
                <a16:creationId xmlns:a16="http://schemas.microsoft.com/office/drawing/2014/main" xmlns="" id="{08E9A99C-55DE-4B01-9180-51B0EC502BD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03213"/>
            <a:ext cx="8610600" cy="992187"/>
          </a:xfrm>
        </p:spPr>
        <p:txBody>
          <a:bodyPr/>
          <a:lstStyle/>
          <a:p>
            <a:pPr eaLnBrk="1" hangingPunct="1"/>
            <a:r>
              <a:rPr lang="en-US" altLang="en-US"/>
              <a:t>Computer Systems: Software</a:t>
            </a:r>
          </a:p>
        </p:txBody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xmlns="" id="{E8C63C44-C967-414E-BA70-BCE4A65B9C0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485900"/>
            <a:ext cx="8294688" cy="457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refers to the programs that run on a computer.</a:t>
            </a: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Categories of software:</a:t>
            </a:r>
          </a:p>
          <a:p>
            <a:pPr lvl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software: programs that manage the computer hardware and the programs that run on them. 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operating systems, utility programs, software development tools</a:t>
            </a:r>
          </a:p>
          <a:p>
            <a:pPr lvl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software: programs that provide services to the user.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word processing, games, programs to solve specific problems</a:t>
            </a:r>
          </a:p>
          <a:p>
            <a:pPr lvl="1" eaLnBrk="1" hangingPunct="1"/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65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>
            <a:extLst>
              <a:ext uri="{FF2B5EF4-FFF2-40B4-BE49-F238E27FC236}">
                <a16:creationId xmlns:a16="http://schemas.microsoft.com/office/drawing/2014/main" xmlns="" id="{CC6B23C7-026C-478A-9E52-A2F9CF9CAF0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03213"/>
            <a:ext cx="8610600" cy="992187"/>
          </a:xfrm>
        </p:spPr>
        <p:txBody>
          <a:bodyPr/>
          <a:lstStyle/>
          <a:p>
            <a:pPr eaLnBrk="1" hangingPunct="1"/>
            <a:r>
              <a:rPr lang="en-US" altLang="en-US"/>
              <a:t>Computer Systems: Software</a:t>
            </a:r>
            <a:br>
              <a:rPr lang="en-US" altLang="en-US"/>
            </a:br>
            <a:r>
              <a:rPr lang="en-US" altLang="en-US" sz="2800"/>
              <a:t>Operating Systems</a:t>
            </a: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xmlns="" id="{8B84926A-F1A6-4ADD-BCA4-D45DEA892F7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485900"/>
            <a:ext cx="8294688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multitasking operating system is capable of running multiple programs at once.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Unix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Linux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 OS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Windows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technique is called time sharing.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multitasking system divides the allocation of hardware resources and the attention of the CPU among all the executing programs.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79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>
            <a:extLst>
              <a:ext uri="{FF2B5EF4-FFF2-40B4-BE49-F238E27FC236}">
                <a16:creationId xmlns:a16="http://schemas.microsoft.com/office/drawing/2014/main" xmlns="" id="{0A899D38-FEE3-467F-A252-95634CDE9F7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03213"/>
            <a:ext cx="8610600" cy="992187"/>
          </a:xfrm>
        </p:spPr>
        <p:txBody>
          <a:bodyPr/>
          <a:lstStyle/>
          <a:p>
            <a:pPr eaLnBrk="1" hangingPunct="1"/>
            <a:r>
              <a:rPr lang="en-US" altLang="en-US" dirty="0"/>
              <a:t>Computer Systems: Software</a:t>
            </a:r>
            <a:br>
              <a:rPr lang="en-US" altLang="en-US" dirty="0"/>
            </a:br>
            <a:r>
              <a:rPr lang="en-US" altLang="en-US" sz="2800" dirty="0"/>
              <a:t>Application Software</a:t>
            </a:r>
          </a:p>
        </p:txBody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xmlns="" id="{3529B49F-5AB4-48C2-9A75-A588B51ABD5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485900"/>
            <a:ext cx="8294688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software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refers to programs that make the computer useful to the user.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software provides a more specialized type of environment for the user to work in.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application software: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Spreadsheets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 processors (MS Word, OpenOffice, Google Docs)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Accounting software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Tax software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Games</a:t>
            </a:r>
          </a:p>
        </p:txBody>
      </p:sp>
    </p:spTree>
    <p:extLst>
      <p:ext uri="{BB962C8B-B14F-4D97-AF65-F5344CB8AC3E}">
        <p14:creationId xmlns:p14="http://schemas.microsoft.com/office/powerpoint/2010/main" val="64763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375D43DD-AD49-4871-8D13-C59E540B1A9E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4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6577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pitchFamily="34" charset="-128"/>
              </a:rPr>
              <a:t>Abstract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19313"/>
            <a:ext cx="8229600" cy="43654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800" dirty="0">
                <a:ea typeface="ＭＳ Ｐゴシック" pitchFamily="34" charset="-128"/>
              </a:rPr>
              <a:t>Today, I’</a:t>
            </a:r>
            <a:r>
              <a:rPr lang="en-US" altLang="ja-JP" sz="2800" dirty="0">
                <a:ea typeface="ＭＳ Ｐゴシック" pitchFamily="34" charset="-128"/>
              </a:rPr>
              <a:t>ll outline the aims for this course and present a rough course plan. </a:t>
            </a:r>
          </a:p>
          <a:p>
            <a:pPr marL="0" indent="0">
              <a:buNone/>
              <a:defRPr/>
            </a:pPr>
            <a:r>
              <a:rPr lang="en-US" altLang="ja-JP" sz="2800" dirty="0">
                <a:ea typeface="ＭＳ Ｐゴシック" pitchFamily="34" charset="-128"/>
              </a:rPr>
              <a:t>I’ll introduce the basic notion of programming and give examples of areas in which software is critical to our civilization. </a:t>
            </a:r>
          </a:p>
          <a:p>
            <a:pPr marL="0" indent="0">
              <a:buNone/>
              <a:defRPr/>
            </a:pPr>
            <a:r>
              <a:rPr lang="en-US" altLang="ja-JP" sz="2800" dirty="0">
                <a:ea typeface="ＭＳ Ｐゴシック" pitchFamily="34" charset="-128"/>
              </a:rPr>
              <a:t>Finally, </a:t>
            </a:r>
            <a:r>
              <a:rPr lang="en-US" altLang="ja-JP" sz="2800" dirty="0"/>
              <a:t>I’ll present </a:t>
            </a:r>
            <a:r>
              <a:rPr lang="en-US" altLang="ja-JP" sz="2800" dirty="0">
                <a:ea typeface="ＭＳ Ｐゴシック" pitchFamily="34" charset="-128"/>
              </a:rPr>
              <a:t>the simplest possible Java program and outline how it can be made into running code.</a:t>
            </a:r>
            <a:endParaRPr lang="en-US" sz="28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778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98E6B76B-DC18-48DA-818C-F3531BF274A4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5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3894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pitchFamily="34" charset="-128"/>
              </a:rPr>
              <a:t>This is a course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66122"/>
            <a:ext cx="8305800" cy="453467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ea typeface="+mn-ea"/>
              </a:rPr>
              <a:t>About Programming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ea typeface="+mn-ea"/>
              </a:rPr>
              <a:t>For beginners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who want to become professionals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/>
              <a:t>i.e., people who can produce systems that others will use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who are assumed to be bright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/>
              <a:t>Though not (necessarily) geniuses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who are willing to work hard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/>
              <a:t>Though do need sleep occasionally, and take a normal course load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ea typeface="+mn-ea"/>
              </a:rPr>
              <a:t>Using the Java programming language</a:t>
            </a:r>
            <a:endParaRPr lang="en-US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1175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Information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24557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Schedule	: MW, 8-345, 6.00 PM – 7.50 PM			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http://www.cpp.edu/~ukjayarathna/f17/cs140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4213" indent="0">
              <a:buNone/>
            </a:pP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www.piazza.com/csupomona/fall2017/cs140/home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84213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Blackboard	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Prereqs</a:t>
            </a: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Official: MAT114 or approval of instructor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Format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Before lecture: do reading slides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In lecture: put reading in context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After lecture: assignments, projects for hands-on practice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8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876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successfully completing this course, students should be able to: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dirty="0"/>
              <a:t>Comprehend the basic concepts of programming and its use for problem solving </a:t>
            </a:r>
          </a:p>
          <a:p>
            <a:r>
              <a:rPr lang="en-US" dirty="0"/>
              <a:t>Learn good programming principles and practices using the Java language </a:t>
            </a:r>
          </a:p>
          <a:p>
            <a:r>
              <a:rPr lang="en-US" dirty="0"/>
              <a:t>Have good knowledge of the syntax and semantics of Java  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7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24557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Piazza: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questions will be fielded through Piazza. 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questions everyone can see the answer 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also post private messages that can only be seen by the instructor	 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Blackboard: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Blackboard will be used primarily for assignments/homework submission, and grade dissemination.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Again, email should only be used in rare instances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 will probably point you back to Piazza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522" y="1526094"/>
            <a:ext cx="1254052" cy="125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0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Rules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2179637"/>
            <a:ext cx="3398837" cy="312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940261" y="2071255"/>
            <a:ext cx="3725901" cy="3498850"/>
            <a:chOff x="4940261" y="2071255"/>
            <a:chExt cx="3725901" cy="349885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40300" y="2473176"/>
              <a:ext cx="3725862" cy="2425831"/>
            </a:xfrm>
            <a:prstGeom prst="rect">
              <a:avLst/>
            </a:prstGeom>
          </p:spPr>
        </p:pic>
        <p:grpSp>
          <p:nvGrpSpPr>
            <p:cNvPr id="10" name="Group 14"/>
            <p:cNvGrpSpPr>
              <a:grpSpLocks/>
            </p:cNvGrpSpPr>
            <p:nvPr/>
          </p:nvGrpSpPr>
          <p:grpSpPr bwMode="auto">
            <a:xfrm>
              <a:off x="4940261" y="2071255"/>
              <a:ext cx="3498888" cy="3498850"/>
              <a:chOff x="987828" y="2198668"/>
              <a:chExt cx="3499427" cy="3499427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987866" y="2198668"/>
                <a:ext cx="3499389" cy="3499427"/>
              </a:xfrm>
              <a:prstGeom prst="ellipse">
                <a:avLst/>
              </a:prstGeom>
              <a:noFill/>
              <a:ln w="1524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  <p:cxnSp>
            <p:nvCxnSpPr>
              <p:cNvPr id="12" name="Straight Connector 11"/>
              <p:cNvCxnSpPr>
                <a:stCxn id="11" idx="1"/>
                <a:endCxn id="11" idx="5"/>
              </p:cNvCxnSpPr>
              <p:nvPr/>
            </p:nvCxnSpPr>
            <p:spPr>
              <a:xfrm rot="16200000" flipH="1">
                <a:off x="1500695" y="2711529"/>
                <a:ext cx="2473733" cy="2473706"/>
              </a:xfrm>
              <a:prstGeom prst="line">
                <a:avLst/>
              </a:prstGeom>
              <a:ln w="1524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29055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4037</TotalTime>
  <Words>1314</Words>
  <Application>Microsoft Office PowerPoint</Application>
  <PresentationFormat>On-screen Show (4:3)</PresentationFormat>
  <Paragraphs>293</Paragraphs>
  <Slides>34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Lecture 1a- Introduction </vt:lpstr>
      <vt:lpstr>Today</vt:lpstr>
      <vt:lpstr>Who am I?</vt:lpstr>
      <vt:lpstr>Abstract</vt:lpstr>
      <vt:lpstr>This is a course</vt:lpstr>
      <vt:lpstr>Course Information </vt:lpstr>
      <vt:lpstr>Student Learning Outcomes</vt:lpstr>
      <vt:lpstr>Communication </vt:lpstr>
      <vt:lpstr>The Rules </vt:lpstr>
      <vt:lpstr>Cooperate on Learning</vt:lpstr>
      <vt:lpstr>Course Organization</vt:lpstr>
      <vt:lpstr>Course Organization </vt:lpstr>
      <vt:lpstr>Personal devices – Software Setup</vt:lpstr>
      <vt:lpstr>Why Java?</vt:lpstr>
      <vt:lpstr>Why programming?</vt:lpstr>
      <vt:lpstr>Aircraft</vt:lpstr>
      <vt:lpstr>Ships</vt:lpstr>
      <vt:lpstr>Energy</vt:lpstr>
      <vt:lpstr>Phones</vt:lpstr>
      <vt:lpstr>Computer Systems: Hardware</vt:lpstr>
      <vt:lpstr>Computer Systems: Hardware</vt:lpstr>
      <vt:lpstr>Computer Systems: Hardware Central Processing Unit</vt:lpstr>
      <vt:lpstr>Computer Systems: Hardware Central Processing Unit</vt:lpstr>
      <vt:lpstr>Computer Systems: Modern GPUs </vt:lpstr>
      <vt:lpstr>Computer Systems: Anatomy of Motherboard</vt:lpstr>
      <vt:lpstr>Computer Systems: Hardware Main Memory</vt:lpstr>
      <vt:lpstr>Computer Systems: Hardware Main Memory</vt:lpstr>
      <vt:lpstr>Computer Systems: Hardware Main Memory</vt:lpstr>
      <vt:lpstr>Computer Systems: Hardware Secondary Storage Devices</vt:lpstr>
      <vt:lpstr>Computer Systems: Hardware Input Devices</vt:lpstr>
      <vt:lpstr>Computer Systems: Hardware Output Devices</vt:lpstr>
      <vt:lpstr>Computer Systems: Software</vt:lpstr>
      <vt:lpstr>Computer Systems: Software Operating Systems</vt:lpstr>
      <vt:lpstr>Computer Systems: Software Application Software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1- Introduction </dc:title>
  <cp:lastModifiedBy>Sampath Jayarathna</cp:lastModifiedBy>
  <cp:revision>67</cp:revision>
  <dcterms:created xsi:type="dcterms:W3CDTF">2009-12-29T10:39:27Z</dcterms:created>
  <dcterms:modified xsi:type="dcterms:W3CDTF">2017-09-25T20:52:20Z</dcterms:modified>
</cp:coreProperties>
</file>