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39"/>
  </p:notesMasterIdLst>
  <p:handoutMasterIdLst>
    <p:handoutMasterId r:id="rId40"/>
  </p:handout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1" r:id="rId14"/>
    <p:sldId id="272" r:id="rId15"/>
    <p:sldId id="273" r:id="rId16"/>
    <p:sldId id="274" r:id="rId17"/>
    <p:sldId id="275" r:id="rId18"/>
    <p:sldId id="276" r:id="rId19"/>
    <p:sldId id="277" r:id="rId20"/>
    <p:sldId id="278" r:id="rId21"/>
    <p:sldId id="279" r:id="rId22"/>
    <p:sldId id="281" r:id="rId23"/>
    <p:sldId id="283" r:id="rId24"/>
    <p:sldId id="284" r:id="rId25"/>
    <p:sldId id="285" r:id="rId26"/>
    <p:sldId id="286" r:id="rId27"/>
    <p:sldId id="287" r:id="rId28"/>
    <p:sldId id="288" r:id="rId29"/>
    <p:sldId id="292" r:id="rId30"/>
    <p:sldId id="294" r:id="rId31"/>
    <p:sldId id="295" r:id="rId32"/>
    <p:sldId id="296" r:id="rId33"/>
    <p:sldId id="297" r:id="rId34"/>
    <p:sldId id="298" r:id="rId35"/>
    <p:sldId id="299" r:id="rId36"/>
    <p:sldId id="300" r:id="rId37"/>
    <p:sldId id="301" r:id="rId3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snapToGrid="0" snapToObjects="1">
      <p:cViewPr varScale="1">
        <p:scale>
          <a:sx n="107" d="100"/>
          <a:sy n="107" d="100"/>
        </p:scale>
        <p:origin x="-1650" y="-84"/>
      </p:cViewPr>
      <p:guideLst>
        <p:guide orient="horz" pos="2160"/>
        <p:guide pos="2880"/>
      </p:guideLst>
    </p:cSldViewPr>
  </p:slideViewPr>
  <p:notesTextViewPr>
    <p:cViewPr>
      <p:scale>
        <a:sx n="3" d="2"/>
        <a:sy n="3" d="2"/>
      </p:scale>
      <p:origin x="0" y="0"/>
    </p:cViewPr>
  </p:notesTextViewPr>
  <p:sorterViewPr>
    <p:cViewPr>
      <p:scale>
        <a:sx n="50" d="100"/>
        <a:sy n="50" d="100"/>
      </p:scale>
      <p:origin x="0" y="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path Jayarathna" userId="aa7a8714-7736-4927-8c16-9ff815108838" providerId="ADAL" clId="{D2EE4B9D-70A2-4F75-8211-5A7330C9160C}"/>
    <pc:docChg chg="delSld modSld">
      <pc:chgData name="Sampath Jayarathna" userId="aa7a8714-7736-4927-8c16-9ff815108838" providerId="ADAL" clId="{D2EE4B9D-70A2-4F75-8211-5A7330C9160C}" dt="2017-09-24T18:28:46.025" v="31" actId="20577"/>
      <pc:docMkLst>
        <pc:docMk/>
      </pc:docMkLst>
      <pc:sldChg chg="modSp">
        <pc:chgData name="Sampath Jayarathna" userId="aa7a8714-7736-4927-8c16-9ff815108838" providerId="ADAL" clId="{D2EE4B9D-70A2-4F75-8211-5A7330C9160C}" dt="2017-09-24T18:28:46.025" v="31" actId="20577"/>
        <pc:sldMkLst>
          <pc:docMk/>
          <pc:sldMk cId="0" sldId="256"/>
        </pc:sldMkLst>
        <pc:spChg chg="mod">
          <ac:chgData name="Sampath Jayarathna" userId="aa7a8714-7736-4927-8c16-9ff815108838" providerId="ADAL" clId="{D2EE4B9D-70A2-4F75-8211-5A7330C9160C}" dt="2017-09-24T18:28:46.025" v="31" actId="20577"/>
          <ac:spMkLst>
            <pc:docMk/>
            <pc:sldMk cId="0" sldId="256"/>
            <ac:spMk id="13314" creationId="{00000000-0000-0000-0000-000000000000}"/>
          </ac:spMkLst>
        </pc:spChg>
      </pc:sldChg>
      <pc:sldChg chg="del">
        <pc:chgData name="Sampath Jayarathna" userId="aa7a8714-7736-4927-8c16-9ff815108838" providerId="ADAL" clId="{D2EE4B9D-70A2-4F75-8211-5A7330C9160C}" dt="2017-09-12T15:03:33.850" v="4" actId="2696"/>
        <pc:sldMkLst>
          <pc:docMk/>
          <pc:sldMk cId="450086219" sldId="340"/>
        </pc:sldMkLst>
      </pc:sldChg>
      <pc:sldChg chg="del">
        <pc:chgData name="Sampath Jayarathna" userId="aa7a8714-7736-4927-8c16-9ff815108838" providerId="ADAL" clId="{D2EE4B9D-70A2-4F75-8211-5A7330C9160C}" dt="2017-09-12T15:03:33.458" v="1" actId="2696"/>
        <pc:sldMkLst>
          <pc:docMk/>
          <pc:sldMk cId="3705756063" sldId="341"/>
        </pc:sldMkLst>
      </pc:sldChg>
      <pc:sldChg chg="del">
        <pc:chgData name="Sampath Jayarathna" userId="aa7a8714-7736-4927-8c16-9ff815108838" providerId="ADAL" clId="{D2EE4B9D-70A2-4F75-8211-5A7330C9160C}" dt="2017-09-12T15:03:34.319" v="7" actId="2696"/>
        <pc:sldMkLst>
          <pc:docMk/>
          <pc:sldMk cId="2290553107" sldId="342"/>
        </pc:sldMkLst>
      </pc:sldChg>
      <pc:sldChg chg="del">
        <pc:chgData name="Sampath Jayarathna" userId="aa7a8714-7736-4927-8c16-9ff815108838" providerId="ADAL" clId="{D2EE4B9D-70A2-4F75-8211-5A7330C9160C}" dt="2017-09-12T15:03:34.689" v="9" actId="2696"/>
        <pc:sldMkLst>
          <pc:docMk/>
          <pc:sldMk cId="265880121" sldId="343"/>
        </pc:sldMkLst>
      </pc:sldChg>
      <pc:sldChg chg="del">
        <pc:chgData name="Sampath Jayarathna" userId="aa7a8714-7736-4927-8c16-9ff815108838" providerId="ADAL" clId="{D2EE4B9D-70A2-4F75-8211-5A7330C9160C}" dt="2017-09-12T15:03:35.011" v="11" actId="2696"/>
        <pc:sldMkLst>
          <pc:docMk/>
          <pc:sldMk cId="3315338143" sldId="344"/>
        </pc:sldMkLst>
      </pc:sldChg>
      <pc:sldChg chg="del">
        <pc:chgData name="Sampath Jayarathna" userId="aa7a8714-7736-4927-8c16-9ff815108838" providerId="ADAL" clId="{D2EE4B9D-70A2-4F75-8211-5A7330C9160C}" dt="2017-09-12T15:03:33.302" v="0" actId="2696"/>
        <pc:sldMkLst>
          <pc:docMk/>
          <pc:sldMk cId="2283379043" sldId="350"/>
        </pc:sldMkLst>
      </pc:sldChg>
      <pc:sldChg chg="del">
        <pc:chgData name="Sampath Jayarathna" userId="aa7a8714-7736-4927-8c16-9ff815108838" providerId="ADAL" clId="{D2EE4B9D-70A2-4F75-8211-5A7330C9160C}" dt="2017-09-12T15:03:34.009" v="5" actId="2696"/>
        <pc:sldMkLst>
          <pc:docMk/>
          <pc:sldMk cId="3651676875" sldId="351"/>
        </pc:sldMkLst>
      </pc:sldChg>
      <pc:sldChg chg="del">
        <pc:chgData name="Sampath Jayarathna" userId="aa7a8714-7736-4927-8c16-9ff815108838" providerId="ADAL" clId="{D2EE4B9D-70A2-4F75-8211-5A7330C9160C}" dt="2017-09-12T15:03:34.179" v="6" actId="2696"/>
        <pc:sldMkLst>
          <pc:docMk/>
          <pc:sldMk cId="2759901797" sldId="352"/>
        </pc:sldMkLst>
      </pc:sldChg>
      <pc:sldChg chg="del">
        <pc:chgData name="Sampath Jayarathna" userId="aa7a8714-7736-4927-8c16-9ff815108838" providerId="ADAL" clId="{D2EE4B9D-70A2-4F75-8211-5A7330C9160C}" dt="2017-09-12T15:03:34.841" v="10" actId="2696"/>
        <pc:sldMkLst>
          <pc:docMk/>
          <pc:sldMk cId="858178701" sldId="353"/>
        </pc:sldMkLst>
      </pc:sldChg>
      <pc:sldChg chg="del">
        <pc:chgData name="Sampath Jayarathna" userId="aa7a8714-7736-4927-8c16-9ff815108838" providerId="ADAL" clId="{D2EE4B9D-70A2-4F75-8211-5A7330C9160C}" dt="2017-09-12T15:03:33.536" v="2" actId="2696"/>
        <pc:sldMkLst>
          <pc:docMk/>
          <pc:sldMk cId="1727781578" sldId="354"/>
        </pc:sldMkLst>
      </pc:sldChg>
      <pc:sldChg chg="del">
        <pc:chgData name="Sampath Jayarathna" userId="aa7a8714-7736-4927-8c16-9ff815108838" providerId="ADAL" clId="{D2EE4B9D-70A2-4F75-8211-5A7330C9160C}" dt="2017-09-12T15:03:33.772" v="3" actId="2696"/>
        <pc:sldMkLst>
          <pc:docMk/>
          <pc:sldMk cId="511755203" sldId="355"/>
        </pc:sldMkLst>
      </pc:sldChg>
      <pc:sldChg chg="del">
        <pc:chgData name="Sampath Jayarathna" userId="aa7a8714-7736-4927-8c16-9ff815108838" providerId="ADAL" clId="{D2EE4B9D-70A2-4F75-8211-5A7330C9160C}" dt="2017-09-12T15:03:34.539" v="8" actId="2696"/>
        <pc:sldMkLst>
          <pc:docMk/>
          <pc:sldMk cId="541775549" sldId="356"/>
        </pc:sldMkLst>
      </pc:sldChg>
      <pc:sldChg chg="del">
        <pc:chgData name="Sampath Jayarathna" userId="aa7a8714-7736-4927-8c16-9ff815108838" providerId="ADAL" clId="{D2EE4B9D-70A2-4F75-8211-5A7330C9160C}" dt="2017-09-12T15:03:35.181" v="12" actId="2696"/>
        <pc:sldMkLst>
          <pc:docMk/>
          <pc:sldMk cId="3724950859" sldId="357"/>
        </pc:sldMkLst>
      </pc:sldChg>
      <pc:sldChg chg="del">
        <pc:chgData name="Sampath Jayarathna" userId="aa7a8714-7736-4927-8c16-9ff815108838" providerId="ADAL" clId="{D2EE4B9D-70A2-4F75-8211-5A7330C9160C}" dt="2017-09-12T15:03:35.351" v="13" actId="2696"/>
        <pc:sldMkLst>
          <pc:docMk/>
          <pc:sldMk cId="1698846101" sldId="359"/>
        </pc:sldMkLst>
      </pc:sldChg>
      <pc:sldChg chg="del">
        <pc:chgData name="Sampath Jayarathna" userId="aa7a8714-7736-4927-8c16-9ff815108838" providerId="ADAL" clId="{D2EE4B9D-70A2-4F75-8211-5A7330C9160C}" dt="2017-09-12T15:03:35.501" v="14" actId="2696"/>
        <pc:sldMkLst>
          <pc:docMk/>
          <pc:sldMk cId="782113203" sldId="380"/>
        </pc:sldMkLst>
      </pc:sldChg>
      <pc:sldChg chg="del">
        <pc:chgData name="Sampath Jayarathna" userId="aa7a8714-7736-4927-8c16-9ff815108838" providerId="ADAL" clId="{D2EE4B9D-70A2-4F75-8211-5A7330C9160C}" dt="2017-09-12T15:03:35.651" v="15" actId="2696"/>
        <pc:sldMkLst>
          <pc:docMk/>
          <pc:sldMk cId="231299932" sldId="381"/>
        </pc:sldMkLst>
      </pc:sldChg>
      <pc:sldChg chg="del">
        <pc:chgData name="Sampath Jayarathna" userId="aa7a8714-7736-4927-8c16-9ff815108838" providerId="ADAL" clId="{D2EE4B9D-70A2-4F75-8211-5A7330C9160C}" dt="2017-09-12T15:03:35.813" v="16" actId="2696"/>
        <pc:sldMkLst>
          <pc:docMk/>
          <pc:sldMk cId="599559120" sldId="382"/>
        </pc:sldMkLst>
      </pc:sldChg>
      <pc:sldChg chg="del">
        <pc:chgData name="Sampath Jayarathna" userId="aa7a8714-7736-4927-8c16-9ff815108838" providerId="ADAL" clId="{D2EE4B9D-70A2-4F75-8211-5A7330C9160C}" dt="2017-09-12T15:03:35.973" v="17" actId="2696"/>
        <pc:sldMkLst>
          <pc:docMk/>
          <pc:sldMk cId="3167279929" sldId="383"/>
        </pc:sldMkLst>
      </pc:sldChg>
      <pc:sldChg chg="del">
        <pc:chgData name="Sampath Jayarathna" userId="aa7a8714-7736-4927-8c16-9ff815108838" providerId="ADAL" clId="{D2EE4B9D-70A2-4F75-8211-5A7330C9160C}" dt="2017-09-12T15:03:36.143" v="18" actId="2696"/>
        <pc:sldMkLst>
          <pc:docMk/>
          <pc:sldMk cId="3489603492" sldId="455"/>
        </pc:sldMkLst>
      </pc:sldChg>
      <pc:sldChg chg="del">
        <pc:chgData name="Sampath Jayarathna" userId="aa7a8714-7736-4927-8c16-9ff815108838" providerId="ADAL" clId="{D2EE4B9D-70A2-4F75-8211-5A7330C9160C}" dt="2017-09-12T15:03:36.603" v="19" actId="2696"/>
        <pc:sldMkLst>
          <pc:docMk/>
          <pc:sldMk cId="1696834061" sldId="456"/>
        </pc:sldMkLst>
      </pc:sldChg>
      <pc:sldChg chg="del">
        <pc:chgData name="Sampath Jayarathna" userId="aa7a8714-7736-4927-8c16-9ff815108838" providerId="ADAL" clId="{D2EE4B9D-70A2-4F75-8211-5A7330C9160C}" dt="2017-09-12T15:03:36.815" v="20" actId="2696"/>
        <pc:sldMkLst>
          <pc:docMk/>
          <pc:sldMk cId="158424463" sldId="457"/>
        </pc:sldMkLst>
      </pc:sldChg>
      <pc:sldChg chg="del">
        <pc:chgData name="Sampath Jayarathna" userId="aa7a8714-7736-4927-8c16-9ff815108838" providerId="ADAL" clId="{D2EE4B9D-70A2-4F75-8211-5A7330C9160C}" dt="2017-09-12T15:03:37.085" v="21" actId="2696"/>
        <pc:sldMkLst>
          <pc:docMk/>
          <pc:sldMk cId="1777609322" sldId="458"/>
        </pc:sldMkLst>
      </pc:sldChg>
      <pc:sldChg chg="del">
        <pc:chgData name="Sampath Jayarathna" userId="aa7a8714-7736-4927-8c16-9ff815108838" providerId="ADAL" clId="{D2EE4B9D-70A2-4F75-8211-5A7330C9160C}" dt="2017-09-12T15:03:37.685" v="22" actId="2696"/>
        <pc:sldMkLst>
          <pc:docMk/>
          <pc:sldMk cId="2324434147" sldId="459"/>
        </pc:sldMkLst>
      </pc:sldChg>
      <pc:sldChg chg="del">
        <pc:chgData name="Sampath Jayarathna" userId="aa7a8714-7736-4927-8c16-9ff815108838" providerId="ADAL" clId="{D2EE4B9D-70A2-4F75-8211-5A7330C9160C}" dt="2017-09-12T15:03:38.230" v="23" actId="2696"/>
        <pc:sldMkLst>
          <pc:docMk/>
          <pc:sldMk cId="2673305904" sldId="460"/>
        </pc:sldMkLst>
      </pc:sldChg>
      <pc:sldChg chg="del">
        <pc:chgData name="Sampath Jayarathna" userId="aa7a8714-7736-4927-8c16-9ff815108838" providerId="ADAL" clId="{D2EE4B9D-70A2-4F75-8211-5A7330C9160C}" dt="2017-09-12T15:03:38.732" v="24" actId="2696"/>
        <pc:sldMkLst>
          <pc:docMk/>
          <pc:sldMk cId="3285465726" sldId="461"/>
        </pc:sldMkLst>
      </pc:sldChg>
      <pc:sldChg chg="del">
        <pc:chgData name="Sampath Jayarathna" userId="aa7a8714-7736-4927-8c16-9ff815108838" providerId="ADAL" clId="{D2EE4B9D-70A2-4F75-8211-5A7330C9160C}" dt="2017-09-12T15:03:39.364" v="25" actId="2696"/>
        <pc:sldMkLst>
          <pc:docMk/>
          <pc:sldMk cId="3569340784" sldId="462"/>
        </pc:sldMkLst>
      </pc:sldChg>
      <pc:sldChg chg="del">
        <pc:chgData name="Sampath Jayarathna" userId="aa7a8714-7736-4927-8c16-9ff815108838" providerId="ADAL" clId="{D2EE4B9D-70A2-4F75-8211-5A7330C9160C}" dt="2017-09-12T15:03:39.941" v="26" actId="2696"/>
        <pc:sldMkLst>
          <pc:docMk/>
          <pc:sldMk cId="1650374584" sldId="463"/>
        </pc:sldMkLst>
      </pc:sldChg>
      <pc:sldChg chg="del">
        <pc:chgData name="Sampath Jayarathna" userId="aa7a8714-7736-4927-8c16-9ff815108838" providerId="ADAL" clId="{D2EE4B9D-70A2-4F75-8211-5A7330C9160C}" dt="2017-09-12T15:03:41.125" v="27" actId="2696"/>
        <pc:sldMkLst>
          <pc:docMk/>
          <pc:sldMk cId="1732650775" sldId="464"/>
        </pc:sldMkLst>
      </pc:sldChg>
      <pc:sldChg chg="del">
        <pc:chgData name="Sampath Jayarathna" userId="aa7a8714-7736-4927-8c16-9ff815108838" providerId="ADAL" clId="{D2EE4B9D-70A2-4F75-8211-5A7330C9160C}" dt="2017-09-12T15:03:41.878" v="28" actId="2696"/>
        <pc:sldMkLst>
          <pc:docMk/>
          <pc:sldMk cId="2381656722" sldId="465"/>
        </pc:sldMkLst>
      </pc:sldChg>
      <pc:sldChg chg="del">
        <pc:chgData name="Sampath Jayarathna" userId="aa7a8714-7736-4927-8c16-9ff815108838" providerId="ADAL" clId="{D2EE4B9D-70A2-4F75-8211-5A7330C9160C}" dt="2017-09-12T15:03:42.488" v="29" actId="2696"/>
        <pc:sldMkLst>
          <pc:docMk/>
          <pc:sldMk cId="2743797303" sldId="467"/>
        </pc:sldMkLst>
      </pc:sldChg>
      <pc:sldChg chg="del">
        <pc:chgData name="Sampath Jayarathna" userId="aa7a8714-7736-4927-8c16-9ff815108838" providerId="ADAL" clId="{D2EE4B9D-70A2-4F75-8211-5A7330C9160C}" dt="2017-09-12T15:03:43.147" v="30" actId="2696"/>
        <pc:sldMkLst>
          <pc:docMk/>
          <pc:sldMk cId="647630597" sldId="468"/>
        </pc:sldMkLst>
      </pc:sldChg>
    </pc:docChg>
  </pc:docChgLst>
  <pc:docChgLst>
    <pc:chgData name="Sampath Jayarathna" userId="aa7a8714-7736-4927-8c16-9ff815108838" providerId="ADAL" clId="{6CAEAFC0-AB1F-4D68-BC4D-CA253A706F71}"/>
    <pc:docChg chg="undo redo custSel addSld delSld modSld">
      <pc:chgData name="Sampath Jayarathna" userId="aa7a8714-7736-4927-8c16-9ff815108838" providerId="ADAL" clId="{6CAEAFC0-AB1F-4D68-BC4D-CA253A706F71}" dt="2017-10-06T23:55:21.439" v="487" actId="2696"/>
      <pc:docMkLst>
        <pc:docMk/>
      </pc:docMkLst>
      <pc:sldChg chg="delSp modSp">
        <pc:chgData name="Sampath Jayarathna" userId="aa7a8714-7736-4927-8c16-9ff815108838" providerId="ADAL" clId="{6CAEAFC0-AB1F-4D68-BC4D-CA253A706F71}" dt="2017-10-06T20:10:49.184" v="119"/>
        <pc:sldMkLst>
          <pc:docMk/>
          <pc:sldMk cId="0" sldId="256"/>
        </pc:sldMkLst>
        <pc:spChg chg="del">
          <ac:chgData name="Sampath Jayarathna" userId="aa7a8714-7736-4927-8c16-9ff815108838" providerId="ADAL" clId="{6CAEAFC0-AB1F-4D68-BC4D-CA253A706F71}" dt="2017-10-06T20:10:49.184" v="119"/>
          <ac:spMkLst>
            <pc:docMk/>
            <pc:sldMk cId="0" sldId="256"/>
            <ac:spMk id="5" creationId="{00000000-0000-0000-0000-000000000000}"/>
          </ac:spMkLst>
        </pc:spChg>
        <pc:spChg chg="mod">
          <ac:chgData name="Sampath Jayarathna" userId="aa7a8714-7736-4927-8c16-9ff815108838" providerId="ADAL" clId="{6CAEAFC0-AB1F-4D68-BC4D-CA253A706F71}" dt="2017-10-06T19:33:06.767" v="59" actId="313"/>
          <ac:spMkLst>
            <pc:docMk/>
            <pc:sldMk cId="0" sldId="256"/>
            <ac:spMk id="13314" creationId="{00000000-0000-0000-0000-000000000000}"/>
          </ac:spMkLst>
        </pc:spChg>
      </pc:sldChg>
      <pc:sldChg chg="delSp modSp add del">
        <pc:chgData name="Sampath Jayarathna" userId="aa7a8714-7736-4927-8c16-9ff815108838" providerId="ADAL" clId="{6CAEAFC0-AB1F-4D68-BC4D-CA253A706F71}" dt="2017-10-06T23:55:21.439" v="487" actId="2696"/>
        <pc:sldMkLst>
          <pc:docMk/>
          <pc:sldMk cId="1919406816" sldId="257"/>
        </pc:sldMkLst>
        <pc:spChg chg="del">
          <ac:chgData name="Sampath Jayarathna" userId="aa7a8714-7736-4927-8c16-9ff815108838" providerId="ADAL" clId="{6CAEAFC0-AB1F-4D68-BC4D-CA253A706F71}" dt="2017-10-06T20:10:49.184" v="119"/>
          <ac:spMkLst>
            <pc:docMk/>
            <pc:sldMk cId="1919406816" sldId="257"/>
            <ac:spMk id="5122" creationId="{53B06223-AFAB-4AF2-B4F8-36E376230935}"/>
          </ac:spMkLst>
        </pc:spChg>
        <pc:spChg chg="mod">
          <ac:chgData name="Sampath Jayarathna" userId="aa7a8714-7736-4927-8c16-9ff815108838" providerId="ADAL" clId="{6CAEAFC0-AB1F-4D68-BC4D-CA253A706F71}" dt="2017-10-06T20:08:01.526" v="66" actId="14100"/>
          <ac:spMkLst>
            <pc:docMk/>
            <pc:sldMk cId="1919406816" sldId="257"/>
            <ac:spMk id="5124" creationId="{30957F7A-7F5A-450F-8804-4198EAD52B67}"/>
          </ac:spMkLst>
        </pc:spChg>
      </pc:sldChg>
      <pc:sldChg chg="add del">
        <pc:chgData name="Sampath Jayarathna" userId="aa7a8714-7736-4927-8c16-9ff815108838" providerId="ADAL" clId="{6CAEAFC0-AB1F-4D68-BC4D-CA253A706F71}" dt="2017-10-06T20:08:16.673" v="67" actId="2696"/>
        <pc:sldMkLst>
          <pc:docMk/>
          <pc:sldMk cId="3154809346" sldId="258"/>
        </pc:sldMkLst>
      </pc:sldChg>
      <pc:sldChg chg="delSp modSp add">
        <pc:chgData name="Sampath Jayarathna" userId="aa7a8714-7736-4927-8c16-9ff815108838" providerId="ADAL" clId="{6CAEAFC0-AB1F-4D68-BC4D-CA253A706F71}" dt="2017-10-06T20:10:49.184" v="119"/>
        <pc:sldMkLst>
          <pc:docMk/>
          <pc:sldMk cId="4219075998" sldId="259"/>
        </pc:sldMkLst>
        <pc:spChg chg="del">
          <ac:chgData name="Sampath Jayarathna" userId="aa7a8714-7736-4927-8c16-9ff815108838" providerId="ADAL" clId="{6CAEAFC0-AB1F-4D68-BC4D-CA253A706F71}" dt="2017-10-06T20:10:49.184" v="119"/>
          <ac:spMkLst>
            <pc:docMk/>
            <pc:sldMk cId="4219075998" sldId="259"/>
            <ac:spMk id="9218" creationId="{F096CF89-4867-4F5F-9F6E-83A5F0F832E2}"/>
          </ac:spMkLst>
        </pc:spChg>
        <pc:spChg chg="mod">
          <ac:chgData name="Sampath Jayarathna" userId="aa7a8714-7736-4927-8c16-9ff815108838" providerId="ADAL" clId="{6CAEAFC0-AB1F-4D68-BC4D-CA253A706F71}" dt="2017-10-06T20:08:51.893" v="75" actId="20577"/>
          <ac:spMkLst>
            <pc:docMk/>
            <pc:sldMk cId="4219075998" sldId="259"/>
            <ac:spMk id="9220" creationId="{0D65E5AE-A376-4F8A-B149-6F58B04EE0D9}"/>
          </ac:spMkLst>
        </pc:spChg>
      </pc:sldChg>
      <pc:sldChg chg="delSp modSp add">
        <pc:chgData name="Sampath Jayarathna" userId="aa7a8714-7736-4927-8c16-9ff815108838" providerId="ADAL" clId="{6CAEAFC0-AB1F-4D68-BC4D-CA253A706F71}" dt="2017-10-06T20:12:41.532" v="201" actId="20577"/>
        <pc:sldMkLst>
          <pc:docMk/>
          <pc:sldMk cId="1611261602" sldId="260"/>
        </pc:sldMkLst>
        <pc:spChg chg="del">
          <ac:chgData name="Sampath Jayarathna" userId="aa7a8714-7736-4927-8c16-9ff815108838" providerId="ADAL" clId="{6CAEAFC0-AB1F-4D68-BC4D-CA253A706F71}" dt="2017-10-06T20:10:49.184" v="119"/>
          <ac:spMkLst>
            <pc:docMk/>
            <pc:sldMk cId="1611261602" sldId="260"/>
            <ac:spMk id="11266" creationId="{EAE36388-F038-4DAD-B521-493B5262DAA5}"/>
          </ac:spMkLst>
        </pc:spChg>
        <pc:spChg chg="mod">
          <ac:chgData name="Sampath Jayarathna" userId="aa7a8714-7736-4927-8c16-9ff815108838" providerId="ADAL" clId="{6CAEAFC0-AB1F-4D68-BC4D-CA253A706F71}" dt="2017-10-06T20:09:46.925" v="118" actId="403"/>
          <ac:spMkLst>
            <pc:docMk/>
            <pc:sldMk cId="1611261602" sldId="260"/>
            <ac:spMk id="11268" creationId="{1DAEC232-3B40-46EE-9076-1D6E8EC0D975}"/>
          </ac:spMkLst>
        </pc:spChg>
        <pc:spChg chg="mod">
          <ac:chgData name="Sampath Jayarathna" userId="aa7a8714-7736-4927-8c16-9ff815108838" providerId="ADAL" clId="{6CAEAFC0-AB1F-4D68-BC4D-CA253A706F71}" dt="2017-10-06T20:12:41.532" v="201" actId="20577"/>
          <ac:spMkLst>
            <pc:docMk/>
            <pc:sldMk cId="1611261602" sldId="260"/>
            <ac:spMk id="11270" creationId="{299BDD7D-AEFF-4829-AB41-9139614D8D42}"/>
          </ac:spMkLst>
        </pc:spChg>
      </pc:sldChg>
      <pc:sldChg chg="delSp modSp add">
        <pc:chgData name="Sampath Jayarathna" userId="aa7a8714-7736-4927-8c16-9ff815108838" providerId="ADAL" clId="{6CAEAFC0-AB1F-4D68-BC4D-CA253A706F71}" dt="2017-10-06T20:11:39.340" v="145" actId="20577"/>
        <pc:sldMkLst>
          <pc:docMk/>
          <pc:sldMk cId="1677511669" sldId="261"/>
        </pc:sldMkLst>
        <pc:spChg chg="del">
          <ac:chgData name="Sampath Jayarathna" userId="aa7a8714-7736-4927-8c16-9ff815108838" providerId="ADAL" clId="{6CAEAFC0-AB1F-4D68-BC4D-CA253A706F71}" dt="2017-10-06T20:10:49.184" v="119"/>
          <ac:spMkLst>
            <pc:docMk/>
            <pc:sldMk cId="1677511669" sldId="261"/>
            <ac:spMk id="12290" creationId="{AACCEE31-28C2-4A7C-ACBF-EA20E7CFA2CE}"/>
          </ac:spMkLst>
        </pc:spChg>
        <pc:spChg chg="mod">
          <ac:chgData name="Sampath Jayarathna" userId="aa7a8714-7736-4927-8c16-9ff815108838" providerId="ADAL" clId="{6CAEAFC0-AB1F-4D68-BC4D-CA253A706F71}" dt="2017-10-06T20:11:39.340" v="145" actId="20577"/>
          <ac:spMkLst>
            <pc:docMk/>
            <pc:sldMk cId="1677511669" sldId="261"/>
            <ac:spMk id="12295" creationId="{3D7CDC09-19F8-495D-98BF-2BDF0B214974}"/>
          </ac:spMkLst>
        </pc:spChg>
      </pc:sldChg>
      <pc:sldChg chg="delSp add">
        <pc:chgData name="Sampath Jayarathna" userId="aa7a8714-7736-4927-8c16-9ff815108838" providerId="ADAL" clId="{6CAEAFC0-AB1F-4D68-BC4D-CA253A706F71}" dt="2017-10-06T20:10:49.184" v="119"/>
        <pc:sldMkLst>
          <pc:docMk/>
          <pc:sldMk cId="3633332704" sldId="262"/>
        </pc:sldMkLst>
        <pc:spChg chg="del">
          <ac:chgData name="Sampath Jayarathna" userId="aa7a8714-7736-4927-8c16-9ff815108838" providerId="ADAL" clId="{6CAEAFC0-AB1F-4D68-BC4D-CA253A706F71}" dt="2017-10-06T20:10:49.184" v="119"/>
          <ac:spMkLst>
            <pc:docMk/>
            <pc:sldMk cId="3633332704" sldId="262"/>
            <ac:spMk id="13314" creationId="{51091A4E-54B4-47F2-B9D5-28987AD53C7B}"/>
          </ac:spMkLst>
        </pc:spChg>
      </pc:sldChg>
      <pc:sldChg chg="delSp add">
        <pc:chgData name="Sampath Jayarathna" userId="aa7a8714-7736-4927-8c16-9ff815108838" providerId="ADAL" clId="{6CAEAFC0-AB1F-4D68-BC4D-CA253A706F71}" dt="2017-10-06T20:10:49.184" v="119"/>
        <pc:sldMkLst>
          <pc:docMk/>
          <pc:sldMk cId="3515316890" sldId="263"/>
        </pc:sldMkLst>
        <pc:spChg chg="del">
          <ac:chgData name="Sampath Jayarathna" userId="aa7a8714-7736-4927-8c16-9ff815108838" providerId="ADAL" clId="{6CAEAFC0-AB1F-4D68-BC4D-CA253A706F71}" dt="2017-10-06T20:10:49.184" v="119"/>
          <ac:spMkLst>
            <pc:docMk/>
            <pc:sldMk cId="3515316890" sldId="263"/>
            <ac:spMk id="15362" creationId="{BDFDCCDB-7484-422C-8559-1C8E0368AF9F}"/>
          </ac:spMkLst>
        </pc:spChg>
      </pc:sldChg>
      <pc:sldChg chg="delSp modSp add">
        <pc:chgData name="Sampath Jayarathna" userId="aa7a8714-7736-4927-8c16-9ff815108838" providerId="ADAL" clId="{6CAEAFC0-AB1F-4D68-BC4D-CA253A706F71}" dt="2017-10-06T20:13:16.505" v="202" actId="20577"/>
        <pc:sldMkLst>
          <pc:docMk/>
          <pc:sldMk cId="2545936782" sldId="264"/>
        </pc:sldMkLst>
        <pc:spChg chg="del">
          <ac:chgData name="Sampath Jayarathna" userId="aa7a8714-7736-4927-8c16-9ff815108838" providerId="ADAL" clId="{6CAEAFC0-AB1F-4D68-BC4D-CA253A706F71}" dt="2017-10-06T20:10:49.184" v="119"/>
          <ac:spMkLst>
            <pc:docMk/>
            <pc:sldMk cId="2545936782" sldId="264"/>
            <ac:spMk id="17410" creationId="{599CD27D-7D86-46AD-A923-A68A4160BF0D}"/>
          </ac:spMkLst>
        </pc:spChg>
        <pc:spChg chg="mod">
          <ac:chgData name="Sampath Jayarathna" userId="aa7a8714-7736-4927-8c16-9ff815108838" providerId="ADAL" clId="{6CAEAFC0-AB1F-4D68-BC4D-CA253A706F71}" dt="2017-10-06T20:13:16.505" v="202" actId="20577"/>
          <ac:spMkLst>
            <pc:docMk/>
            <pc:sldMk cId="2545936782" sldId="264"/>
            <ac:spMk id="17412" creationId="{CC27783A-99AC-42A2-9BB3-8CAE472F56E3}"/>
          </ac:spMkLst>
        </pc:spChg>
      </pc:sldChg>
      <pc:sldChg chg="delSp add">
        <pc:chgData name="Sampath Jayarathna" userId="aa7a8714-7736-4927-8c16-9ff815108838" providerId="ADAL" clId="{6CAEAFC0-AB1F-4D68-BC4D-CA253A706F71}" dt="2017-10-06T20:10:49.184" v="119"/>
        <pc:sldMkLst>
          <pc:docMk/>
          <pc:sldMk cId="3230513990" sldId="265"/>
        </pc:sldMkLst>
        <pc:spChg chg="del">
          <ac:chgData name="Sampath Jayarathna" userId="aa7a8714-7736-4927-8c16-9ff815108838" providerId="ADAL" clId="{6CAEAFC0-AB1F-4D68-BC4D-CA253A706F71}" dt="2017-10-06T20:10:49.184" v="119"/>
          <ac:spMkLst>
            <pc:docMk/>
            <pc:sldMk cId="3230513990" sldId="265"/>
            <ac:spMk id="19458" creationId="{24D157CA-AB04-4CC0-96C0-420F9F6B59EE}"/>
          </ac:spMkLst>
        </pc:spChg>
      </pc:sldChg>
      <pc:sldChg chg="delSp modSp add">
        <pc:chgData name="Sampath Jayarathna" userId="aa7a8714-7736-4927-8c16-9ff815108838" providerId="ADAL" clId="{6CAEAFC0-AB1F-4D68-BC4D-CA253A706F71}" dt="2017-10-06T20:13:42.709" v="206" actId="20577"/>
        <pc:sldMkLst>
          <pc:docMk/>
          <pc:sldMk cId="25448239" sldId="266"/>
        </pc:sldMkLst>
        <pc:spChg chg="del">
          <ac:chgData name="Sampath Jayarathna" userId="aa7a8714-7736-4927-8c16-9ff815108838" providerId="ADAL" clId="{6CAEAFC0-AB1F-4D68-BC4D-CA253A706F71}" dt="2017-10-06T20:10:49.184" v="119"/>
          <ac:spMkLst>
            <pc:docMk/>
            <pc:sldMk cId="25448239" sldId="266"/>
            <ac:spMk id="21506" creationId="{9CD77D39-455F-4191-B915-157BA820CA45}"/>
          </ac:spMkLst>
        </pc:spChg>
        <pc:spChg chg="mod">
          <ac:chgData name="Sampath Jayarathna" userId="aa7a8714-7736-4927-8c16-9ff815108838" providerId="ADAL" clId="{6CAEAFC0-AB1F-4D68-BC4D-CA253A706F71}" dt="2017-10-06T20:13:42.709" v="206" actId="20577"/>
          <ac:spMkLst>
            <pc:docMk/>
            <pc:sldMk cId="25448239" sldId="266"/>
            <ac:spMk id="21508" creationId="{E2D04E86-D1ED-4FA9-BAF5-0A13D88674C5}"/>
          </ac:spMkLst>
        </pc:spChg>
      </pc:sldChg>
      <pc:sldChg chg="delSp modSp add">
        <pc:chgData name="Sampath Jayarathna" userId="aa7a8714-7736-4927-8c16-9ff815108838" providerId="ADAL" clId="{6CAEAFC0-AB1F-4D68-BC4D-CA253A706F71}" dt="2017-10-06T20:14:10.321" v="208" actId="1076"/>
        <pc:sldMkLst>
          <pc:docMk/>
          <pc:sldMk cId="2184864179" sldId="267"/>
        </pc:sldMkLst>
        <pc:spChg chg="del">
          <ac:chgData name="Sampath Jayarathna" userId="aa7a8714-7736-4927-8c16-9ff815108838" providerId="ADAL" clId="{6CAEAFC0-AB1F-4D68-BC4D-CA253A706F71}" dt="2017-10-06T20:10:49.184" v="119"/>
          <ac:spMkLst>
            <pc:docMk/>
            <pc:sldMk cId="2184864179" sldId="267"/>
            <ac:spMk id="23554" creationId="{05B5EDF3-390D-4A70-8E56-6F95C2292270}"/>
          </ac:spMkLst>
        </pc:spChg>
        <pc:spChg chg="mod">
          <ac:chgData name="Sampath Jayarathna" userId="aa7a8714-7736-4927-8c16-9ff815108838" providerId="ADAL" clId="{6CAEAFC0-AB1F-4D68-BC4D-CA253A706F71}" dt="2017-10-06T20:14:03.929" v="207" actId="1076"/>
          <ac:spMkLst>
            <pc:docMk/>
            <pc:sldMk cId="2184864179" sldId="267"/>
            <ac:spMk id="23556" creationId="{EA297206-8093-4C46-9395-5C61163F0FC2}"/>
          </ac:spMkLst>
        </pc:spChg>
        <pc:grpChg chg="mod">
          <ac:chgData name="Sampath Jayarathna" userId="aa7a8714-7736-4927-8c16-9ff815108838" providerId="ADAL" clId="{6CAEAFC0-AB1F-4D68-BC4D-CA253A706F71}" dt="2017-10-06T20:14:10.321" v="208" actId="1076"/>
          <ac:grpSpMkLst>
            <pc:docMk/>
            <pc:sldMk cId="2184864179" sldId="267"/>
            <ac:grpSpMk id="23557" creationId="{EA631FAF-4012-4D67-8AFA-42CFEBE84219}"/>
          </ac:grpSpMkLst>
        </pc:grpChg>
      </pc:sldChg>
      <pc:sldChg chg="delSp modSp add">
        <pc:chgData name="Sampath Jayarathna" userId="aa7a8714-7736-4927-8c16-9ff815108838" providerId="ADAL" clId="{6CAEAFC0-AB1F-4D68-BC4D-CA253A706F71}" dt="2017-10-06T20:14:53.321" v="214" actId="1076"/>
        <pc:sldMkLst>
          <pc:docMk/>
          <pc:sldMk cId="1297531447" sldId="268"/>
        </pc:sldMkLst>
        <pc:spChg chg="del">
          <ac:chgData name="Sampath Jayarathna" userId="aa7a8714-7736-4927-8c16-9ff815108838" providerId="ADAL" clId="{6CAEAFC0-AB1F-4D68-BC4D-CA253A706F71}" dt="2017-10-06T20:10:49.184" v="119"/>
          <ac:spMkLst>
            <pc:docMk/>
            <pc:sldMk cId="1297531447" sldId="268"/>
            <ac:spMk id="24578" creationId="{86253F53-2ABF-4293-B06C-21C2E468ADB6}"/>
          </ac:spMkLst>
        </pc:spChg>
        <pc:spChg chg="mod">
          <ac:chgData name="Sampath Jayarathna" userId="aa7a8714-7736-4927-8c16-9ff815108838" providerId="ADAL" clId="{6CAEAFC0-AB1F-4D68-BC4D-CA253A706F71}" dt="2017-10-06T20:14:41.758" v="213" actId="20577"/>
          <ac:spMkLst>
            <pc:docMk/>
            <pc:sldMk cId="1297531447" sldId="268"/>
            <ac:spMk id="24580" creationId="{02C48A72-E4F7-4ED1-87C3-326D70C13237}"/>
          </ac:spMkLst>
        </pc:spChg>
        <pc:spChg chg="mod">
          <ac:chgData name="Sampath Jayarathna" userId="aa7a8714-7736-4927-8c16-9ff815108838" providerId="ADAL" clId="{6CAEAFC0-AB1F-4D68-BC4D-CA253A706F71}" dt="2017-10-06T20:14:53.321" v="214" actId="1076"/>
          <ac:spMkLst>
            <pc:docMk/>
            <pc:sldMk cId="1297531447" sldId="268"/>
            <ac:spMk id="24581" creationId="{D3D884D3-95FD-4F0C-BD9E-04E51BB0505B}"/>
          </ac:spMkLst>
        </pc:spChg>
        <pc:spChg chg="mod">
          <ac:chgData name="Sampath Jayarathna" userId="aa7a8714-7736-4927-8c16-9ff815108838" providerId="ADAL" clId="{6CAEAFC0-AB1F-4D68-BC4D-CA253A706F71}" dt="2017-10-06T20:14:53.321" v="214" actId="1076"/>
          <ac:spMkLst>
            <pc:docMk/>
            <pc:sldMk cId="1297531447" sldId="268"/>
            <ac:spMk id="24582" creationId="{81B8FD3A-A130-4C52-A2E9-A4FEF89A7737}"/>
          </ac:spMkLst>
        </pc:spChg>
      </pc:sldChg>
      <pc:sldChg chg="delSp add">
        <pc:chgData name="Sampath Jayarathna" userId="aa7a8714-7736-4927-8c16-9ff815108838" providerId="ADAL" clId="{6CAEAFC0-AB1F-4D68-BC4D-CA253A706F71}" dt="2017-10-06T20:10:49.184" v="119"/>
        <pc:sldMkLst>
          <pc:docMk/>
          <pc:sldMk cId="676642131" sldId="269"/>
        </pc:sldMkLst>
        <pc:spChg chg="del">
          <ac:chgData name="Sampath Jayarathna" userId="aa7a8714-7736-4927-8c16-9ff815108838" providerId="ADAL" clId="{6CAEAFC0-AB1F-4D68-BC4D-CA253A706F71}" dt="2017-10-06T20:10:49.184" v="119"/>
          <ac:spMkLst>
            <pc:docMk/>
            <pc:sldMk cId="676642131" sldId="269"/>
            <ac:spMk id="26626" creationId="{08376196-6900-4151-A72B-E74D2A0E285C}"/>
          </ac:spMkLst>
        </pc:spChg>
      </pc:sldChg>
      <pc:sldChg chg="delSp modSp add del">
        <pc:chgData name="Sampath Jayarathna" userId="aa7a8714-7736-4927-8c16-9ff815108838" providerId="ADAL" clId="{6CAEAFC0-AB1F-4D68-BC4D-CA253A706F71}" dt="2017-10-06T20:15:41.667" v="215" actId="2696"/>
        <pc:sldMkLst>
          <pc:docMk/>
          <pc:sldMk cId="999285386" sldId="270"/>
        </pc:sldMkLst>
        <pc:spChg chg="del">
          <ac:chgData name="Sampath Jayarathna" userId="aa7a8714-7736-4927-8c16-9ff815108838" providerId="ADAL" clId="{6CAEAFC0-AB1F-4D68-BC4D-CA253A706F71}" dt="2017-10-06T20:10:49.184" v="119"/>
          <ac:spMkLst>
            <pc:docMk/>
            <pc:sldMk cId="999285386" sldId="270"/>
            <ac:spMk id="28674" creationId="{78FEBDC2-6F4C-49AF-90EB-B3DD69D99B35}"/>
          </ac:spMkLst>
        </pc:spChg>
        <pc:spChg chg="mod">
          <ac:chgData name="Sampath Jayarathna" userId="aa7a8714-7736-4927-8c16-9ff815108838" providerId="ADAL" clId="{6CAEAFC0-AB1F-4D68-BC4D-CA253A706F71}" dt="2017-10-06T19:33:06.814" v="61" actId="27636"/>
          <ac:spMkLst>
            <pc:docMk/>
            <pc:sldMk cId="999285386" sldId="270"/>
            <ac:spMk id="28676" creationId="{0070E77A-767D-4C59-A146-332206234CC2}"/>
          </ac:spMkLst>
        </pc:spChg>
      </pc:sldChg>
      <pc:sldChg chg="delSp modSp add">
        <pc:chgData name="Sampath Jayarathna" userId="aa7a8714-7736-4927-8c16-9ff815108838" providerId="ADAL" clId="{6CAEAFC0-AB1F-4D68-BC4D-CA253A706F71}" dt="2017-10-06T20:18:25.822" v="216" actId="20577"/>
        <pc:sldMkLst>
          <pc:docMk/>
          <pc:sldMk cId="900596127" sldId="271"/>
        </pc:sldMkLst>
        <pc:spChg chg="del">
          <ac:chgData name="Sampath Jayarathna" userId="aa7a8714-7736-4927-8c16-9ff815108838" providerId="ADAL" clId="{6CAEAFC0-AB1F-4D68-BC4D-CA253A706F71}" dt="2017-10-06T20:10:49.184" v="119"/>
          <ac:spMkLst>
            <pc:docMk/>
            <pc:sldMk cId="900596127" sldId="271"/>
            <ac:spMk id="30722" creationId="{32107500-2D47-4D2A-9EBB-B2B756386130}"/>
          </ac:spMkLst>
        </pc:spChg>
        <pc:spChg chg="mod">
          <ac:chgData name="Sampath Jayarathna" userId="aa7a8714-7736-4927-8c16-9ff815108838" providerId="ADAL" clId="{6CAEAFC0-AB1F-4D68-BC4D-CA253A706F71}" dt="2017-10-06T20:18:25.822" v="216" actId="20577"/>
          <ac:spMkLst>
            <pc:docMk/>
            <pc:sldMk cId="900596127" sldId="271"/>
            <ac:spMk id="30724" creationId="{90F5B9E7-C80A-45BE-8ED6-0AC54C8A6B8F}"/>
          </ac:spMkLst>
        </pc:spChg>
      </pc:sldChg>
      <pc:sldChg chg="delSp add">
        <pc:chgData name="Sampath Jayarathna" userId="aa7a8714-7736-4927-8c16-9ff815108838" providerId="ADAL" clId="{6CAEAFC0-AB1F-4D68-BC4D-CA253A706F71}" dt="2017-10-06T20:10:49.184" v="119"/>
        <pc:sldMkLst>
          <pc:docMk/>
          <pc:sldMk cId="3270458184" sldId="272"/>
        </pc:sldMkLst>
        <pc:spChg chg="del">
          <ac:chgData name="Sampath Jayarathna" userId="aa7a8714-7736-4927-8c16-9ff815108838" providerId="ADAL" clId="{6CAEAFC0-AB1F-4D68-BC4D-CA253A706F71}" dt="2017-10-06T20:10:49.184" v="119"/>
          <ac:spMkLst>
            <pc:docMk/>
            <pc:sldMk cId="3270458184" sldId="272"/>
            <ac:spMk id="32770" creationId="{66AF3336-A819-4DCB-842A-2C95E8722BA5}"/>
          </ac:spMkLst>
        </pc:spChg>
      </pc:sldChg>
      <pc:sldChg chg="delSp modSp add">
        <pc:chgData name="Sampath Jayarathna" userId="aa7a8714-7736-4927-8c16-9ff815108838" providerId="ADAL" clId="{6CAEAFC0-AB1F-4D68-BC4D-CA253A706F71}" dt="2017-10-06T20:18:45.671" v="217" actId="20577"/>
        <pc:sldMkLst>
          <pc:docMk/>
          <pc:sldMk cId="1294448648" sldId="273"/>
        </pc:sldMkLst>
        <pc:spChg chg="del">
          <ac:chgData name="Sampath Jayarathna" userId="aa7a8714-7736-4927-8c16-9ff815108838" providerId="ADAL" clId="{6CAEAFC0-AB1F-4D68-BC4D-CA253A706F71}" dt="2017-10-06T20:10:49.184" v="119"/>
          <ac:spMkLst>
            <pc:docMk/>
            <pc:sldMk cId="1294448648" sldId="273"/>
            <ac:spMk id="33794" creationId="{BC0FB78F-0670-425F-BF2A-C5F9CFE0B869}"/>
          </ac:spMkLst>
        </pc:spChg>
        <pc:spChg chg="mod">
          <ac:chgData name="Sampath Jayarathna" userId="aa7a8714-7736-4927-8c16-9ff815108838" providerId="ADAL" clId="{6CAEAFC0-AB1F-4D68-BC4D-CA253A706F71}" dt="2017-10-06T20:18:45.671" v="217" actId="20577"/>
          <ac:spMkLst>
            <pc:docMk/>
            <pc:sldMk cId="1294448648" sldId="273"/>
            <ac:spMk id="33796" creationId="{B00D613F-BCBB-492D-A796-7454F1846C53}"/>
          </ac:spMkLst>
        </pc:spChg>
      </pc:sldChg>
      <pc:sldChg chg="delSp add">
        <pc:chgData name="Sampath Jayarathna" userId="aa7a8714-7736-4927-8c16-9ff815108838" providerId="ADAL" clId="{6CAEAFC0-AB1F-4D68-BC4D-CA253A706F71}" dt="2017-10-06T20:10:49.184" v="119"/>
        <pc:sldMkLst>
          <pc:docMk/>
          <pc:sldMk cId="3435058808" sldId="274"/>
        </pc:sldMkLst>
        <pc:spChg chg="del">
          <ac:chgData name="Sampath Jayarathna" userId="aa7a8714-7736-4927-8c16-9ff815108838" providerId="ADAL" clId="{6CAEAFC0-AB1F-4D68-BC4D-CA253A706F71}" dt="2017-10-06T20:10:49.184" v="119"/>
          <ac:spMkLst>
            <pc:docMk/>
            <pc:sldMk cId="3435058808" sldId="274"/>
            <ac:spMk id="35842" creationId="{4381CA5F-66C3-4138-BD17-BB1DF0F50636}"/>
          </ac:spMkLst>
        </pc:spChg>
      </pc:sldChg>
      <pc:sldChg chg="delSp modSp add">
        <pc:chgData name="Sampath Jayarathna" userId="aa7a8714-7736-4927-8c16-9ff815108838" providerId="ADAL" clId="{6CAEAFC0-AB1F-4D68-BC4D-CA253A706F71}" dt="2017-10-06T20:20:19.437" v="295" actId="20577"/>
        <pc:sldMkLst>
          <pc:docMk/>
          <pc:sldMk cId="934988267" sldId="275"/>
        </pc:sldMkLst>
        <pc:spChg chg="del">
          <ac:chgData name="Sampath Jayarathna" userId="aa7a8714-7736-4927-8c16-9ff815108838" providerId="ADAL" clId="{6CAEAFC0-AB1F-4D68-BC4D-CA253A706F71}" dt="2017-10-06T20:10:49.184" v="119"/>
          <ac:spMkLst>
            <pc:docMk/>
            <pc:sldMk cId="934988267" sldId="275"/>
            <ac:spMk id="36867" creationId="{9CF76FC1-D3B1-40EC-B58D-A93AEAF5EC22}"/>
          </ac:spMkLst>
        </pc:spChg>
        <pc:spChg chg="mod">
          <ac:chgData name="Sampath Jayarathna" userId="aa7a8714-7736-4927-8c16-9ff815108838" providerId="ADAL" clId="{6CAEAFC0-AB1F-4D68-BC4D-CA253A706F71}" dt="2017-10-06T20:20:19.437" v="295" actId="20577"/>
          <ac:spMkLst>
            <pc:docMk/>
            <pc:sldMk cId="934988267" sldId="275"/>
            <ac:spMk id="36868" creationId="{68EA2D02-2ECE-4BC6-AF40-8DBD5A5ABB9C}"/>
          </ac:spMkLst>
        </pc:spChg>
      </pc:sldChg>
      <pc:sldChg chg="delSp add">
        <pc:chgData name="Sampath Jayarathna" userId="aa7a8714-7736-4927-8c16-9ff815108838" providerId="ADAL" clId="{6CAEAFC0-AB1F-4D68-BC4D-CA253A706F71}" dt="2017-10-06T20:10:49.184" v="119"/>
        <pc:sldMkLst>
          <pc:docMk/>
          <pc:sldMk cId="660393485" sldId="276"/>
        </pc:sldMkLst>
        <pc:spChg chg="del">
          <ac:chgData name="Sampath Jayarathna" userId="aa7a8714-7736-4927-8c16-9ff815108838" providerId="ADAL" clId="{6CAEAFC0-AB1F-4D68-BC4D-CA253A706F71}" dt="2017-10-06T20:10:49.184" v="119"/>
          <ac:spMkLst>
            <pc:docMk/>
            <pc:sldMk cId="660393485" sldId="276"/>
            <ac:spMk id="38914" creationId="{04781A7E-2642-4B9A-966D-7515FAD00DE7}"/>
          </ac:spMkLst>
        </pc:spChg>
      </pc:sldChg>
      <pc:sldChg chg="addSp delSp modSp add">
        <pc:chgData name="Sampath Jayarathna" userId="aa7a8714-7736-4927-8c16-9ff815108838" providerId="ADAL" clId="{6CAEAFC0-AB1F-4D68-BC4D-CA253A706F71}" dt="2017-10-06T20:22:04.122" v="325" actId="14100"/>
        <pc:sldMkLst>
          <pc:docMk/>
          <pc:sldMk cId="47517626" sldId="277"/>
        </pc:sldMkLst>
        <pc:spChg chg="add mod">
          <ac:chgData name="Sampath Jayarathna" userId="aa7a8714-7736-4927-8c16-9ff815108838" providerId="ADAL" clId="{6CAEAFC0-AB1F-4D68-BC4D-CA253A706F71}" dt="2017-10-06T20:21:25.397" v="314"/>
          <ac:spMkLst>
            <pc:docMk/>
            <pc:sldMk cId="47517626" sldId="277"/>
            <ac:spMk id="17" creationId="{39C8D9DD-BAE0-48F5-B029-56AEBA213BA9}"/>
          </ac:spMkLst>
        </pc:spChg>
        <pc:spChg chg="mod">
          <ac:chgData name="Sampath Jayarathna" userId="aa7a8714-7736-4927-8c16-9ff815108838" providerId="ADAL" clId="{6CAEAFC0-AB1F-4D68-BC4D-CA253A706F71}" dt="2017-10-06T20:21:57.241" v="323" actId="1076"/>
          <ac:spMkLst>
            <pc:docMk/>
            <pc:sldMk cId="47517626" sldId="277"/>
            <ac:spMk id="30" creationId="{39EBB07A-00B8-46B1-BF4F-39F76E36FEFA}"/>
          </ac:spMkLst>
        </pc:spChg>
        <pc:spChg chg="del">
          <ac:chgData name="Sampath Jayarathna" userId="aa7a8714-7736-4927-8c16-9ff815108838" providerId="ADAL" clId="{6CAEAFC0-AB1F-4D68-BC4D-CA253A706F71}" dt="2017-10-06T20:10:49.184" v="119"/>
          <ac:spMkLst>
            <pc:docMk/>
            <pc:sldMk cId="47517626" sldId="277"/>
            <ac:spMk id="40963" creationId="{85EC5325-1FBF-46F6-8AC6-538D487D4EF2}"/>
          </ac:spMkLst>
        </pc:spChg>
        <pc:spChg chg="del mod">
          <ac:chgData name="Sampath Jayarathna" userId="aa7a8714-7736-4927-8c16-9ff815108838" providerId="ADAL" clId="{6CAEAFC0-AB1F-4D68-BC4D-CA253A706F71}" dt="2017-10-06T20:20:50.780" v="299" actId="478"/>
          <ac:spMkLst>
            <pc:docMk/>
            <pc:sldMk cId="47517626" sldId="277"/>
            <ac:spMk id="40964" creationId="{ADAB96C3-6D54-4771-A728-085CD639806A}"/>
          </ac:spMkLst>
        </pc:spChg>
        <pc:grpChg chg="mod">
          <ac:chgData name="Sampath Jayarathna" userId="aa7a8714-7736-4927-8c16-9ff815108838" providerId="ADAL" clId="{6CAEAFC0-AB1F-4D68-BC4D-CA253A706F71}" dt="2017-10-06T20:21:35.651" v="316" actId="14100"/>
          <ac:grpSpMkLst>
            <pc:docMk/>
            <pc:sldMk cId="47517626" sldId="277"/>
            <ac:grpSpMk id="40965" creationId="{480CDD69-6BF5-4AAB-BE49-F2F7EEB0C6F8}"/>
          </ac:grpSpMkLst>
        </pc:grpChg>
        <pc:grpChg chg="mod">
          <ac:chgData name="Sampath Jayarathna" userId="aa7a8714-7736-4927-8c16-9ff815108838" providerId="ADAL" clId="{6CAEAFC0-AB1F-4D68-BC4D-CA253A706F71}" dt="2017-10-06T20:21:53.243" v="321" actId="14100"/>
          <ac:grpSpMkLst>
            <pc:docMk/>
            <pc:sldMk cId="47517626" sldId="277"/>
            <ac:grpSpMk id="40967" creationId="{07360213-DAE3-4FE0-9116-638D6CAF0700}"/>
          </ac:grpSpMkLst>
        </pc:grpChg>
        <pc:cxnChg chg="mod">
          <ac:chgData name="Sampath Jayarathna" userId="aa7a8714-7736-4927-8c16-9ff815108838" providerId="ADAL" clId="{6CAEAFC0-AB1F-4D68-BC4D-CA253A706F71}" dt="2017-10-06T20:22:04.122" v="325" actId="14100"/>
          <ac:cxnSpMkLst>
            <pc:docMk/>
            <pc:sldMk cId="47517626" sldId="277"/>
            <ac:cxnSpMk id="40972" creationId="{353BA7CC-D9A9-4720-A31A-FF6DAC7B9D67}"/>
          </ac:cxnSpMkLst>
        </pc:cxnChg>
        <pc:cxnChg chg="mod">
          <ac:chgData name="Sampath Jayarathna" userId="aa7a8714-7736-4927-8c16-9ff815108838" providerId="ADAL" clId="{6CAEAFC0-AB1F-4D68-BC4D-CA253A706F71}" dt="2017-10-06T20:21:43.727" v="319" actId="14100"/>
          <ac:cxnSpMkLst>
            <pc:docMk/>
            <pc:sldMk cId="47517626" sldId="277"/>
            <ac:cxnSpMk id="40976" creationId="{4FBF74E8-5DE7-4565-9FAE-CEACE2E7A6F6}"/>
          </ac:cxnSpMkLst>
        </pc:cxnChg>
      </pc:sldChg>
      <pc:sldChg chg="delSp modSp add">
        <pc:chgData name="Sampath Jayarathna" userId="aa7a8714-7736-4927-8c16-9ff815108838" providerId="ADAL" clId="{6CAEAFC0-AB1F-4D68-BC4D-CA253A706F71}" dt="2017-10-06T20:23:45.339" v="359" actId="1076"/>
        <pc:sldMkLst>
          <pc:docMk/>
          <pc:sldMk cId="2292025263" sldId="278"/>
        </pc:sldMkLst>
        <pc:spChg chg="mod">
          <ac:chgData name="Sampath Jayarathna" userId="aa7a8714-7736-4927-8c16-9ff815108838" providerId="ADAL" clId="{6CAEAFC0-AB1F-4D68-BC4D-CA253A706F71}" dt="2017-10-06T20:23:12.074" v="343" actId="5793"/>
          <ac:spMkLst>
            <pc:docMk/>
            <pc:sldMk cId="2292025263" sldId="278"/>
            <ac:spMk id="6" creationId="{7081C68E-5557-48E3-A6F2-C998C85F978F}"/>
          </ac:spMkLst>
        </pc:spChg>
        <pc:spChg chg="del">
          <ac:chgData name="Sampath Jayarathna" userId="aa7a8714-7736-4927-8c16-9ff815108838" providerId="ADAL" clId="{6CAEAFC0-AB1F-4D68-BC4D-CA253A706F71}" dt="2017-10-06T20:10:49.184" v="119"/>
          <ac:spMkLst>
            <pc:docMk/>
            <pc:sldMk cId="2292025263" sldId="278"/>
            <ac:spMk id="43011" creationId="{75C8A950-CA44-4993-9226-959EE2FA4D22}"/>
          </ac:spMkLst>
        </pc:spChg>
        <pc:spChg chg="mod">
          <ac:chgData name="Sampath Jayarathna" userId="aa7a8714-7736-4927-8c16-9ff815108838" providerId="ADAL" clId="{6CAEAFC0-AB1F-4D68-BC4D-CA253A706F71}" dt="2017-10-06T20:23:42.532" v="358" actId="14100"/>
          <ac:spMkLst>
            <pc:docMk/>
            <pc:sldMk cId="2292025263" sldId="278"/>
            <ac:spMk id="43015" creationId="{B0FB6BFD-69FC-4FC3-A6F1-2DD32E79C4DE}"/>
          </ac:spMkLst>
        </pc:spChg>
        <pc:spChg chg="mod">
          <ac:chgData name="Sampath Jayarathna" userId="aa7a8714-7736-4927-8c16-9ff815108838" providerId="ADAL" clId="{6CAEAFC0-AB1F-4D68-BC4D-CA253A706F71}" dt="2017-10-06T20:23:45.339" v="359" actId="1076"/>
          <ac:spMkLst>
            <pc:docMk/>
            <pc:sldMk cId="2292025263" sldId="278"/>
            <ac:spMk id="43018" creationId="{1A225D89-3321-46C3-81AE-E06DF76D51BB}"/>
          </ac:spMkLst>
        </pc:spChg>
      </pc:sldChg>
      <pc:sldChg chg="delSp modSp add">
        <pc:chgData name="Sampath Jayarathna" userId="aa7a8714-7736-4927-8c16-9ff815108838" providerId="ADAL" clId="{6CAEAFC0-AB1F-4D68-BC4D-CA253A706F71}" dt="2017-10-06T20:23:59.938" v="360" actId="20577"/>
        <pc:sldMkLst>
          <pc:docMk/>
          <pc:sldMk cId="139907368" sldId="279"/>
        </pc:sldMkLst>
        <pc:spChg chg="del">
          <ac:chgData name="Sampath Jayarathna" userId="aa7a8714-7736-4927-8c16-9ff815108838" providerId="ADAL" clId="{6CAEAFC0-AB1F-4D68-BC4D-CA253A706F71}" dt="2017-10-06T20:10:49.184" v="119"/>
          <ac:spMkLst>
            <pc:docMk/>
            <pc:sldMk cId="139907368" sldId="279"/>
            <ac:spMk id="45058" creationId="{26E7B715-6926-4076-A76D-8FFD70062AB8}"/>
          </ac:spMkLst>
        </pc:spChg>
        <pc:spChg chg="mod">
          <ac:chgData name="Sampath Jayarathna" userId="aa7a8714-7736-4927-8c16-9ff815108838" providerId="ADAL" clId="{6CAEAFC0-AB1F-4D68-BC4D-CA253A706F71}" dt="2017-10-06T20:23:59.938" v="360" actId="20577"/>
          <ac:spMkLst>
            <pc:docMk/>
            <pc:sldMk cId="139907368" sldId="279"/>
            <ac:spMk id="45060" creationId="{3EA6AB65-AEB6-49E3-B2D5-00782CBEC99D}"/>
          </ac:spMkLst>
        </pc:spChg>
      </pc:sldChg>
      <pc:sldChg chg="delSp add del">
        <pc:chgData name="Sampath Jayarathna" userId="aa7a8714-7736-4927-8c16-9ff815108838" providerId="ADAL" clId="{6CAEAFC0-AB1F-4D68-BC4D-CA253A706F71}" dt="2017-10-06T20:24:21.187" v="361" actId="2696"/>
        <pc:sldMkLst>
          <pc:docMk/>
          <pc:sldMk cId="1282654997" sldId="280"/>
        </pc:sldMkLst>
        <pc:spChg chg="del">
          <ac:chgData name="Sampath Jayarathna" userId="aa7a8714-7736-4927-8c16-9ff815108838" providerId="ADAL" clId="{6CAEAFC0-AB1F-4D68-BC4D-CA253A706F71}" dt="2017-10-06T20:10:49.184" v="119"/>
          <ac:spMkLst>
            <pc:docMk/>
            <pc:sldMk cId="1282654997" sldId="280"/>
            <ac:spMk id="47106" creationId="{83322728-295E-4598-B980-7F3E30ECF4A6}"/>
          </ac:spMkLst>
        </pc:spChg>
      </pc:sldChg>
      <pc:sldChg chg="addSp delSp modSp add">
        <pc:chgData name="Sampath Jayarathna" userId="aa7a8714-7736-4927-8c16-9ff815108838" providerId="ADAL" clId="{6CAEAFC0-AB1F-4D68-BC4D-CA253A706F71}" dt="2017-10-06T20:25:23.210" v="372" actId="1076"/>
        <pc:sldMkLst>
          <pc:docMk/>
          <pc:sldMk cId="1148228448" sldId="281"/>
        </pc:sldMkLst>
        <pc:spChg chg="del">
          <ac:chgData name="Sampath Jayarathna" userId="aa7a8714-7736-4927-8c16-9ff815108838" providerId="ADAL" clId="{6CAEAFC0-AB1F-4D68-BC4D-CA253A706F71}" dt="2017-10-06T20:10:49.184" v="119"/>
          <ac:spMkLst>
            <pc:docMk/>
            <pc:sldMk cId="1148228448" sldId="281"/>
            <ac:spMk id="49154" creationId="{6188BF15-3343-4178-91EE-CBCAC94DB742}"/>
          </ac:spMkLst>
        </pc:spChg>
        <pc:spChg chg="mod">
          <ac:chgData name="Sampath Jayarathna" userId="aa7a8714-7736-4927-8c16-9ff815108838" providerId="ADAL" clId="{6CAEAFC0-AB1F-4D68-BC4D-CA253A706F71}" dt="2017-10-06T20:25:15.458" v="371" actId="14100"/>
          <ac:spMkLst>
            <pc:docMk/>
            <pc:sldMk cId="1148228448" sldId="281"/>
            <ac:spMk id="49156" creationId="{1B75FC66-42FC-4D0E-B099-96AD81A826A3}"/>
          </ac:spMkLst>
        </pc:spChg>
        <pc:graphicFrameChg chg="add mod">
          <ac:chgData name="Sampath Jayarathna" userId="aa7a8714-7736-4927-8c16-9ff815108838" providerId="ADAL" clId="{6CAEAFC0-AB1F-4D68-BC4D-CA253A706F71}" dt="2017-10-06T20:25:23.210" v="372" actId="1076"/>
          <ac:graphicFrameMkLst>
            <pc:docMk/>
            <pc:sldMk cId="1148228448" sldId="281"/>
            <ac:graphicFrameMk id="5" creationId="{B134BA10-D4A4-4634-B8E5-EF95D6FB674E}"/>
          </ac:graphicFrameMkLst>
        </pc:graphicFrameChg>
      </pc:sldChg>
      <pc:sldChg chg="delSp add del">
        <pc:chgData name="Sampath Jayarathna" userId="aa7a8714-7736-4927-8c16-9ff815108838" providerId="ADAL" clId="{6CAEAFC0-AB1F-4D68-BC4D-CA253A706F71}" dt="2017-10-06T20:25:28.802" v="373" actId="2696"/>
        <pc:sldMkLst>
          <pc:docMk/>
          <pc:sldMk cId="1821704524" sldId="282"/>
        </pc:sldMkLst>
        <pc:spChg chg="del">
          <ac:chgData name="Sampath Jayarathna" userId="aa7a8714-7736-4927-8c16-9ff815108838" providerId="ADAL" clId="{6CAEAFC0-AB1F-4D68-BC4D-CA253A706F71}" dt="2017-10-06T20:10:49.184" v="119"/>
          <ac:spMkLst>
            <pc:docMk/>
            <pc:sldMk cId="1821704524" sldId="282"/>
            <ac:spMk id="51202" creationId="{4293ED98-F075-4CEA-B5A3-E0FD5D26481D}"/>
          </ac:spMkLst>
        </pc:spChg>
        <pc:graphicFrameChg chg="del">
          <ac:chgData name="Sampath Jayarathna" userId="aa7a8714-7736-4927-8c16-9ff815108838" providerId="ADAL" clId="{6CAEAFC0-AB1F-4D68-BC4D-CA253A706F71}" dt="2017-10-06T20:24:58.720" v="366"/>
          <ac:graphicFrameMkLst>
            <pc:docMk/>
            <pc:sldMk cId="1821704524" sldId="282"/>
            <ac:graphicFrameMk id="196646" creationId="{58B5C22E-EC4F-44A7-A228-D3A03085D808}"/>
          </ac:graphicFrameMkLst>
        </pc:graphicFrameChg>
      </pc:sldChg>
      <pc:sldChg chg="delSp modSp add">
        <pc:chgData name="Sampath Jayarathna" userId="aa7a8714-7736-4927-8c16-9ff815108838" providerId="ADAL" clId="{6CAEAFC0-AB1F-4D68-BC4D-CA253A706F71}" dt="2017-10-06T20:25:48.291" v="375" actId="1076"/>
        <pc:sldMkLst>
          <pc:docMk/>
          <pc:sldMk cId="4221483195" sldId="283"/>
        </pc:sldMkLst>
        <pc:spChg chg="del">
          <ac:chgData name="Sampath Jayarathna" userId="aa7a8714-7736-4927-8c16-9ff815108838" providerId="ADAL" clId="{6CAEAFC0-AB1F-4D68-BC4D-CA253A706F71}" dt="2017-10-06T20:10:49.184" v="119"/>
          <ac:spMkLst>
            <pc:docMk/>
            <pc:sldMk cId="4221483195" sldId="283"/>
            <ac:spMk id="53250" creationId="{F2F1ED75-60FB-48F8-A9C7-D22B223CAEE5}"/>
          </ac:spMkLst>
        </pc:spChg>
        <pc:spChg chg="mod">
          <ac:chgData name="Sampath Jayarathna" userId="aa7a8714-7736-4927-8c16-9ff815108838" providerId="ADAL" clId="{6CAEAFC0-AB1F-4D68-BC4D-CA253A706F71}" dt="2017-10-06T20:25:44.368" v="374" actId="20577"/>
          <ac:spMkLst>
            <pc:docMk/>
            <pc:sldMk cId="4221483195" sldId="283"/>
            <ac:spMk id="53252" creationId="{51FD3FBD-1730-4F59-93DE-7BD7497F6462}"/>
          </ac:spMkLst>
        </pc:spChg>
        <pc:graphicFrameChg chg="mod">
          <ac:chgData name="Sampath Jayarathna" userId="aa7a8714-7736-4927-8c16-9ff815108838" providerId="ADAL" clId="{6CAEAFC0-AB1F-4D68-BC4D-CA253A706F71}" dt="2017-10-06T20:25:48.291" v="375" actId="1076"/>
          <ac:graphicFrameMkLst>
            <pc:docMk/>
            <pc:sldMk cId="4221483195" sldId="283"/>
            <ac:graphicFrameMk id="159785" creationId="{C90B840B-3DF3-48AE-BC8A-00589AFDD7AE}"/>
          </ac:graphicFrameMkLst>
        </pc:graphicFrameChg>
      </pc:sldChg>
      <pc:sldChg chg="delSp modSp add">
        <pc:chgData name="Sampath Jayarathna" userId="aa7a8714-7736-4927-8c16-9ff815108838" providerId="ADAL" clId="{6CAEAFC0-AB1F-4D68-BC4D-CA253A706F71}" dt="2017-10-06T20:25:52.772" v="377" actId="27636"/>
        <pc:sldMkLst>
          <pc:docMk/>
          <pc:sldMk cId="49119299" sldId="284"/>
        </pc:sldMkLst>
        <pc:spChg chg="del">
          <ac:chgData name="Sampath Jayarathna" userId="aa7a8714-7736-4927-8c16-9ff815108838" providerId="ADAL" clId="{6CAEAFC0-AB1F-4D68-BC4D-CA253A706F71}" dt="2017-10-06T20:10:49.184" v="119"/>
          <ac:spMkLst>
            <pc:docMk/>
            <pc:sldMk cId="49119299" sldId="284"/>
            <ac:spMk id="55298" creationId="{5F04AD45-1DEF-432E-BDFB-0CD8AB0CB237}"/>
          </ac:spMkLst>
        </pc:spChg>
        <pc:spChg chg="mod">
          <ac:chgData name="Sampath Jayarathna" userId="aa7a8714-7736-4927-8c16-9ff815108838" providerId="ADAL" clId="{6CAEAFC0-AB1F-4D68-BC4D-CA253A706F71}" dt="2017-10-06T20:25:52.772" v="377" actId="27636"/>
          <ac:spMkLst>
            <pc:docMk/>
            <pc:sldMk cId="49119299" sldId="284"/>
            <ac:spMk id="55300" creationId="{D292C395-DD6A-464D-973B-1E28A7196B9A}"/>
          </ac:spMkLst>
        </pc:spChg>
      </pc:sldChg>
      <pc:sldChg chg="delSp modSp add">
        <pc:chgData name="Sampath Jayarathna" userId="aa7a8714-7736-4927-8c16-9ff815108838" providerId="ADAL" clId="{6CAEAFC0-AB1F-4D68-BC4D-CA253A706F71}" dt="2017-10-06T20:10:49.184" v="119"/>
        <pc:sldMkLst>
          <pc:docMk/>
          <pc:sldMk cId="3809246034" sldId="285"/>
        </pc:sldMkLst>
        <pc:spChg chg="del">
          <ac:chgData name="Sampath Jayarathna" userId="aa7a8714-7736-4927-8c16-9ff815108838" providerId="ADAL" clId="{6CAEAFC0-AB1F-4D68-BC4D-CA253A706F71}" dt="2017-10-06T20:10:49.184" v="119"/>
          <ac:spMkLst>
            <pc:docMk/>
            <pc:sldMk cId="3809246034" sldId="285"/>
            <ac:spMk id="57346" creationId="{95052E4E-D562-43F6-A73A-39FE5C5D7625}"/>
          </ac:spMkLst>
        </pc:spChg>
        <pc:spChg chg="mod">
          <ac:chgData name="Sampath Jayarathna" userId="aa7a8714-7736-4927-8c16-9ff815108838" providerId="ADAL" clId="{6CAEAFC0-AB1F-4D68-BC4D-CA253A706F71}" dt="2017-10-06T19:33:06.845" v="63" actId="27636"/>
          <ac:spMkLst>
            <pc:docMk/>
            <pc:sldMk cId="3809246034" sldId="285"/>
            <ac:spMk id="57348" creationId="{17FEF7E1-C1A1-4CA8-9068-9F1DB330AA48}"/>
          </ac:spMkLst>
        </pc:spChg>
      </pc:sldChg>
      <pc:sldChg chg="delSp add">
        <pc:chgData name="Sampath Jayarathna" userId="aa7a8714-7736-4927-8c16-9ff815108838" providerId="ADAL" clId="{6CAEAFC0-AB1F-4D68-BC4D-CA253A706F71}" dt="2017-10-06T20:10:49.184" v="119"/>
        <pc:sldMkLst>
          <pc:docMk/>
          <pc:sldMk cId="3097513250" sldId="286"/>
        </pc:sldMkLst>
        <pc:spChg chg="del">
          <ac:chgData name="Sampath Jayarathna" userId="aa7a8714-7736-4927-8c16-9ff815108838" providerId="ADAL" clId="{6CAEAFC0-AB1F-4D68-BC4D-CA253A706F71}" dt="2017-10-06T20:10:49.184" v="119"/>
          <ac:spMkLst>
            <pc:docMk/>
            <pc:sldMk cId="3097513250" sldId="286"/>
            <ac:spMk id="59394" creationId="{B277ACC0-ADFE-4265-AFCD-4A72095DDFCC}"/>
          </ac:spMkLst>
        </pc:spChg>
      </pc:sldChg>
      <pc:sldChg chg="delSp modSp add">
        <pc:chgData name="Sampath Jayarathna" userId="aa7a8714-7736-4927-8c16-9ff815108838" providerId="ADAL" clId="{6CAEAFC0-AB1F-4D68-BC4D-CA253A706F71}" dt="2017-10-06T20:26:33.883" v="379" actId="403"/>
        <pc:sldMkLst>
          <pc:docMk/>
          <pc:sldMk cId="1248028344" sldId="287"/>
        </pc:sldMkLst>
        <pc:spChg chg="del">
          <ac:chgData name="Sampath Jayarathna" userId="aa7a8714-7736-4927-8c16-9ff815108838" providerId="ADAL" clId="{6CAEAFC0-AB1F-4D68-BC4D-CA253A706F71}" dt="2017-10-06T20:10:49.184" v="119"/>
          <ac:spMkLst>
            <pc:docMk/>
            <pc:sldMk cId="1248028344" sldId="287"/>
            <ac:spMk id="61442" creationId="{07FE0D7B-C3A3-4FC4-BF51-0CCE43C35495}"/>
          </ac:spMkLst>
        </pc:spChg>
        <pc:spChg chg="mod">
          <ac:chgData name="Sampath Jayarathna" userId="aa7a8714-7736-4927-8c16-9ff815108838" providerId="ADAL" clId="{6CAEAFC0-AB1F-4D68-BC4D-CA253A706F71}" dt="2017-10-06T20:26:33.883" v="379" actId="403"/>
          <ac:spMkLst>
            <pc:docMk/>
            <pc:sldMk cId="1248028344" sldId="287"/>
            <ac:spMk id="61444" creationId="{7BA82A90-35FA-4865-B480-6A00F42AB7D8}"/>
          </ac:spMkLst>
        </pc:spChg>
      </pc:sldChg>
      <pc:sldChg chg="delSp modSp add">
        <pc:chgData name="Sampath Jayarathna" userId="aa7a8714-7736-4927-8c16-9ff815108838" providerId="ADAL" clId="{6CAEAFC0-AB1F-4D68-BC4D-CA253A706F71}" dt="2017-10-06T20:26:43.490" v="380" actId="1076"/>
        <pc:sldMkLst>
          <pc:docMk/>
          <pc:sldMk cId="1077378490" sldId="288"/>
        </pc:sldMkLst>
        <pc:spChg chg="del">
          <ac:chgData name="Sampath Jayarathna" userId="aa7a8714-7736-4927-8c16-9ff815108838" providerId="ADAL" clId="{6CAEAFC0-AB1F-4D68-BC4D-CA253A706F71}" dt="2017-10-06T20:10:49.184" v="119"/>
          <ac:spMkLst>
            <pc:docMk/>
            <pc:sldMk cId="1077378490" sldId="288"/>
            <ac:spMk id="63490" creationId="{99431213-5091-4F84-B25A-77027496A736}"/>
          </ac:spMkLst>
        </pc:spChg>
        <pc:graphicFrameChg chg="mod">
          <ac:chgData name="Sampath Jayarathna" userId="aa7a8714-7736-4927-8c16-9ff815108838" providerId="ADAL" clId="{6CAEAFC0-AB1F-4D68-BC4D-CA253A706F71}" dt="2017-10-06T20:26:43.490" v="380" actId="1076"/>
          <ac:graphicFrameMkLst>
            <pc:docMk/>
            <pc:sldMk cId="1077378490" sldId="288"/>
            <ac:graphicFrameMk id="201790" creationId="{1720DC70-9FED-4D54-939E-8E1096D302E1}"/>
          </ac:graphicFrameMkLst>
        </pc:graphicFrameChg>
      </pc:sldChg>
      <pc:sldChg chg="delSp add del">
        <pc:chgData name="Sampath Jayarathna" userId="aa7a8714-7736-4927-8c16-9ff815108838" providerId="ADAL" clId="{6CAEAFC0-AB1F-4D68-BC4D-CA253A706F71}" dt="2017-10-06T21:19:48.349" v="485" actId="2696"/>
        <pc:sldMkLst>
          <pc:docMk/>
          <pc:sldMk cId="759948688" sldId="289"/>
        </pc:sldMkLst>
        <pc:spChg chg="del">
          <ac:chgData name="Sampath Jayarathna" userId="aa7a8714-7736-4927-8c16-9ff815108838" providerId="ADAL" clId="{6CAEAFC0-AB1F-4D68-BC4D-CA253A706F71}" dt="2017-10-06T20:10:49.184" v="119"/>
          <ac:spMkLst>
            <pc:docMk/>
            <pc:sldMk cId="759948688" sldId="289"/>
            <ac:spMk id="65538" creationId="{539E445A-8C30-4D8B-BFC7-62FE9FE6D296}"/>
          </ac:spMkLst>
        </pc:spChg>
      </pc:sldChg>
      <pc:sldChg chg="delSp add del">
        <pc:chgData name="Sampath Jayarathna" userId="aa7a8714-7736-4927-8c16-9ff815108838" providerId="ADAL" clId="{6CAEAFC0-AB1F-4D68-BC4D-CA253A706F71}" dt="2017-10-06T21:19:49.457" v="486" actId="2696"/>
        <pc:sldMkLst>
          <pc:docMk/>
          <pc:sldMk cId="818067441" sldId="290"/>
        </pc:sldMkLst>
        <pc:spChg chg="del">
          <ac:chgData name="Sampath Jayarathna" userId="aa7a8714-7736-4927-8c16-9ff815108838" providerId="ADAL" clId="{6CAEAFC0-AB1F-4D68-BC4D-CA253A706F71}" dt="2017-10-06T20:10:49.184" v="119"/>
          <ac:spMkLst>
            <pc:docMk/>
            <pc:sldMk cId="818067441" sldId="290"/>
            <ac:spMk id="67586" creationId="{41DA0875-6777-4A2D-AAD1-B3585B07E670}"/>
          </ac:spMkLst>
        </pc:spChg>
      </pc:sldChg>
      <pc:sldChg chg="delSp add del">
        <pc:chgData name="Sampath Jayarathna" userId="aa7a8714-7736-4927-8c16-9ff815108838" providerId="ADAL" clId="{6CAEAFC0-AB1F-4D68-BC4D-CA253A706F71}" dt="2017-10-06T20:27:31.389" v="381" actId="2696"/>
        <pc:sldMkLst>
          <pc:docMk/>
          <pc:sldMk cId="3062673463" sldId="291"/>
        </pc:sldMkLst>
        <pc:spChg chg="del">
          <ac:chgData name="Sampath Jayarathna" userId="aa7a8714-7736-4927-8c16-9ff815108838" providerId="ADAL" clId="{6CAEAFC0-AB1F-4D68-BC4D-CA253A706F71}" dt="2017-10-06T20:10:49.184" v="119"/>
          <ac:spMkLst>
            <pc:docMk/>
            <pc:sldMk cId="3062673463" sldId="291"/>
            <ac:spMk id="69634" creationId="{6C47C2C2-4485-4A0A-8DC0-B3443AD02F31}"/>
          </ac:spMkLst>
        </pc:spChg>
      </pc:sldChg>
      <pc:sldChg chg="delSp modSp add">
        <pc:chgData name="Sampath Jayarathna" userId="aa7a8714-7736-4927-8c16-9ff815108838" providerId="ADAL" clId="{6CAEAFC0-AB1F-4D68-BC4D-CA253A706F71}" dt="2017-10-06T20:28:10.486" v="399" actId="27636"/>
        <pc:sldMkLst>
          <pc:docMk/>
          <pc:sldMk cId="1857411960" sldId="292"/>
        </pc:sldMkLst>
        <pc:spChg chg="del">
          <ac:chgData name="Sampath Jayarathna" userId="aa7a8714-7736-4927-8c16-9ff815108838" providerId="ADAL" clId="{6CAEAFC0-AB1F-4D68-BC4D-CA253A706F71}" dt="2017-10-06T20:10:49.184" v="119"/>
          <ac:spMkLst>
            <pc:docMk/>
            <pc:sldMk cId="1857411960" sldId="292"/>
            <ac:spMk id="71682" creationId="{787A650A-F988-43F0-843B-15962C9FF61B}"/>
          </ac:spMkLst>
        </pc:spChg>
        <pc:spChg chg="mod">
          <ac:chgData name="Sampath Jayarathna" userId="aa7a8714-7736-4927-8c16-9ff815108838" providerId="ADAL" clId="{6CAEAFC0-AB1F-4D68-BC4D-CA253A706F71}" dt="2017-10-06T20:28:10.486" v="399" actId="27636"/>
          <ac:spMkLst>
            <pc:docMk/>
            <pc:sldMk cId="1857411960" sldId="292"/>
            <ac:spMk id="71684" creationId="{F5F4C978-EB1A-45FB-9E17-D67DBBA8D7D4}"/>
          </ac:spMkLst>
        </pc:spChg>
      </pc:sldChg>
      <pc:sldChg chg="del">
        <pc:chgData name="Sampath Jayarathna" userId="aa7a8714-7736-4927-8c16-9ff815108838" providerId="ADAL" clId="{6CAEAFC0-AB1F-4D68-BC4D-CA253A706F71}" dt="2017-10-06T19:31:15.785" v="21" actId="2696"/>
        <pc:sldMkLst>
          <pc:docMk/>
          <pc:sldMk cId="4280409051" sldId="292"/>
        </pc:sldMkLst>
      </pc:sldChg>
      <pc:sldChg chg="delSp modSp add del">
        <pc:chgData name="Sampath Jayarathna" userId="aa7a8714-7736-4927-8c16-9ff815108838" providerId="ADAL" clId="{6CAEAFC0-AB1F-4D68-BC4D-CA253A706F71}" dt="2017-10-06T20:44:00.867" v="440" actId="2696"/>
        <pc:sldMkLst>
          <pc:docMk/>
          <pc:sldMk cId="3722724121" sldId="293"/>
        </pc:sldMkLst>
        <pc:spChg chg="del">
          <ac:chgData name="Sampath Jayarathna" userId="aa7a8714-7736-4927-8c16-9ff815108838" providerId="ADAL" clId="{6CAEAFC0-AB1F-4D68-BC4D-CA253A706F71}" dt="2017-10-06T20:10:49.184" v="119"/>
          <ac:spMkLst>
            <pc:docMk/>
            <pc:sldMk cId="3722724121" sldId="293"/>
            <ac:spMk id="73730" creationId="{FCE509F2-760A-455F-9C15-999E0A4A229F}"/>
          </ac:spMkLst>
        </pc:spChg>
        <pc:spChg chg="mod">
          <ac:chgData name="Sampath Jayarathna" userId="aa7a8714-7736-4927-8c16-9ff815108838" providerId="ADAL" clId="{6CAEAFC0-AB1F-4D68-BC4D-CA253A706F71}" dt="2017-10-06T20:27:57.722" v="390"/>
          <ac:spMkLst>
            <pc:docMk/>
            <pc:sldMk cId="3722724121" sldId="293"/>
            <ac:spMk id="73732" creationId="{DBC62831-F61A-465D-BE4A-FD221510B017}"/>
          </ac:spMkLst>
        </pc:spChg>
      </pc:sldChg>
      <pc:sldChg chg="del">
        <pc:chgData name="Sampath Jayarathna" userId="aa7a8714-7736-4927-8c16-9ff815108838" providerId="ADAL" clId="{6CAEAFC0-AB1F-4D68-BC4D-CA253A706F71}" dt="2017-10-06T19:31:15.957" v="22" actId="2696"/>
        <pc:sldMkLst>
          <pc:docMk/>
          <pc:sldMk cId="4199942250" sldId="293"/>
        </pc:sldMkLst>
      </pc:sldChg>
      <pc:sldChg chg="delSp add">
        <pc:chgData name="Sampath Jayarathna" userId="aa7a8714-7736-4927-8c16-9ff815108838" providerId="ADAL" clId="{6CAEAFC0-AB1F-4D68-BC4D-CA253A706F71}" dt="2017-10-06T20:10:49.184" v="119"/>
        <pc:sldMkLst>
          <pc:docMk/>
          <pc:sldMk cId="511755676" sldId="294"/>
        </pc:sldMkLst>
        <pc:spChg chg="del">
          <ac:chgData name="Sampath Jayarathna" userId="aa7a8714-7736-4927-8c16-9ff815108838" providerId="ADAL" clId="{6CAEAFC0-AB1F-4D68-BC4D-CA253A706F71}" dt="2017-10-06T20:10:49.184" v="119"/>
          <ac:spMkLst>
            <pc:docMk/>
            <pc:sldMk cId="511755676" sldId="294"/>
            <ac:spMk id="75778" creationId="{819F0F96-2C88-4634-87F8-EF528FBC2AD0}"/>
          </ac:spMkLst>
        </pc:spChg>
      </pc:sldChg>
      <pc:sldChg chg="del">
        <pc:chgData name="Sampath Jayarathna" userId="aa7a8714-7736-4927-8c16-9ff815108838" providerId="ADAL" clId="{6CAEAFC0-AB1F-4D68-BC4D-CA253A706F71}" dt="2017-10-06T19:31:16.113" v="23" actId="2696"/>
        <pc:sldMkLst>
          <pc:docMk/>
          <pc:sldMk cId="1536409404" sldId="294"/>
        </pc:sldMkLst>
      </pc:sldChg>
      <pc:sldChg chg="delSp modSp add">
        <pc:chgData name="Sampath Jayarathna" userId="aa7a8714-7736-4927-8c16-9ff815108838" providerId="ADAL" clId="{6CAEAFC0-AB1F-4D68-BC4D-CA253A706F71}" dt="2017-10-06T20:57:25.499" v="461" actId="20577"/>
        <pc:sldMkLst>
          <pc:docMk/>
          <pc:sldMk cId="1000905518" sldId="295"/>
        </pc:sldMkLst>
        <pc:spChg chg="del">
          <ac:chgData name="Sampath Jayarathna" userId="aa7a8714-7736-4927-8c16-9ff815108838" providerId="ADAL" clId="{6CAEAFC0-AB1F-4D68-BC4D-CA253A706F71}" dt="2017-10-06T20:10:49.184" v="119"/>
          <ac:spMkLst>
            <pc:docMk/>
            <pc:sldMk cId="1000905518" sldId="295"/>
            <ac:spMk id="77826" creationId="{F5D22C88-5F17-4622-A5A5-C91B25F055E2}"/>
          </ac:spMkLst>
        </pc:spChg>
        <pc:spChg chg="mod">
          <ac:chgData name="Sampath Jayarathna" userId="aa7a8714-7736-4927-8c16-9ff815108838" providerId="ADAL" clId="{6CAEAFC0-AB1F-4D68-BC4D-CA253A706F71}" dt="2017-10-06T20:57:25.499" v="461" actId="20577"/>
          <ac:spMkLst>
            <pc:docMk/>
            <pc:sldMk cId="1000905518" sldId="295"/>
            <ac:spMk id="77828" creationId="{592834A8-A9E7-42DA-BE0B-146786794CF8}"/>
          </ac:spMkLst>
        </pc:spChg>
      </pc:sldChg>
      <pc:sldChg chg="del">
        <pc:chgData name="Sampath Jayarathna" userId="aa7a8714-7736-4927-8c16-9ff815108838" providerId="ADAL" clId="{6CAEAFC0-AB1F-4D68-BC4D-CA253A706F71}" dt="2017-10-06T19:31:17.126" v="30" actId="2696"/>
        <pc:sldMkLst>
          <pc:docMk/>
          <pc:sldMk cId="3729613544" sldId="295"/>
        </pc:sldMkLst>
      </pc:sldChg>
      <pc:sldChg chg="addSp delSp modSp add">
        <pc:chgData name="Sampath Jayarathna" userId="aa7a8714-7736-4927-8c16-9ff815108838" providerId="ADAL" clId="{6CAEAFC0-AB1F-4D68-BC4D-CA253A706F71}" dt="2017-10-06T21:04:16.682" v="484" actId="478"/>
        <pc:sldMkLst>
          <pc:docMk/>
          <pc:sldMk cId="1507564720" sldId="296"/>
        </pc:sldMkLst>
        <pc:spChg chg="del">
          <ac:chgData name="Sampath Jayarathna" userId="aa7a8714-7736-4927-8c16-9ff815108838" providerId="ADAL" clId="{6CAEAFC0-AB1F-4D68-BC4D-CA253A706F71}" dt="2017-10-06T20:10:49.184" v="119"/>
          <ac:spMkLst>
            <pc:docMk/>
            <pc:sldMk cId="1507564720" sldId="296"/>
            <ac:spMk id="79874" creationId="{C50C872E-E802-4733-B372-F28D4CEBFC2D}"/>
          </ac:spMkLst>
        </pc:spChg>
        <pc:picChg chg="add del">
          <ac:chgData name="Sampath Jayarathna" userId="aa7a8714-7736-4927-8c16-9ff815108838" providerId="ADAL" clId="{6CAEAFC0-AB1F-4D68-BC4D-CA253A706F71}" dt="2017-10-06T21:04:16.058" v="483" actId="478"/>
          <ac:picMkLst>
            <pc:docMk/>
            <pc:sldMk cId="1507564720" sldId="296"/>
            <ac:picMk id="2" creationId="{FEE1C19A-8F6D-4BA0-A145-222FA1CEAAC1}"/>
          </ac:picMkLst>
        </pc:picChg>
        <pc:picChg chg="add del mod">
          <ac:chgData name="Sampath Jayarathna" userId="aa7a8714-7736-4927-8c16-9ff815108838" providerId="ADAL" clId="{6CAEAFC0-AB1F-4D68-BC4D-CA253A706F71}" dt="2017-10-06T21:04:16.682" v="484" actId="478"/>
          <ac:picMkLst>
            <pc:docMk/>
            <pc:sldMk cId="1507564720" sldId="296"/>
            <ac:picMk id="3" creationId="{F211C966-23B7-4969-BFBA-76C242052245}"/>
          </ac:picMkLst>
        </pc:picChg>
      </pc:sldChg>
      <pc:sldChg chg="del">
        <pc:chgData name="Sampath Jayarathna" userId="aa7a8714-7736-4927-8c16-9ff815108838" providerId="ADAL" clId="{6CAEAFC0-AB1F-4D68-BC4D-CA253A706F71}" dt="2017-10-06T19:31:17.299" v="31" actId="2696"/>
        <pc:sldMkLst>
          <pc:docMk/>
          <pc:sldMk cId="2114328614" sldId="296"/>
        </pc:sldMkLst>
      </pc:sldChg>
      <pc:sldChg chg="del">
        <pc:chgData name="Sampath Jayarathna" userId="aa7a8714-7736-4927-8c16-9ff815108838" providerId="ADAL" clId="{6CAEAFC0-AB1F-4D68-BC4D-CA253A706F71}" dt="2017-10-06T19:31:17.440" v="32" actId="2696"/>
        <pc:sldMkLst>
          <pc:docMk/>
          <pc:sldMk cId="1662669407" sldId="297"/>
        </pc:sldMkLst>
      </pc:sldChg>
      <pc:sldChg chg="delSp modSp add">
        <pc:chgData name="Sampath Jayarathna" userId="aa7a8714-7736-4927-8c16-9ff815108838" providerId="ADAL" clId="{6CAEAFC0-AB1F-4D68-BC4D-CA253A706F71}" dt="2017-10-06T20:10:49.184" v="119"/>
        <pc:sldMkLst>
          <pc:docMk/>
          <pc:sldMk cId="2361393222" sldId="297"/>
        </pc:sldMkLst>
        <pc:spChg chg="del">
          <ac:chgData name="Sampath Jayarathna" userId="aa7a8714-7736-4927-8c16-9ff815108838" providerId="ADAL" clId="{6CAEAFC0-AB1F-4D68-BC4D-CA253A706F71}" dt="2017-10-06T20:10:49.184" v="119"/>
          <ac:spMkLst>
            <pc:docMk/>
            <pc:sldMk cId="2361393222" sldId="297"/>
            <ac:spMk id="81922" creationId="{6465BBC9-C146-49D9-8280-B8BD923B518F}"/>
          </ac:spMkLst>
        </pc:spChg>
        <pc:spChg chg="mod">
          <ac:chgData name="Sampath Jayarathna" userId="aa7a8714-7736-4927-8c16-9ff815108838" providerId="ADAL" clId="{6CAEAFC0-AB1F-4D68-BC4D-CA253A706F71}" dt="2017-10-06T19:33:06.877" v="64" actId="27636"/>
          <ac:spMkLst>
            <pc:docMk/>
            <pc:sldMk cId="2361393222" sldId="297"/>
            <ac:spMk id="81924" creationId="{037236A6-BE43-4884-B221-AFDA70AFC80A}"/>
          </ac:spMkLst>
        </pc:spChg>
      </pc:sldChg>
      <pc:sldChg chg="delSp add">
        <pc:chgData name="Sampath Jayarathna" userId="aa7a8714-7736-4927-8c16-9ff815108838" providerId="ADAL" clId="{6CAEAFC0-AB1F-4D68-BC4D-CA253A706F71}" dt="2017-10-06T20:10:49.184" v="119"/>
        <pc:sldMkLst>
          <pc:docMk/>
          <pc:sldMk cId="1471078764" sldId="298"/>
        </pc:sldMkLst>
        <pc:spChg chg="del">
          <ac:chgData name="Sampath Jayarathna" userId="aa7a8714-7736-4927-8c16-9ff815108838" providerId="ADAL" clId="{6CAEAFC0-AB1F-4D68-BC4D-CA253A706F71}" dt="2017-10-06T20:10:49.184" v="119"/>
          <ac:spMkLst>
            <pc:docMk/>
            <pc:sldMk cId="1471078764" sldId="298"/>
            <ac:spMk id="83970" creationId="{88E3F9E6-B42F-45DB-AFFD-83F1B49FE0DC}"/>
          </ac:spMkLst>
        </pc:spChg>
      </pc:sldChg>
      <pc:sldChg chg="del">
        <pc:chgData name="Sampath Jayarathna" userId="aa7a8714-7736-4927-8c16-9ff815108838" providerId="ADAL" clId="{6CAEAFC0-AB1F-4D68-BC4D-CA253A706F71}" dt="2017-10-06T19:31:17.580" v="33" actId="2696"/>
        <pc:sldMkLst>
          <pc:docMk/>
          <pc:sldMk cId="3871697724" sldId="298"/>
        </pc:sldMkLst>
      </pc:sldChg>
      <pc:sldChg chg="del">
        <pc:chgData name="Sampath Jayarathna" userId="aa7a8714-7736-4927-8c16-9ff815108838" providerId="ADAL" clId="{6CAEAFC0-AB1F-4D68-BC4D-CA253A706F71}" dt="2017-10-06T19:31:17.737" v="34" actId="2696"/>
        <pc:sldMkLst>
          <pc:docMk/>
          <pc:sldMk cId="1785739729" sldId="299"/>
        </pc:sldMkLst>
      </pc:sldChg>
      <pc:sldChg chg="delSp add">
        <pc:chgData name="Sampath Jayarathna" userId="aa7a8714-7736-4927-8c16-9ff815108838" providerId="ADAL" clId="{6CAEAFC0-AB1F-4D68-BC4D-CA253A706F71}" dt="2017-10-06T20:10:49.184" v="119"/>
        <pc:sldMkLst>
          <pc:docMk/>
          <pc:sldMk cId="2191311832" sldId="299"/>
        </pc:sldMkLst>
        <pc:spChg chg="del">
          <ac:chgData name="Sampath Jayarathna" userId="aa7a8714-7736-4927-8c16-9ff815108838" providerId="ADAL" clId="{6CAEAFC0-AB1F-4D68-BC4D-CA253A706F71}" dt="2017-10-06T20:10:49.184" v="119"/>
          <ac:spMkLst>
            <pc:docMk/>
            <pc:sldMk cId="2191311832" sldId="299"/>
            <ac:spMk id="86018" creationId="{E8699E64-D2C9-4F0E-BFAC-28BE929A976C}"/>
          </ac:spMkLst>
        </pc:spChg>
      </pc:sldChg>
      <pc:sldChg chg="delSp modSp add">
        <pc:chgData name="Sampath Jayarathna" userId="aa7a8714-7736-4927-8c16-9ff815108838" providerId="ADAL" clId="{6CAEAFC0-AB1F-4D68-BC4D-CA253A706F71}" dt="2017-10-06T20:57:17.404" v="460" actId="20577"/>
        <pc:sldMkLst>
          <pc:docMk/>
          <pc:sldMk cId="71916499" sldId="300"/>
        </pc:sldMkLst>
        <pc:spChg chg="del">
          <ac:chgData name="Sampath Jayarathna" userId="aa7a8714-7736-4927-8c16-9ff815108838" providerId="ADAL" clId="{6CAEAFC0-AB1F-4D68-BC4D-CA253A706F71}" dt="2017-10-06T20:10:49.184" v="119"/>
          <ac:spMkLst>
            <pc:docMk/>
            <pc:sldMk cId="71916499" sldId="300"/>
            <ac:spMk id="88066" creationId="{A90289AA-0F0A-45E0-AE25-56AC2A6FC053}"/>
          </ac:spMkLst>
        </pc:spChg>
        <pc:spChg chg="mod">
          <ac:chgData name="Sampath Jayarathna" userId="aa7a8714-7736-4927-8c16-9ff815108838" providerId="ADAL" clId="{6CAEAFC0-AB1F-4D68-BC4D-CA253A706F71}" dt="2017-10-06T20:57:17.404" v="460" actId="20577"/>
          <ac:spMkLst>
            <pc:docMk/>
            <pc:sldMk cId="71916499" sldId="300"/>
            <ac:spMk id="88068" creationId="{98FF49D7-DCB2-46C3-BA15-7F37D6BC190D}"/>
          </ac:spMkLst>
        </pc:spChg>
      </pc:sldChg>
      <pc:sldChg chg="del">
        <pc:chgData name="Sampath Jayarathna" userId="aa7a8714-7736-4927-8c16-9ff815108838" providerId="ADAL" clId="{6CAEAFC0-AB1F-4D68-BC4D-CA253A706F71}" dt="2017-10-06T19:31:17.893" v="35" actId="2696"/>
        <pc:sldMkLst>
          <pc:docMk/>
          <pc:sldMk cId="855564025" sldId="301"/>
        </pc:sldMkLst>
      </pc:sldChg>
      <pc:sldChg chg="delSp add del">
        <pc:chgData name="Sampath Jayarathna" userId="aa7a8714-7736-4927-8c16-9ff815108838" providerId="ADAL" clId="{6CAEAFC0-AB1F-4D68-BC4D-CA253A706F71}" dt="2017-10-06T20:47:26.518" v="441" actId="2696"/>
        <pc:sldMkLst>
          <pc:docMk/>
          <pc:sldMk cId="1422880541" sldId="301"/>
        </pc:sldMkLst>
        <pc:spChg chg="del">
          <ac:chgData name="Sampath Jayarathna" userId="aa7a8714-7736-4927-8c16-9ff815108838" providerId="ADAL" clId="{6CAEAFC0-AB1F-4D68-BC4D-CA253A706F71}" dt="2017-10-06T20:10:49.184" v="119"/>
          <ac:spMkLst>
            <pc:docMk/>
            <pc:sldMk cId="1422880541" sldId="301"/>
            <ac:spMk id="90114" creationId="{6A354904-CA80-46A9-8647-F181561CD92C}"/>
          </ac:spMkLst>
        </pc:spChg>
      </pc:sldChg>
      <pc:sldChg chg="addSp delSp modSp add">
        <pc:chgData name="Sampath Jayarathna" userId="aa7a8714-7736-4927-8c16-9ff815108838" providerId="ADAL" clId="{6CAEAFC0-AB1F-4D68-BC4D-CA253A706F71}" dt="2017-10-06T21:03:30.988" v="482" actId="20577"/>
        <pc:sldMkLst>
          <pc:docMk/>
          <pc:sldMk cId="3273912695" sldId="301"/>
        </pc:sldMkLst>
        <pc:spChg chg="mod">
          <ac:chgData name="Sampath Jayarathna" userId="aa7a8714-7736-4927-8c16-9ff815108838" providerId="ADAL" clId="{6CAEAFC0-AB1F-4D68-BC4D-CA253A706F71}" dt="2017-10-06T21:03:30.988" v="482" actId="20577"/>
          <ac:spMkLst>
            <pc:docMk/>
            <pc:sldMk cId="3273912695" sldId="301"/>
            <ac:spMk id="79875" creationId="{37B26E24-C0FB-48A6-870F-99ECB8E364AF}"/>
          </ac:spMkLst>
        </pc:spChg>
        <pc:spChg chg="del">
          <ac:chgData name="Sampath Jayarathna" userId="aa7a8714-7736-4927-8c16-9ff815108838" providerId="ADAL" clId="{6CAEAFC0-AB1F-4D68-BC4D-CA253A706F71}" dt="2017-10-06T21:02:17.548" v="466" actId="478"/>
          <ac:spMkLst>
            <pc:docMk/>
            <pc:sldMk cId="3273912695" sldId="301"/>
            <ac:spMk id="79876" creationId="{087081C1-0581-4233-A75C-B0413AD70726}"/>
          </ac:spMkLst>
        </pc:spChg>
        <pc:grpChg chg="add mod">
          <ac:chgData name="Sampath Jayarathna" userId="aa7a8714-7736-4927-8c16-9ff815108838" providerId="ADAL" clId="{6CAEAFC0-AB1F-4D68-BC4D-CA253A706F71}" dt="2017-10-06T21:03:23.181" v="475" actId="14100"/>
          <ac:grpSpMkLst>
            <pc:docMk/>
            <pc:sldMk cId="3273912695" sldId="301"/>
            <ac:grpSpMk id="5" creationId="{9E6DA437-9A5D-41E8-B2F7-5EB8B28A88CA}"/>
          </ac:grpSpMkLst>
        </pc:grpChg>
        <pc:picChg chg="mod">
          <ac:chgData name="Sampath Jayarathna" userId="aa7a8714-7736-4927-8c16-9ff815108838" providerId="ADAL" clId="{6CAEAFC0-AB1F-4D68-BC4D-CA253A706F71}" dt="2017-10-06T21:03:17.353" v="472"/>
          <ac:picMkLst>
            <pc:docMk/>
            <pc:sldMk cId="3273912695" sldId="301"/>
            <ac:picMk id="2" creationId="{FEE1C19A-8F6D-4BA0-A145-222FA1CEAAC1}"/>
          </ac:picMkLst>
        </pc:picChg>
        <pc:picChg chg="del mod">
          <ac:chgData name="Sampath Jayarathna" userId="aa7a8714-7736-4927-8c16-9ff815108838" providerId="ADAL" clId="{6CAEAFC0-AB1F-4D68-BC4D-CA253A706F71}" dt="2017-10-06T21:02:58.744" v="469" actId="478"/>
          <ac:picMkLst>
            <pc:docMk/>
            <pc:sldMk cId="3273912695" sldId="301"/>
            <ac:picMk id="3" creationId="{F211C966-23B7-4969-BFBA-76C242052245}"/>
          </ac:picMkLst>
        </pc:picChg>
        <pc:picChg chg="add mod">
          <ac:chgData name="Sampath Jayarathna" userId="aa7a8714-7736-4927-8c16-9ff815108838" providerId="ADAL" clId="{6CAEAFC0-AB1F-4D68-BC4D-CA253A706F71}" dt="2017-10-06T21:03:17.353" v="472"/>
          <ac:picMkLst>
            <pc:docMk/>
            <pc:sldMk cId="3273912695" sldId="301"/>
            <ac:picMk id="4" creationId="{D6E0CFA9-C6CC-408F-9B1D-226BC4BB94B4}"/>
          </ac:picMkLst>
        </pc:picChg>
      </pc:sldChg>
      <pc:sldChg chg="delSp add del">
        <pc:chgData name="Sampath Jayarathna" userId="aa7a8714-7736-4927-8c16-9ff815108838" providerId="ADAL" clId="{6CAEAFC0-AB1F-4D68-BC4D-CA253A706F71}" dt="2017-10-06T20:47:26.528" v="442" actId="2696"/>
        <pc:sldMkLst>
          <pc:docMk/>
          <pc:sldMk cId="152950277" sldId="302"/>
        </pc:sldMkLst>
        <pc:spChg chg="del">
          <ac:chgData name="Sampath Jayarathna" userId="aa7a8714-7736-4927-8c16-9ff815108838" providerId="ADAL" clId="{6CAEAFC0-AB1F-4D68-BC4D-CA253A706F71}" dt="2017-10-06T20:10:49.184" v="119"/>
          <ac:spMkLst>
            <pc:docMk/>
            <pc:sldMk cId="152950277" sldId="302"/>
            <ac:spMk id="92162" creationId="{4D2B4B0D-590E-4492-9AB9-B2AE16737D95}"/>
          </ac:spMkLst>
        </pc:spChg>
      </pc:sldChg>
      <pc:sldChg chg="del">
        <pc:chgData name="Sampath Jayarathna" userId="aa7a8714-7736-4927-8c16-9ff815108838" providerId="ADAL" clId="{6CAEAFC0-AB1F-4D68-BC4D-CA253A706F71}" dt="2017-10-06T19:31:18.066" v="36" actId="2696"/>
        <pc:sldMkLst>
          <pc:docMk/>
          <pc:sldMk cId="2953744699" sldId="302"/>
        </pc:sldMkLst>
      </pc:sldChg>
      <pc:sldChg chg="delSp add del">
        <pc:chgData name="Sampath Jayarathna" userId="aa7a8714-7736-4927-8c16-9ff815108838" providerId="ADAL" clId="{6CAEAFC0-AB1F-4D68-BC4D-CA253A706F71}" dt="2017-10-06T20:47:26.535" v="443" actId="2696"/>
        <pc:sldMkLst>
          <pc:docMk/>
          <pc:sldMk cId="1599207229" sldId="303"/>
        </pc:sldMkLst>
        <pc:spChg chg="del">
          <ac:chgData name="Sampath Jayarathna" userId="aa7a8714-7736-4927-8c16-9ff815108838" providerId="ADAL" clId="{6CAEAFC0-AB1F-4D68-BC4D-CA253A706F71}" dt="2017-10-06T20:10:49.184" v="119"/>
          <ac:spMkLst>
            <pc:docMk/>
            <pc:sldMk cId="1599207229" sldId="303"/>
            <ac:spMk id="94210" creationId="{F30FA8BE-7E11-4E12-9321-DC07A1D18B07}"/>
          </ac:spMkLst>
        </pc:spChg>
      </pc:sldChg>
      <pc:sldChg chg="delSp add del">
        <pc:chgData name="Sampath Jayarathna" userId="aa7a8714-7736-4927-8c16-9ff815108838" providerId="ADAL" clId="{6CAEAFC0-AB1F-4D68-BC4D-CA253A706F71}" dt="2017-10-06T20:47:26.542" v="444" actId="2696"/>
        <pc:sldMkLst>
          <pc:docMk/>
          <pc:sldMk cId="2587848291" sldId="304"/>
        </pc:sldMkLst>
        <pc:spChg chg="del">
          <ac:chgData name="Sampath Jayarathna" userId="aa7a8714-7736-4927-8c16-9ff815108838" providerId="ADAL" clId="{6CAEAFC0-AB1F-4D68-BC4D-CA253A706F71}" dt="2017-10-06T20:10:49.184" v="119"/>
          <ac:spMkLst>
            <pc:docMk/>
            <pc:sldMk cId="2587848291" sldId="304"/>
            <ac:spMk id="96258" creationId="{C818CDA8-2E68-46D3-ACC2-C1C67A4C5AD8}"/>
          </ac:spMkLst>
        </pc:spChg>
      </pc:sldChg>
      <pc:sldChg chg="delSp add del">
        <pc:chgData name="Sampath Jayarathna" userId="aa7a8714-7736-4927-8c16-9ff815108838" providerId="ADAL" clId="{6CAEAFC0-AB1F-4D68-BC4D-CA253A706F71}" dt="2017-10-06T20:47:26.552" v="445" actId="2696"/>
        <pc:sldMkLst>
          <pc:docMk/>
          <pc:sldMk cId="115596203" sldId="305"/>
        </pc:sldMkLst>
        <pc:spChg chg="del">
          <ac:chgData name="Sampath Jayarathna" userId="aa7a8714-7736-4927-8c16-9ff815108838" providerId="ADAL" clId="{6CAEAFC0-AB1F-4D68-BC4D-CA253A706F71}" dt="2017-10-06T20:10:49.184" v="119"/>
          <ac:spMkLst>
            <pc:docMk/>
            <pc:sldMk cId="115596203" sldId="305"/>
            <ac:spMk id="98306" creationId="{B8D620A9-9A4E-43DA-A43D-06247C785777}"/>
          </ac:spMkLst>
        </pc:spChg>
      </pc:sldChg>
      <pc:sldChg chg="delSp add del">
        <pc:chgData name="Sampath Jayarathna" userId="aa7a8714-7736-4927-8c16-9ff815108838" providerId="ADAL" clId="{6CAEAFC0-AB1F-4D68-BC4D-CA253A706F71}" dt="2017-10-06T20:47:26.559" v="446" actId="2696"/>
        <pc:sldMkLst>
          <pc:docMk/>
          <pc:sldMk cId="4245796923" sldId="306"/>
        </pc:sldMkLst>
        <pc:spChg chg="del">
          <ac:chgData name="Sampath Jayarathna" userId="aa7a8714-7736-4927-8c16-9ff815108838" providerId="ADAL" clId="{6CAEAFC0-AB1F-4D68-BC4D-CA253A706F71}" dt="2017-10-06T20:10:49.184" v="119"/>
          <ac:spMkLst>
            <pc:docMk/>
            <pc:sldMk cId="4245796923" sldId="306"/>
            <ac:spMk id="100354" creationId="{08836094-7D3B-4568-A301-5242A4B4DE5A}"/>
          </ac:spMkLst>
        </pc:spChg>
      </pc:sldChg>
      <pc:sldChg chg="delSp add del">
        <pc:chgData name="Sampath Jayarathna" userId="aa7a8714-7736-4927-8c16-9ff815108838" providerId="ADAL" clId="{6CAEAFC0-AB1F-4D68-BC4D-CA253A706F71}" dt="2017-10-06T20:47:26.566" v="447" actId="2696"/>
        <pc:sldMkLst>
          <pc:docMk/>
          <pc:sldMk cId="1894330782" sldId="307"/>
        </pc:sldMkLst>
        <pc:spChg chg="del">
          <ac:chgData name="Sampath Jayarathna" userId="aa7a8714-7736-4927-8c16-9ff815108838" providerId="ADAL" clId="{6CAEAFC0-AB1F-4D68-BC4D-CA253A706F71}" dt="2017-10-06T20:10:49.184" v="119"/>
          <ac:spMkLst>
            <pc:docMk/>
            <pc:sldMk cId="1894330782" sldId="307"/>
            <ac:spMk id="102402" creationId="{04CA6B88-39A0-45CF-AE6E-6A1B887A806A}"/>
          </ac:spMkLst>
        </pc:spChg>
      </pc:sldChg>
      <pc:sldChg chg="delSp add del">
        <pc:chgData name="Sampath Jayarathna" userId="aa7a8714-7736-4927-8c16-9ff815108838" providerId="ADAL" clId="{6CAEAFC0-AB1F-4D68-BC4D-CA253A706F71}" dt="2017-10-06T20:47:26.576" v="448" actId="2696"/>
        <pc:sldMkLst>
          <pc:docMk/>
          <pc:sldMk cId="1131572502" sldId="308"/>
        </pc:sldMkLst>
        <pc:spChg chg="del">
          <ac:chgData name="Sampath Jayarathna" userId="aa7a8714-7736-4927-8c16-9ff815108838" providerId="ADAL" clId="{6CAEAFC0-AB1F-4D68-BC4D-CA253A706F71}" dt="2017-10-06T20:10:49.184" v="119"/>
          <ac:spMkLst>
            <pc:docMk/>
            <pc:sldMk cId="1131572502" sldId="308"/>
            <ac:spMk id="104450" creationId="{84B11055-773D-42E2-A004-99D730918E89}"/>
          </ac:spMkLst>
        </pc:spChg>
      </pc:sldChg>
      <pc:sldChg chg="delSp add del">
        <pc:chgData name="Sampath Jayarathna" userId="aa7a8714-7736-4927-8c16-9ff815108838" providerId="ADAL" clId="{6CAEAFC0-AB1F-4D68-BC4D-CA253A706F71}" dt="2017-10-06T20:47:26.583" v="449" actId="2696"/>
        <pc:sldMkLst>
          <pc:docMk/>
          <pc:sldMk cId="1959324160" sldId="309"/>
        </pc:sldMkLst>
        <pc:spChg chg="del">
          <ac:chgData name="Sampath Jayarathna" userId="aa7a8714-7736-4927-8c16-9ff815108838" providerId="ADAL" clId="{6CAEAFC0-AB1F-4D68-BC4D-CA253A706F71}" dt="2017-10-06T20:10:49.184" v="119"/>
          <ac:spMkLst>
            <pc:docMk/>
            <pc:sldMk cId="1959324160" sldId="309"/>
            <ac:spMk id="106498" creationId="{CDCA0508-BE83-449D-A1A8-502C01759D0E}"/>
          </ac:spMkLst>
        </pc:spChg>
      </pc:sldChg>
      <pc:sldChg chg="delSp add del">
        <pc:chgData name="Sampath Jayarathna" userId="aa7a8714-7736-4927-8c16-9ff815108838" providerId="ADAL" clId="{6CAEAFC0-AB1F-4D68-BC4D-CA253A706F71}" dt="2017-10-06T20:47:26.591" v="450" actId="2696"/>
        <pc:sldMkLst>
          <pc:docMk/>
          <pc:sldMk cId="1243767031" sldId="310"/>
        </pc:sldMkLst>
        <pc:spChg chg="del">
          <ac:chgData name="Sampath Jayarathna" userId="aa7a8714-7736-4927-8c16-9ff815108838" providerId="ADAL" clId="{6CAEAFC0-AB1F-4D68-BC4D-CA253A706F71}" dt="2017-10-06T20:10:49.184" v="119"/>
          <ac:spMkLst>
            <pc:docMk/>
            <pc:sldMk cId="1243767031" sldId="310"/>
            <ac:spMk id="108546" creationId="{BBD999D4-1F8B-47E1-A86F-70D3D7059330}"/>
          </ac:spMkLst>
        </pc:spChg>
      </pc:sldChg>
      <pc:sldChg chg="delSp add del">
        <pc:chgData name="Sampath Jayarathna" userId="aa7a8714-7736-4927-8c16-9ff815108838" providerId="ADAL" clId="{6CAEAFC0-AB1F-4D68-BC4D-CA253A706F71}" dt="2017-10-06T20:47:26.599" v="451" actId="2696"/>
        <pc:sldMkLst>
          <pc:docMk/>
          <pc:sldMk cId="3919283857" sldId="311"/>
        </pc:sldMkLst>
        <pc:spChg chg="del">
          <ac:chgData name="Sampath Jayarathna" userId="aa7a8714-7736-4927-8c16-9ff815108838" providerId="ADAL" clId="{6CAEAFC0-AB1F-4D68-BC4D-CA253A706F71}" dt="2017-10-06T20:10:49.184" v="119"/>
          <ac:spMkLst>
            <pc:docMk/>
            <pc:sldMk cId="3919283857" sldId="311"/>
            <ac:spMk id="110594" creationId="{CE9A3952-DB1D-4395-BF43-8F982519CEB1}"/>
          </ac:spMkLst>
        </pc:spChg>
      </pc:sldChg>
      <pc:sldChg chg="delSp add del">
        <pc:chgData name="Sampath Jayarathna" userId="aa7a8714-7736-4927-8c16-9ff815108838" providerId="ADAL" clId="{6CAEAFC0-AB1F-4D68-BC4D-CA253A706F71}" dt="2017-10-06T20:47:26.608" v="452" actId="2696"/>
        <pc:sldMkLst>
          <pc:docMk/>
          <pc:sldMk cId="2154618313" sldId="312"/>
        </pc:sldMkLst>
        <pc:spChg chg="del">
          <ac:chgData name="Sampath Jayarathna" userId="aa7a8714-7736-4927-8c16-9ff815108838" providerId="ADAL" clId="{6CAEAFC0-AB1F-4D68-BC4D-CA253A706F71}" dt="2017-10-06T20:10:49.184" v="119"/>
          <ac:spMkLst>
            <pc:docMk/>
            <pc:sldMk cId="2154618313" sldId="312"/>
            <ac:spMk id="112642" creationId="{91FEBF95-85DA-44D6-9947-5FC560C1533F}"/>
          </ac:spMkLst>
        </pc:spChg>
      </pc:sldChg>
      <pc:sldChg chg="delSp add del">
        <pc:chgData name="Sampath Jayarathna" userId="aa7a8714-7736-4927-8c16-9ff815108838" providerId="ADAL" clId="{6CAEAFC0-AB1F-4D68-BC4D-CA253A706F71}" dt="2017-10-06T20:47:26.616" v="453" actId="2696"/>
        <pc:sldMkLst>
          <pc:docMk/>
          <pc:sldMk cId="1252837137" sldId="313"/>
        </pc:sldMkLst>
        <pc:spChg chg="del">
          <ac:chgData name="Sampath Jayarathna" userId="aa7a8714-7736-4927-8c16-9ff815108838" providerId="ADAL" clId="{6CAEAFC0-AB1F-4D68-BC4D-CA253A706F71}" dt="2017-10-06T20:10:49.184" v="119"/>
          <ac:spMkLst>
            <pc:docMk/>
            <pc:sldMk cId="1252837137" sldId="313"/>
            <ac:spMk id="114690" creationId="{04B694B5-A924-48F8-B102-A3FD87D14459}"/>
          </ac:spMkLst>
        </pc:spChg>
      </pc:sldChg>
      <pc:sldChg chg="del">
        <pc:chgData name="Sampath Jayarathna" userId="aa7a8714-7736-4927-8c16-9ff815108838" providerId="ADAL" clId="{6CAEAFC0-AB1F-4D68-BC4D-CA253A706F71}" dt="2017-10-06T19:31:18.206" v="37" actId="2696"/>
        <pc:sldMkLst>
          <pc:docMk/>
          <pc:sldMk cId="764504635" sldId="314"/>
        </pc:sldMkLst>
      </pc:sldChg>
      <pc:sldChg chg="delSp add del">
        <pc:chgData name="Sampath Jayarathna" userId="aa7a8714-7736-4927-8c16-9ff815108838" providerId="ADAL" clId="{6CAEAFC0-AB1F-4D68-BC4D-CA253A706F71}" dt="2017-10-06T20:47:26.625" v="454" actId="2696"/>
        <pc:sldMkLst>
          <pc:docMk/>
          <pc:sldMk cId="3698261978" sldId="314"/>
        </pc:sldMkLst>
        <pc:spChg chg="del">
          <ac:chgData name="Sampath Jayarathna" userId="aa7a8714-7736-4927-8c16-9ff815108838" providerId="ADAL" clId="{6CAEAFC0-AB1F-4D68-BC4D-CA253A706F71}" dt="2017-10-06T20:10:49.184" v="119"/>
          <ac:spMkLst>
            <pc:docMk/>
            <pc:sldMk cId="3698261978" sldId="314"/>
            <ac:spMk id="116738" creationId="{7DB15260-107A-4F73-ACAE-59B154FADE06}"/>
          </ac:spMkLst>
        </pc:spChg>
      </pc:sldChg>
      <pc:sldChg chg="del">
        <pc:chgData name="Sampath Jayarathna" userId="aa7a8714-7736-4927-8c16-9ff815108838" providerId="ADAL" clId="{6CAEAFC0-AB1F-4D68-BC4D-CA253A706F71}" dt="2017-10-06T19:31:18.362" v="38" actId="2696"/>
        <pc:sldMkLst>
          <pc:docMk/>
          <pc:sldMk cId="588129784" sldId="315"/>
        </pc:sldMkLst>
      </pc:sldChg>
      <pc:sldChg chg="add del">
        <pc:chgData name="Sampath Jayarathna" userId="aa7a8714-7736-4927-8c16-9ff815108838" providerId="ADAL" clId="{6CAEAFC0-AB1F-4D68-BC4D-CA253A706F71}" dt="2017-10-06T20:47:26.631" v="455" actId="2696"/>
        <pc:sldMkLst>
          <pc:docMk/>
          <pc:sldMk cId="930550629" sldId="315"/>
        </pc:sldMkLst>
      </pc:sldChg>
      <pc:sldChg chg="del">
        <pc:chgData name="Sampath Jayarathna" userId="aa7a8714-7736-4927-8c16-9ff815108838" providerId="ADAL" clId="{6CAEAFC0-AB1F-4D68-BC4D-CA253A706F71}" dt="2017-10-06T19:31:18.518" v="39" actId="2696"/>
        <pc:sldMkLst>
          <pc:docMk/>
          <pc:sldMk cId="2724041263" sldId="316"/>
        </pc:sldMkLst>
      </pc:sldChg>
      <pc:sldChg chg="add del">
        <pc:chgData name="Sampath Jayarathna" userId="aa7a8714-7736-4927-8c16-9ff815108838" providerId="ADAL" clId="{6CAEAFC0-AB1F-4D68-BC4D-CA253A706F71}" dt="2017-10-06T20:47:26.638" v="456" actId="2696"/>
        <pc:sldMkLst>
          <pc:docMk/>
          <pc:sldMk cId="2878052265" sldId="316"/>
        </pc:sldMkLst>
      </pc:sldChg>
      <pc:sldChg chg="add del">
        <pc:chgData name="Sampath Jayarathna" userId="aa7a8714-7736-4927-8c16-9ff815108838" providerId="ADAL" clId="{6CAEAFC0-AB1F-4D68-BC4D-CA253A706F71}" dt="2017-10-06T20:47:26.647" v="457" actId="2696"/>
        <pc:sldMkLst>
          <pc:docMk/>
          <pc:sldMk cId="124678687" sldId="317"/>
        </pc:sldMkLst>
      </pc:sldChg>
      <pc:sldChg chg="del">
        <pc:chgData name="Sampath Jayarathna" userId="aa7a8714-7736-4927-8c16-9ff815108838" providerId="ADAL" clId="{6CAEAFC0-AB1F-4D68-BC4D-CA253A706F71}" dt="2017-10-06T19:31:18.675" v="40" actId="2696"/>
        <pc:sldMkLst>
          <pc:docMk/>
          <pc:sldMk cId="603452214" sldId="317"/>
        </pc:sldMkLst>
      </pc:sldChg>
      <pc:sldChg chg="add del">
        <pc:chgData name="Sampath Jayarathna" userId="aa7a8714-7736-4927-8c16-9ff815108838" providerId="ADAL" clId="{6CAEAFC0-AB1F-4D68-BC4D-CA253A706F71}" dt="2017-10-06T20:47:26.652" v="458" actId="2696"/>
        <pc:sldMkLst>
          <pc:docMk/>
          <pc:sldMk cId="2680321477" sldId="318"/>
        </pc:sldMkLst>
      </pc:sldChg>
      <pc:sldChg chg="del">
        <pc:chgData name="Sampath Jayarathna" userId="aa7a8714-7736-4927-8c16-9ff815108838" providerId="ADAL" clId="{6CAEAFC0-AB1F-4D68-BC4D-CA253A706F71}" dt="2017-10-06T19:31:18.815" v="41" actId="2696"/>
        <pc:sldMkLst>
          <pc:docMk/>
          <pc:sldMk cId="3013397482" sldId="318"/>
        </pc:sldMkLst>
      </pc:sldChg>
      <pc:sldChg chg="del">
        <pc:chgData name="Sampath Jayarathna" userId="aa7a8714-7736-4927-8c16-9ff815108838" providerId="ADAL" clId="{6CAEAFC0-AB1F-4D68-BC4D-CA253A706F71}" dt="2017-10-06T19:31:18.987" v="42" actId="2696"/>
        <pc:sldMkLst>
          <pc:docMk/>
          <pc:sldMk cId="1530561423" sldId="319"/>
        </pc:sldMkLst>
      </pc:sldChg>
      <pc:sldChg chg="del">
        <pc:chgData name="Sampath Jayarathna" userId="aa7a8714-7736-4927-8c16-9ff815108838" providerId="ADAL" clId="{6CAEAFC0-AB1F-4D68-BC4D-CA253A706F71}" dt="2017-10-06T19:31:19.127" v="43" actId="2696"/>
        <pc:sldMkLst>
          <pc:docMk/>
          <pc:sldMk cId="1527259419" sldId="320"/>
        </pc:sldMkLst>
      </pc:sldChg>
      <pc:sldChg chg="del">
        <pc:chgData name="Sampath Jayarathna" userId="aa7a8714-7736-4927-8c16-9ff815108838" providerId="ADAL" clId="{6CAEAFC0-AB1F-4D68-BC4D-CA253A706F71}" dt="2017-10-06T19:31:19.299" v="44" actId="2696"/>
        <pc:sldMkLst>
          <pc:docMk/>
          <pc:sldMk cId="3751392537" sldId="321"/>
        </pc:sldMkLst>
      </pc:sldChg>
      <pc:sldChg chg="del">
        <pc:chgData name="Sampath Jayarathna" userId="aa7a8714-7736-4927-8c16-9ff815108838" providerId="ADAL" clId="{6CAEAFC0-AB1F-4D68-BC4D-CA253A706F71}" dt="2017-10-06T19:31:19.455" v="45" actId="2696"/>
        <pc:sldMkLst>
          <pc:docMk/>
          <pc:sldMk cId="3502995967" sldId="322"/>
        </pc:sldMkLst>
      </pc:sldChg>
      <pc:sldChg chg="del">
        <pc:chgData name="Sampath Jayarathna" userId="aa7a8714-7736-4927-8c16-9ff815108838" providerId="ADAL" clId="{6CAEAFC0-AB1F-4D68-BC4D-CA253A706F71}" dt="2017-10-06T19:31:19.752" v="46" actId="2696"/>
        <pc:sldMkLst>
          <pc:docMk/>
          <pc:sldMk cId="345082607" sldId="323"/>
        </pc:sldMkLst>
      </pc:sldChg>
      <pc:sldChg chg="del">
        <pc:chgData name="Sampath Jayarathna" userId="aa7a8714-7736-4927-8c16-9ff815108838" providerId="ADAL" clId="{6CAEAFC0-AB1F-4D68-BC4D-CA253A706F71}" dt="2017-10-06T19:31:19.893" v="47" actId="2696"/>
        <pc:sldMkLst>
          <pc:docMk/>
          <pc:sldMk cId="2779584355" sldId="324"/>
        </pc:sldMkLst>
      </pc:sldChg>
      <pc:sldChg chg="del">
        <pc:chgData name="Sampath Jayarathna" userId="aa7a8714-7736-4927-8c16-9ff815108838" providerId="ADAL" clId="{6CAEAFC0-AB1F-4D68-BC4D-CA253A706F71}" dt="2017-10-06T19:31:20.033" v="48" actId="2696"/>
        <pc:sldMkLst>
          <pc:docMk/>
          <pc:sldMk cId="3564769154" sldId="325"/>
        </pc:sldMkLst>
      </pc:sldChg>
      <pc:sldChg chg="del">
        <pc:chgData name="Sampath Jayarathna" userId="aa7a8714-7736-4927-8c16-9ff815108838" providerId="ADAL" clId="{6CAEAFC0-AB1F-4D68-BC4D-CA253A706F71}" dt="2017-10-06T19:31:20.189" v="49" actId="2696"/>
        <pc:sldMkLst>
          <pc:docMk/>
          <pc:sldMk cId="3522041737" sldId="326"/>
        </pc:sldMkLst>
      </pc:sldChg>
      <pc:sldChg chg="del">
        <pc:chgData name="Sampath Jayarathna" userId="aa7a8714-7736-4927-8c16-9ff815108838" providerId="ADAL" clId="{6CAEAFC0-AB1F-4D68-BC4D-CA253A706F71}" dt="2017-10-06T19:31:20.345" v="50" actId="2696"/>
        <pc:sldMkLst>
          <pc:docMk/>
          <pc:sldMk cId="1955871918" sldId="327"/>
        </pc:sldMkLst>
      </pc:sldChg>
      <pc:sldChg chg="del">
        <pc:chgData name="Sampath Jayarathna" userId="aa7a8714-7736-4927-8c16-9ff815108838" providerId="ADAL" clId="{6CAEAFC0-AB1F-4D68-BC4D-CA253A706F71}" dt="2017-10-06T19:31:20.486" v="51" actId="2696"/>
        <pc:sldMkLst>
          <pc:docMk/>
          <pc:sldMk cId="3374162004" sldId="328"/>
        </pc:sldMkLst>
      </pc:sldChg>
      <pc:sldChg chg="del">
        <pc:chgData name="Sampath Jayarathna" userId="aa7a8714-7736-4927-8c16-9ff815108838" providerId="ADAL" clId="{6CAEAFC0-AB1F-4D68-BC4D-CA253A706F71}" dt="2017-10-06T19:31:20.658" v="52" actId="2696"/>
        <pc:sldMkLst>
          <pc:docMk/>
          <pc:sldMk cId="424925452" sldId="329"/>
        </pc:sldMkLst>
      </pc:sldChg>
      <pc:sldChg chg="del">
        <pc:chgData name="Sampath Jayarathna" userId="aa7a8714-7736-4927-8c16-9ff815108838" providerId="ADAL" clId="{6CAEAFC0-AB1F-4D68-BC4D-CA253A706F71}" dt="2017-10-06T19:31:20.814" v="53" actId="2696"/>
        <pc:sldMkLst>
          <pc:docMk/>
          <pc:sldMk cId="1645865768" sldId="330"/>
        </pc:sldMkLst>
      </pc:sldChg>
      <pc:sldChg chg="del">
        <pc:chgData name="Sampath Jayarathna" userId="aa7a8714-7736-4927-8c16-9ff815108838" providerId="ADAL" clId="{6CAEAFC0-AB1F-4D68-BC4D-CA253A706F71}" dt="2017-10-06T19:31:20.970" v="54" actId="2696"/>
        <pc:sldMkLst>
          <pc:docMk/>
          <pc:sldMk cId="3434853389" sldId="336"/>
        </pc:sldMkLst>
      </pc:sldChg>
      <pc:sldChg chg="del">
        <pc:chgData name="Sampath Jayarathna" userId="aa7a8714-7736-4927-8c16-9ff815108838" providerId="ADAL" clId="{6CAEAFC0-AB1F-4D68-BC4D-CA253A706F71}" dt="2017-10-06T19:31:21.111" v="55" actId="2696"/>
        <pc:sldMkLst>
          <pc:docMk/>
          <pc:sldMk cId="652118072" sldId="337"/>
        </pc:sldMkLst>
      </pc:sldChg>
      <pc:sldChg chg="del">
        <pc:chgData name="Sampath Jayarathna" userId="aa7a8714-7736-4927-8c16-9ff815108838" providerId="ADAL" clId="{6CAEAFC0-AB1F-4D68-BC4D-CA253A706F71}" dt="2017-10-06T19:31:21.300" v="56" actId="2696"/>
        <pc:sldMkLst>
          <pc:docMk/>
          <pc:sldMk cId="1267897807" sldId="347"/>
        </pc:sldMkLst>
      </pc:sldChg>
      <pc:sldChg chg="del">
        <pc:chgData name="Sampath Jayarathna" userId="aa7a8714-7736-4927-8c16-9ff815108838" providerId="ADAL" clId="{6CAEAFC0-AB1F-4D68-BC4D-CA253A706F71}" dt="2017-10-06T19:31:21.784" v="57" actId="2696"/>
        <pc:sldMkLst>
          <pc:docMk/>
          <pc:sldMk cId="1766891477" sldId="348"/>
        </pc:sldMkLst>
      </pc:sldChg>
      <pc:sldChg chg="del">
        <pc:chgData name="Sampath Jayarathna" userId="aa7a8714-7736-4927-8c16-9ff815108838" providerId="ADAL" clId="{6CAEAFC0-AB1F-4D68-BC4D-CA253A706F71}" dt="2017-10-06T19:31:16.267" v="24" actId="2696"/>
        <pc:sldMkLst>
          <pc:docMk/>
          <pc:sldMk cId="1895055299" sldId="349"/>
        </pc:sldMkLst>
      </pc:sldChg>
      <pc:sldChg chg="del">
        <pc:chgData name="Sampath Jayarathna" userId="aa7a8714-7736-4927-8c16-9ff815108838" providerId="ADAL" clId="{6CAEAFC0-AB1F-4D68-BC4D-CA253A706F71}" dt="2017-10-06T19:31:16.391" v="25" actId="2696"/>
        <pc:sldMkLst>
          <pc:docMk/>
          <pc:sldMk cId="4276703624" sldId="350"/>
        </pc:sldMkLst>
      </pc:sldChg>
      <pc:sldChg chg="del">
        <pc:chgData name="Sampath Jayarathna" userId="aa7a8714-7736-4927-8c16-9ff815108838" providerId="ADAL" clId="{6CAEAFC0-AB1F-4D68-BC4D-CA253A706F71}" dt="2017-10-06T19:31:16.547" v="26" actId="2696"/>
        <pc:sldMkLst>
          <pc:docMk/>
          <pc:sldMk cId="2507409738" sldId="351"/>
        </pc:sldMkLst>
      </pc:sldChg>
      <pc:sldChg chg="del">
        <pc:chgData name="Sampath Jayarathna" userId="aa7a8714-7736-4927-8c16-9ff815108838" providerId="ADAL" clId="{6CAEAFC0-AB1F-4D68-BC4D-CA253A706F71}" dt="2017-10-06T19:31:16.704" v="27" actId="2696"/>
        <pc:sldMkLst>
          <pc:docMk/>
          <pc:sldMk cId="992167975" sldId="352"/>
        </pc:sldMkLst>
      </pc:sldChg>
      <pc:sldChg chg="del">
        <pc:chgData name="Sampath Jayarathna" userId="aa7a8714-7736-4927-8c16-9ff815108838" providerId="ADAL" clId="{6CAEAFC0-AB1F-4D68-BC4D-CA253A706F71}" dt="2017-10-06T19:31:16.829" v="28" actId="2696"/>
        <pc:sldMkLst>
          <pc:docMk/>
          <pc:sldMk cId="2244646745" sldId="353"/>
        </pc:sldMkLst>
      </pc:sldChg>
      <pc:sldChg chg="del">
        <pc:chgData name="Sampath Jayarathna" userId="aa7a8714-7736-4927-8c16-9ff815108838" providerId="ADAL" clId="{6CAEAFC0-AB1F-4D68-BC4D-CA253A706F71}" dt="2017-10-06T19:31:17.001" v="29" actId="2696"/>
        <pc:sldMkLst>
          <pc:docMk/>
          <pc:sldMk cId="3646820343" sldId="354"/>
        </pc:sldMkLst>
      </pc:sldChg>
      <pc:sldChg chg="del">
        <pc:chgData name="Sampath Jayarathna" userId="aa7a8714-7736-4927-8c16-9ff815108838" providerId="ADAL" clId="{6CAEAFC0-AB1F-4D68-BC4D-CA253A706F71}" dt="2017-10-06T19:31:15.567" v="20" actId="2696"/>
        <pc:sldMkLst>
          <pc:docMk/>
          <pc:sldMk cId="1582145998" sldId="35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10/11/2017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10/11/2017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xmlns="" id="{000E2FA5-5691-4294-B6FC-27219EF838AF}"/>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xmlns="" id="{F85EBFDA-5A48-4ACA-AA17-D9B4AFD2EBE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1748" name="Slide Number Placeholder 3">
            <a:extLst>
              <a:ext uri="{FF2B5EF4-FFF2-40B4-BE49-F238E27FC236}">
                <a16:creationId xmlns:a16="http://schemas.microsoft.com/office/drawing/2014/main" xmlns="" id="{2618335B-436B-461B-BF40-49CFB777FEF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60F45D2-8AD7-425C-99C0-2C7C3A9F8104}" type="slidenum">
              <a:rPr kumimoji="0" lang="en-US" altLang="en-US"/>
              <a:pPr>
                <a:spcBef>
                  <a:spcPct val="0"/>
                </a:spcBef>
              </a:pPr>
              <a:t>13</a:t>
            </a:fld>
            <a:endParaRPr kumimoji="0" lang="en-US" altLang="en-US"/>
          </a:p>
        </p:txBody>
      </p:sp>
    </p:spTree>
    <p:extLst>
      <p:ext uri="{BB962C8B-B14F-4D97-AF65-F5344CB8AC3E}">
        <p14:creationId xmlns:p14="http://schemas.microsoft.com/office/powerpoint/2010/main" val="3965552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2360F464-9CD8-4F08-9CB9-2AB100565C89}"/>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xmlns="" id="{2A59B059-DBBB-4C91-BBCF-F98ED93B76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4820" name="Slide Number Placeholder 3">
            <a:extLst>
              <a:ext uri="{FF2B5EF4-FFF2-40B4-BE49-F238E27FC236}">
                <a16:creationId xmlns:a16="http://schemas.microsoft.com/office/drawing/2014/main" xmlns="" id="{E070D9DE-8461-4E8A-AC27-9E86E85E06D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D34DBF4-8DCD-4F0B-9829-AE219A644BF4}" type="slidenum">
              <a:rPr kumimoji="0" lang="en-US" altLang="en-US"/>
              <a:pPr>
                <a:spcBef>
                  <a:spcPct val="0"/>
                </a:spcBef>
              </a:pPr>
              <a:t>15</a:t>
            </a:fld>
            <a:endParaRPr kumimoji="0" lang="en-US" altLang="en-US"/>
          </a:p>
        </p:txBody>
      </p:sp>
    </p:spTree>
    <p:extLst>
      <p:ext uri="{BB962C8B-B14F-4D97-AF65-F5344CB8AC3E}">
        <p14:creationId xmlns:p14="http://schemas.microsoft.com/office/powerpoint/2010/main" val="1243408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xmlns="" id="{5814A174-8D9F-4D25-817E-A31F526377F8}"/>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xmlns="" id="{B5F88F4E-BCA6-459C-A2EE-C7DB32FEA4C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xmlns="" id="{0845BE19-3177-4A12-BA91-04EC71B8848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10AD2C2-99AF-42AC-81AD-543E1FB57B88}" type="slidenum">
              <a:rPr kumimoji="0" lang="en-US" altLang="en-US"/>
              <a:pPr>
                <a:spcBef>
                  <a:spcPct val="0"/>
                </a:spcBef>
              </a:pPr>
              <a:t>17</a:t>
            </a:fld>
            <a:endParaRPr kumimoji="0" lang="en-US" altLang="en-US"/>
          </a:p>
        </p:txBody>
      </p:sp>
    </p:spTree>
    <p:extLst>
      <p:ext uri="{BB962C8B-B14F-4D97-AF65-F5344CB8AC3E}">
        <p14:creationId xmlns:p14="http://schemas.microsoft.com/office/powerpoint/2010/main" val="1314692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xmlns="" id="{73F54027-43F4-43CF-878F-5C4B187B1C4E}"/>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xmlns="" id="{E1F349E3-2154-4D50-8B96-9671636148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39940" name="Slide Number Placeholder 3">
            <a:extLst>
              <a:ext uri="{FF2B5EF4-FFF2-40B4-BE49-F238E27FC236}">
                <a16:creationId xmlns:a16="http://schemas.microsoft.com/office/drawing/2014/main" xmlns="" id="{9B4AA131-1CF2-4BD7-B37C-2E36C9B9BF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766B863-0064-4B07-B45A-810DA0ED8145}" type="slidenum">
              <a:rPr kumimoji="0" lang="en-US" altLang="en-US"/>
              <a:pPr>
                <a:spcBef>
                  <a:spcPct val="0"/>
                </a:spcBef>
              </a:pPr>
              <a:t>18</a:t>
            </a:fld>
            <a:endParaRPr kumimoji="0" lang="en-US" altLang="en-US"/>
          </a:p>
        </p:txBody>
      </p:sp>
    </p:spTree>
    <p:extLst>
      <p:ext uri="{BB962C8B-B14F-4D97-AF65-F5344CB8AC3E}">
        <p14:creationId xmlns:p14="http://schemas.microsoft.com/office/powerpoint/2010/main" val="89327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43EE269B-DEFE-4055-8848-A96C3C4FBA88}"/>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xmlns="" id="{32BAA96C-BAF6-41F7-B990-F94DCCD2FE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1988" name="Slide Number Placeholder 3">
            <a:extLst>
              <a:ext uri="{FF2B5EF4-FFF2-40B4-BE49-F238E27FC236}">
                <a16:creationId xmlns:a16="http://schemas.microsoft.com/office/drawing/2014/main" xmlns="" id="{10B8509D-8931-4A8C-AE16-7EF96F2DFED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C002317-9641-4BCB-BF8A-7B71D6F54E2A}" type="slidenum">
              <a:rPr kumimoji="0" lang="en-US" altLang="en-US"/>
              <a:pPr>
                <a:spcBef>
                  <a:spcPct val="0"/>
                </a:spcBef>
              </a:pPr>
              <a:t>19</a:t>
            </a:fld>
            <a:endParaRPr kumimoji="0" lang="en-US" altLang="en-US"/>
          </a:p>
        </p:txBody>
      </p:sp>
    </p:spTree>
    <p:extLst>
      <p:ext uri="{BB962C8B-B14F-4D97-AF65-F5344CB8AC3E}">
        <p14:creationId xmlns:p14="http://schemas.microsoft.com/office/powerpoint/2010/main" val="1483352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xmlns="" id="{35A11610-1B9C-4C18-9A33-061C7480B9DB}"/>
              </a:ext>
            </a:extLst>
          </p:cNvPr>
          <p:cNvSpPr>
            <a:spLocks noGrp="1" noRot="1" noChangeAspect="1" noTextEdit="1"/>
          </p:cNvSpPr>
          <p:nvPr>
            <p:ph type="sldImg"/>
          </p:nvPr>
        </p:nvSpPr>
        <p:spPr>
          <a:ln/>
        </p:spPr>
      </p:sp>
      <p:sp>
        <p:nvSpPr>
          <p:cNvPr id="44035" name="Notes Placeholder 2">
            <a:extLst>
              <a:ext uri="{FF2B5EF4-FFF2-40B4-BE49-F238E27FC236}">
                <a16:creationId xmlns:a16="http://schemas.microsoft.com/office/drawing/2014/main" xmlns="" id="{F60D99EF-DB62-496C-8350-7A5C072E20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4036" name="Slide Number Placeholder 3">
            <a:extLst>
              <a:ext uri="{FF2B5EF4-FFF2-40B4-BE49-F238E27FC236}">
                <a16:creationId xmlns:a16="http://schemas.microsoft.com/office/drawing/2014/main" xmlns="" id="{72E1599A-1F37-4B9F-9CAF-DAF8D5040A7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5EA0FF9-BB1E-413A-B8B3-21A8A54C1513}" type="slidenum">
              <a:rPr kumimoji="0" lang="en-US" altLang="en-US"/>
              <a:pPr>
                <a:spcBef>
                  <a:spcPct val="0"/>
                </a:spcBef>
              </a:pPr>
              <a:t>20</a:t>
            </a:fld>
            <a:endParaRPr kumimoji="0" lang="en-US" altLang="en-US"/>
          </a:p>
        </p:txBody>
      </p:sp>
    </p:spTree>
    <p:extLst>
      <p:ext uri="{BB962C8B-B14F-4D97-AF65-F5344CB8AC3E}">
        <p14:creationId xmlns:p14="http://schemas.microsoft.com/office/powerpoint/2010/main" val="1604659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xmlns="" id="{C0950F61-1E74-4339-8316-D90063831216}"/>
              </a:ext>
            </a:extLst>
          </p:cNvPr>
          <p:cNvSpPr>
            <a:spLocks noGrp="1" noRot="1" noChangeAspect="1" noTextEdit="1"/>
          </p:cNvSpPr>
          <p:nvPr>
            <p:ph type="sldImg"/>
          </p:nvPr>
        </p:nvSpPr>
        <p:spPr>
          <a:ln/>
        </p:spPr>
      </p:sp>
      <p:sp>
        <p:nvSpPr>
          <p:cNvPr id="46083" name="Notes Placeholder 2">
            <a:extLst>
              <a:ext uri="{FF2B5EF4-FFF2-40B4-BE49-F238E27FC236}">
                <a16:creationId xmlns:a16="http://schemas.microsoft.com/office/drawing/2014/main" xmlns="" id="{B2C17CB0-DBBC-4918-A273-CF782C9DA98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6084" name="Slide Number Placeholder 3">
            <a:extLst>
              <a:ext uri="{FF2B5EF4-FFF2-40B4-BE49-F238E27FC236}">
                <a16:creationId xmlns:a16="http://schemas.microsoft.com/office/drawing/2014/main" xmlns="" id="{3DE5649F-725B-47CB-9258-8A8C15FEFD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208C31F-67B3-4E43-B183-8BCAEFFD521B}" type="slidenum">
              <a:rPr kumimoji="0" lang="en-US" altLang="en-US"/>
              <a:pPr>
                <a:spcBef>
                  <a:spcPct val="0"/>
                </a:spcBef>
              </a:pPr>
              <a:t>21</a:t>
            </a:fld>
            <a:endParaRPr kumimoji="0" lang="en-US" altLang="en-US"/>
          </a:p>
        </p:txBody>
      </p:sp>
    </p:spTree>
    <p:extLst>
      <p:ext uri="{BB962C8B-B14F-4D97-AF65-F5344CB8AC3E}">
        <p14:creationId xmlns:p14="http://schemas.microsoft.com/office/powerpoint/2010/main" val="1517361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xmlns="" id="{193F8231-2AFC-4A1E-A577-5A01AA08AECF}"/>
              </a:ext>
            </a:extLst>
          </p:cNvPr>
          <p:cNvSpPr>
            <a:spLocks noGrp="1" noRot="1" noChangeAspect="1" noTextEdit="1"/>
          </p:cNvSpPr>
          <p:nvPr>
            <p:ph type="sldImg"/>
          </p:nvPr>
        </p:nvSpPr>
        <p:spPr>
          <a:ln/>
        </p:spPr>
      </p:sp>
      <p:sp>
        <p:nvSpPr>
          <p:cNvPr id="50179" name="Notes Placeholder 2">
            <a:extLst>
              <a:ext uri="{FF2B5EF4-FFF2-40B4-BE49-F238E27FC236}">
                <a16:creationId xmlns:a16="http://schemas.microsoft.com/office/drawing/2014/main" xmlns="" id="{63FBF946-031D-4894-871F-F76092A4D6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0180" name="Slide Number Placeholder 3">
            <a:extLst>
              <a:ext uri="{FF2B5EF4-FFF2-40B4-BE49-F238E27FC236}">
                <a16:creationId xmlns:a16="http://schemas.microsoft.com/office/drawing/2014/main" xmlns="" id="{97D071F1-F1F7-4397-9048-7D670EDDD8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4A6701F-05A2-4FE8-A3DE-E34E53FC4E5D}" type="slidenum">
              <a:rPr kumimoji="0" lang="en-US" altLang="en-US"/>
              <a:pPr>
                <a:spcBef>
                  <a:spcPct val="0"/>
                </a:spcBef>
              </a:pPr>
              <a:t>22</a:t>
            </a:fld>
            <a:endParaRPr kumimoji="0" lang="en-US" altLang="en-US"/>
          </a:p>
        </p:txBody>
      </p:sp>
    </p:spTree>
    <p:extLst>
      <p:ext uri="{BB962C8B-B14F-4D97-AF65-F5344CB8AC3E}">
        <p14:creationId xmlns:p14="http://schemas.microsoft.com/office/powerpoint/2010/main" val="2563120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xmlns="" id="{38CA1EC9-FAA1-401D-85EC-DF4C42E897DB}"/>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xmlns="" id="{319E2EE6-A4A8-4807-9019-D8A5FC5253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4276" name="Slide Number Placeholder 3">
            <a:extLst>
              <a:ext uri="{FF2B5EF4-FFF2-40B4-BE49-F238E27FC236}">
                <a16:creationId xmlns:a16="http://schemas.microsoft.com/office/drawing/2014/main" xmlns="" id="{5554B1FD-283C-46C6-B4F7-24073146737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B662B14-9F30-44D5-8BE2-94C366E0FA0E}" type="slidenum">
              <a:rPr kumimoji="0" lang="en-US" altLang="en-US"/>
              <a:pPr>
                <a:spcBef>
                  <a:spcPct val="0"/>
                </a:spcBef>
              </a:pPr>
              <a:t>23</a:t>
            </a:fld>
            <a:endParaRPr kumimoji="0" lang="en-US" altLang="en-US"/>
          </a:p>
        </p:txBody>
      </p:sp>
    </p:spTree>
    <p:extLst>
      <p:ext uri="{BB962C8B-B14F-4D97-AF65-F5344CB8AC3E}">
        <p14:creationId xmlns:p14="http://schemas.microsoft.com/office/powerpoint/2010/main" val="3831753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xmlns="" id="{B7288A76-BD23-4B0A-B00E-89C6CD57128E}"/>
              </a:ext>
            </a:extLst>
          </p:cNvPr>
          <p:cNvSpPr>
            <a:spLocks noGrp="1" noRot="1" noChangeAspect="1" noTextEdit="1"/>
          </p:cNvSpPr>
          <p:nvPr>
            <p:ph type="sldImg"/>
          </p:nvPr>
        </p:nvSpPr>
        <p:spPr>
          <a:ln/>
        </p:spPr>
      </p:sp>
      <p:sp>
        <p:nvSpPr>
          <p:cNvPr id="56323" name="Notes Placeholder 2">
            <a:extLst>
              <a:ext uri="{FF2B5EF4-FFF2-40B4-BE49-F238E27FC236}">
                <a16:creationId xmlns:a16="http://schemas.microsoft.com/office/drawing/2014/main" xmlns="" id="{50A9AC20-D9E2-439F-B51F-43B83824D9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6324" name="Slide Number Placeholder 3">
            <a:extLst>
              <a:ext uri="{FF2B5EF4-FFF2-40B4-BE49-F238E27FC236}">
                <a16:creationId xmlns:a16="http://schemas.microsoft.com/office/drawing/2014/main" xmlns="" id="{BEFD532E-9BD7-4707-9A55-BF5B58C823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4B937FD-A655-40D7-A72C-096B31A86ED6}" type="slidenum">
              <a:rPr kumimoji="0" lang="en-US" altLang="en-US"/>
              <a:pPr>
                <a:spcBef>
                  <a:spcPct val="0"/>
                </a:spcBef>
              </a:pPr>
              <a:t>24</a:t>
            </a:fld>
            <a:endParaRPr kumimoji="0" lang="en-US" altLang="en-US"/>
          </a:p>
        </p:txBody>
      </p:sp>
    </p:spTree>
    <p:extLst>
      <p:ext uri="{BB962C8B-B14F-4D97-AF65-F5344CB8AC3E}">
        <p14:creationId xmlns:p14="http://schemas.microsoft.com/office/powerpoint/2010/main" val="1854531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xmlns="" id="{B9044051-A446-4CE5-B126-90713901B544}"/>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xmlns="" id="{4BBA002E-0353-4B59-A046-C8A01B45AD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0244" name="Slide Number Placeholder 3">
            <a:extLst>
              <a:ext uri="{FF2B5EF4-FFF2-40B4-BE49-F238E27FC236}">
                <a16:creationId xmlns:a16="http://schemas.microsoft.com/office/drawing/2014/main" xmlns="" id="{166BB55B-7462-49B0-AD8F-2BCDD4304E1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8259B45-709A-4356-A059-A4FDB3676F1B}" type="slidenum">
              <a:rPr kumimoji="0" lang="en-US" altLang="en-US"/>
              <a:pPr>
                <a:spcBef>
                  <a:spcPct val="0"/>
                </a:spcBef>
              </a:pPr>
              <a:t>2</a:t>
            </a:fld>
            <a:endParaRPr kumimoji="0" lang="en-US" altLang="en-US"/>
          </a:p>
        </p:txBody>
      </p:sp>
    </p:spTree>
    <p:extLst>
      <p:ext uri="{BB962C8B-B14F-4D97-AF65-F5344CB8AC3E}">
        <p14:creationId xmlns:p14="http://schemas.microsoft.com/office/powerpoint/2010/main" val="3125228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xmlns="" id="{9A2311FC-CBB5-466C-82D5-C968713B558C}"/>
              </a:ext>
            </a:extLst>
          </p:cNvPr>
          <p:cNvSpPr>
            <a:spLocks noGrp="1" noRot="1" noChangeAspect="1" noTextEdit="1"/>
          </p:cNvSpPr>
          <p:nvPr>
            <p:ph type="sldImg"/>
          </p:nvPr>
        </p:nvSpPr>
        <p:spPr>
          <a:ln/>
        </p:spPr>
      </p:sp>
      <p:sp>
        <p:nvSpPr>
          <p:cNvPr id="58371" name="Notes Placeholder 2">
            <a:extLst>
              <a:ext uri="{FF2B5EF4-FFF2-40B4-BE49-F238E27FC236}">
                <a16:creationId xmlns:a16="http://schemas.microsoft.com/office/drawing/2014/main" xmlns="" id="{485C334E-05D7-46B7-9341-3E1CF169A30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58372" name="Slide Number Placeholder 3">
            <a:extLst>
              <a:ext uri="{FF2B5EF4-FFF2-40B4-BE49-F238E27FC236}">
                <a16:creationId xmlns:a16="http://schemas.microsoft.com/office/drawing/2014/main" xmlns="" id="{D2FA9E80-A096-4BEE-A972-65887BD913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0B04E1C-4B5C-4A06-A9CF-A216B2C29F8D}" type="slidenum">
              <a:rPr kumimoji="0" lang="en-US" altLang="en-US"/>
              <a:pPr>
                <a:spcBef>
                  <a:spcPct val="0"/>
                </a:spcBef>
              </a:pPr>
              <a:t>25</a:t>
            </a:fld>
            <a:endParaRPr kumimoji="0" lang="en-US" altLang="en-US"/>
          </a:p>
        </p:txBody>
      </p:sp>
    </p:spTree>
    <p:extLst>
      <p:ext uri="{BB962C8B-B14F-4D97-AF65-F5344CB8AC3E}">
        <p14:creationId xmlns:p14="http://schemas.microsoft.com/office/powerpoint/2010/main" val="1024590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xmlns="" id="{BFA1202E-F3F0-4BAB-8719-869C7BD3BEEF}"/>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xmlns="" id="{20213DF2-7E48-4DBB-8621-868AF6020F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0420" name="Slide Number Placeholder 3">
            <a:extLst>
              <a:ext uri="{FF2B5EF4-FFF2-40B4-BE49-F238E27FC236}">
                <a16:creationId xmlns:a16="http://schemas.microsoft.com/office/drawing/2014/main" xmlns="" id="{CE7F318E-B66D-46E5-A366-06F4F60B62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F178646-699A-4170-9657-62FAE31AF05D}" type="slidenum">
              <a:rPr kumimoji="0" lang="en-US" altLang="en-US"/>
              <a:pPr>
                <a:spcBef>
                  <a:spcPct val="0"/>
                </a:spcBef>
              </a:pPr>
              <a:t>26</a:t>
            </a:fld>
            <a:endParaRPr kumimoji="0" lang="en-US" altLang="en-US"/>
          </a:p>
        </p:txBody>
      </p:sp>
    </p:spTree>
    <p:extLst>
      <p:ext uri="{BB962C8B-B14F-4D97-AF65-F5344CB8AC3E}">
        <p14:creationId xmlns:p14="http://schemas.microsoft.com/office/powerpoint/2010/main" val="28229026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xmlns="" id="{B4428BE7-1BF4-4F4F-99B6-19594B1CBE77}"/>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xmlns="" id="{C84AE0FF-47D1-45E7-9A46-3B84F7EBCF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2468" name="Slide Number Placeholder 3">
            <a:extLst>
              <a:ext uri="{FF2B5EF4-FFF2-40B4-BE49-F238E27FC236}">
                <a16:creationId xmlns:a16="http://schemas.microsoft.com/office/drawing/2014/main" xmlns="" id="{1375DEC2-FFF8-43B4-8A52-5632362EED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31E7D90-B6DA-495A-95B7-8D44CDAD6E49}" type="slidenum">
              <a:rPr kumimoji="0" lang="en-US" altLang="en-US"/>
              <a:pPr>
                <a:spcBef>
                  <a:spcPct val="0"/>
                </a:spcBef>
              </a:pPr>
              <a:t>27</a:t>
            </a:fld>
            <a:endParaRPr kumimoji="0" lang="en-US" altLang="en-US"/>
          </a:p>
        </p:txBody>
      </p:sp>
    </p:spTree>
    <p:extLst>
      <p:ext uri="{BB962C8B-B14F-4D97-AF65-F5344CB8AC3E}">
        <p14:creationId xmlns:p14="http://schemas.microsoft.com/office/powerpoint/2010/main" val="788004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xmlns="" id="{13549859-099F-45DD-8499-5A2A476791A6}"/>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xmlns="" id="{34E5447E-02B2-48B3-A9C2-372A7D4D5DC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64516" name="Slide Number Placeholder 3">
            <a:extLst>
              <a:ext uri="{FF2B5EF4-FFF2-40B4-BE49-F238E27FC236}">
                <a16:creationId xmlns:a16="http://schemas.microsoft.com/office/drawing/2014/main" xmlns="" id="{CA71972E-D280-4BE1-B274-6258D5CA3BA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F296F65-C49F-44B1-BF69-1D577BEC3819}" type="slidenum">
              <a:rPr kumimoji="0" lang="en-US" altLang="en-US"/>
              <a:pPr>
                <a:spcBef>
                  <a:spcPct val="0"/>
                </a:spcBef>
              </a:pPr>
              <a:t>28</a:t>
            </a:fld>
            <a:endParaRPr kumimoji="0" lang="en-US" altLang="en-US"/>
          </a:p>
        </p:txBody>
      </p:sp>
    </p:spTree>
    <p:extLst>
      <p:ext uri="{BB962C8B-B14F-4D97-AF65-F5344CB8AC3E}">
        <p14:creationId xmlns:p14="http://schemas.microsoft.com/office/powerpoint/2010/main" val="13346439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xmlns="" id="{9F75EA3D-B9B9-4D42-A176-C7FE9FC89D61}"/>
              </a:ext>
            </a:extLst>
          </p:cNvPr>
          <p:cNvSpPr>
            <a:spLocks noGrp="1" noRot="1" noChangeAspect="1" noTextEdit="1"/>
          </p:cNvSpPr>
          <p:nvPr>
            <p:ph type="sldImg"/>
          </p:nvPr>
        </p:nvSpPr>
        <p:spPr>
          <a:ln/>
        </p:spPr>
      </p:sp>
      <p:sp>
        <p:nvSpPr>
          <p:cNvPr id="72707" name="Notes Placeholder 2">
            <a:extLst>
              <a:ext uri="{FF2B5EF4-FFF2-40B4-BE49-F238E27FC236}">
                <a16:creationId xmlns:a16="http://schemas.microsoft.com/office/drawing/2014/main" xmlns="" id="{0E27DD83-AEDC-4221-822B-53A4DE5FEF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2708" name="Slide Number Placeholder 3">
            <a:extLst>
              <a:ext uri="{FF2B5EF4-FFF2-40B4-BE49-F238E27FC236}">
                <a16:creationId xmlns:a16="http://schemas.microsoft.com/office/drawing/2014/main" xmlns="" id="{DF081FE5-62DB-413C-A6CC-8967005AF8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A75B59E-F5BE-45E9-8814-BBA867B7A174}" type="slidenum">
              <a:rPr kumimoji="0" lang="en-US" altLang="en-US"/>
              <a:pPr>
                <a:spcBef>
                  <a:spcPct val="0"/>
                </a:spcBef>
              </a:pPr>
              <a:t>29</a:t>
            </a:fld>
            <a:endParaRPr kumimoji="0" lang="en-US" altLang="en-US"/>
          </a:p>
        </p:txBody>
      </p:sp>
    </p:spTree>
    <p:extLst>
      <p:ext uri="{BB962C8B-B14F-4D97-AF65-F5344CB8AC3E}">
        <p14:creationId xmlns:p14="http://schemas.microsoft.com/office/powerpoint/2010/main" val="7667005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xmlns="" id="{9E7B1836-6403-46F9-BB7D-4E057EBB6EAF}"/>
              </a:ext>
            </a:extLst>
          </p:cNvPr>
          <p:cNvSpPr>
            <a:spLocks noGrp="1" noRot="1" noChangeAspect="1" noTextEdit="1"/>
          </p:cNvSpPr>
          <p:nvPr>
            <p:ph type="sldImg"/>
          </p:nvPr>
        </p:nvSpPr>
        <p:spPr>
          <a:ln/>
        </p:spPr>
      </p:sp>
      <p:sp>
        <p:nvSpPr>
          <p:cNvPr id="76803" name="Notes Placeholder 2">
            <a:extLst>
              <a:ext uri="{FF2B5EF4-FFF2-40B4-BE49-F238E27FC236}">
                <a16:creationId xmlns:a16="http://schemas.microsoft.com/office/drawing/2014/main" xmlns="" id="{27573E49-EE61-4165-800D-A9072BF8766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6804" name="Slide Number Placeholder 3">
            <a:extLst>
              <a:ext uri="{FF2B5EF4-FFF2-40B4-BE49-F238E27FC236}">
                <a16:creationId xmlns:a16="http://schemas.microsoft.com/office/drawing/2014/main" xmlns="" id="{A285023A-6186-4DEE-A91A-E87EFF008A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3BDD66A-58BE-4E6E-AF2A-735AEA197C68}" type="slidenum">
              <a:rPr kumimoji="0" lang="en-US" altLang="en-US"/>
              <a:pPr>
                <a:spcBef>
                  <a:spcPct val="0"/>
                </a:spcBef>
              </a:pPr>
              <a:t>30</a:t>
            </a:fld>
            <a:endParaRPr kumimoji="0" lang="en-US" altLang="en-US"/>
          </a:p>
        </p:txBody>
      </p:sp>
    </p:spTree>
    <p:extLst>
      <p:ext uri="{BB962C8B-B14F-4D97-AF65-F5344CB8AC3E}">
        <p14:creationId xmlns:p14="http://schemas.microsoft.com/office/powerpoint/2010/main" val="2036504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xmlns="" id="{13E0D1C8-D89B-480A-ABB2-3981053514AB}"/>
              </a:ext>
            </a:extLst>
          </p:cNvPr>
          <p:cNvSpPr>
            <a:spLocks noGrp="1" noRot="1" noChangeAspect="1" noTextEdit="1"/>
          </p:cNvSpPr>
          <p:nvPr>
            <p:ph type="sldImg"/>
          </p:nvPr>
        </p:nvSpPr>
        <p:spPr>
          <a:ln/>
        </p:spPr>
      </p:sp>
      <p:sp>
        <p:nvSpPr>
          <p:cNvPr id="78851" name="Notes Placeholder 2">
            <a:extLst>
              <a:ext uri="{FF2B5EF4-FFF2-40B4-BE49-F238E27FC236}">
                <a16:creationId xmlns:a16="http://schemas.microsoft.com/office/drawing/2014/main" xmlns="" id="{713C6B23-DF7F-456E-AB5A-46D63A549DF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78852" name="Slide Number Placeholder 3">
            <a:extLst>
              <a:ext uri="{FF2B5EF4-FFF2-40B4-BE49-F238E27FC236}">
                <a16:creationId xmlns:a16="http://schemas.microsoft.com/office/drawing/2014/main" xmlns="" id="{E87241D0-337C-4F4C-8438-F14801FFA85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CDF90A6-4CB1-4838-B3F2-0A0F6F6BA2B0}" type="slidenum">
              <a:rPr kumimoji="0" lang="en-US" altLang="en-US"/>
              <a:pPr>
                <a:spcBef>
                  <a:spcPct val="0"/>
                </a:spcBef>
              </a:pPr>
              <a:t>31</a:t>
            </a:fld>
            <a:endParaRPr kumimoji="0" lang="en-US" altLang="en-US"/>
          </a:p>
        </p:txBody>
      </p:sp>
    </p:spTree>
    <p:extLst>
      <p:ext uri="{BB962C8B-B14F-4D97-AF65-F5344CB8AC3E}">
        <p14:creationId xmlns:p14="http://schemas.microsoft.com/office/powerpoint/2010/main" val="18075898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xmlns="" id="{543337EA-479B-468A-8417-E56DBBB3F84D}"/>
              </a:ext>
            </a:extLst>
          </p:cNvPr>
          <p:cNvSpPr>
            <a:spLocks noGrp="1" noRot="1" noChangeAspect="1" noTextEdit="1"/>
          </p:cNvSpPr>
          <p:nvPr>
            <p:ph type="sldImg"/>
          </p:nvPr>
        </p:nvSpPr>
        <p:spPr>
          <a:ln/>
        </p:spPr>
      </p:sp>
      <p:sp>
        <p:nvSpPr>
          <p:cNvPr id="80899" name="Notes Placeholder 2">
            <a:extLst>
              <a:ext uri="{FF2B5EF4-FFF2-40B4-BE49-F238E27FC236}">
                <a16:creationId xmlns:a16="http://schemas.microsoft.com/office/drawing/2014/main" xmlns="" id="{618EE621-A68F-4914-8E63-B6DA0C2E6E0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0900" name="Slide Number Placeholder 3">
            <a:extLst>
              <a:ext uri="{FF2B5EF4-FFF2-40B4-BE49-F238E27FC236}">
                <a16:creationId xmlns:a16="http://schemas.microsoft.com/office/drawing/2014/main" xmlns="" id="{F472F701-E62F-421B-9C9F-6F641416D4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B54F057-975C-463B-B9F4-4F1768C55B6F}" type="slidenum">
              <a:rPr kumimoji="0" lang="en-US" altLang="en-US"/>
              <a:pPr>
                <a:spcBef>
                  <a:spcPct val="0"/>
                </a:spcBef>
              </a:pPr>
              <a:t>32</a:t>
            </a:fld>
            <a:endParaRPr kumimoji="0" lang="en-US" altLang="en-US"/>
          </a:p>
        </p:txBody>
      </p:sp>
    </p:spTree>
    <p:extLst>
      <p:ext uri="{BB962C8B-B14F-4D97-AF65-F5344CB8AC3E}">
        <p14:creationId xmlns:p14="http://schemas.microsoft.com/office/powerpoint/2010/main" val="29143273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xmlns="" id="{97CC03A2-97EB-4D59-BA04-4A0AFC11B9F3}"/>
              </a:ext>
            </a:extLst>
          </p:cNvPr>
          <p:cNvSpPr>
            <a:spLocks noGrp="1" noRot="1" noChangeAspect="1" noTextEdit="1"/>
          </p:cNvSpPr>
          <p:nvPr>
            <p:ph type="sldImg"/>
          </p:nvPr>
        </p:nvSpPr>
        <p:spPr>
          <a:ln/>
        </p:spPr>
      </p:sp>
      <p:sp>
        <p:nvSpPr>
          <p:cNvPr id="82947" name="Notes Placeholder 2">
            <a:extLst>
              <a:ext uri="{FF2B5EF4-FFF2-40B4-BE49-F238E27FC236}">
                <a16:creationId xmlns:a16="http://schemas.microsoft.com/office/drawing/2014/main" xmlns="" id="{D97F3BF6-13C0-4812-863C-D8C913EDD4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2948" name="Slide Number Placeholder 3">
            <a:extLst>
              <a:ext uri="{FF2B5EF4-FFF2-40B4-BE49-F238E27FC236}">
                <a16:creationId xmlns:a16="http://schemas.microsoft.com/office/drawing/2014/main" xmlns="" id="{FBEA34F3-1EB2-41BF-A112-40FC67670B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A25CDA1-F087-4516-BC95-A9FE0B7156B5}" type="slidenum">
              <a:rPr kumimoji="0" lang="en-US" altLang="en-US"/>
              <a:pPr>
                <a:spcBef>
                  <a:spcPct val="0"/>
                </a:spcBef>
              </a:pPr>
              <a:t>33</a:t>
            </a:fld>
            <a:endParaRPr kumimoji="0" lang="en-US" altLang="en-US"/>
          </a:p>
        </p:txBody>
      </p:sp>
    </p:spTree>
    <p:extLst>
      <p:ext uri="{BB962C8B-B14F-4D97-AF65-F5344CB8AC3E}">
        <p14:creationId xmlns:p14="http://schemas.microsoft.com/office/powerpoint/2010/main" val="20312323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xmlns="" id="{21D04D8F-A43F-4085-8F86-7EBF93E9DB40}"/>
              </a:ext>
            </a:extLst>
          </p:cNvPr>
          <p:cNvSpPr>
            <a:spLocks noGrp="1" noRot="1" noChangeAspect="1" noTextEdit="1"/>
          </p:cNvSpPr>
          <p:nvPr>
            <p:ph type="sldImg"/>
          </p:nvPr>
        </p:nvSpPr>
        <p:spPr>
          <a:ln/>
        </p:spPr>
      </p:sp>
      <p:sp>
        <p:nvSpPr>
          <p:cNvPr id="84995" name="Notes Placeholder 2">
            <a:extLst>
              <a:ext uri="{FF2B5EF4-FFF2-40B4-BE49-F238E27FC236}">
                <a16:creationId xmlns:a16="http://schemas.microsoft.com/office/drawing/2014/main" xmlns="" id="{9F65ED78-B5D3-4163-B6B9-5323A083757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4996" name="Slide Number Placeholder 3">
            <a:extLst>
              <a:ext uri="{FF2B5EF4-FFF2-40B4-BE49-F238E27FC236}">
                <a16:creationId xmlns:a16="http://schemas.microsoft.com/office/drawing/2014/main" xmlns="" id="{026FBC0A-3139-47EB-9CE2-2BC8DF9DC9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7CE530D-A1DC-4E14-B065-D162010CD16E}" type="slidenum">
              <a:rPr kumimoji="0" lang="en-US" altLang="en-US"/>
              <a:pPr>
                <a:spcBef>
                  <a:spcPct val="0"/>
                </a:spcBef>
              </a:pPr>
              <a:t>34</a:t>
            </a:fld>
            <a:endParaRPr kumimoji="0" lang="en-US" altLang="en-US"/>
          </a:p>
        </p:txBody>
      </p:sp>
    </p:spTree>
    <p:extLst>
      <p:ext uri="{BB962C8B-B14F-4D97-AF65-F5344CB8AC3E}">
        <p14:creationId xmlns:p14="http://schemas.microsoft.com/office/powerpoint/2010/main" val="4187413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xmlns="" id="{F9A51270-C0C9-4486-91BE-A27A102F90DF}"/>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xmlns="" id="{735D3F1B-2E4B-45A1-B3CE-6E9B2FF52B3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4340" name="Slide Number Placeholder 3">
            <a:extLst>
              <a:ext uri="{FF2B5EF4-FFF2-40B4-BE49-F238E27FC236}">
                <a16:creationId xmlns:a16="http://schemas.microsoft.com/office/drawing/2014/main" xmlns="" id="{B30FD611-3EB2-456E-ACC4-181F907EC6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8391ABF-3CE1-4DEC-B961-D486A8A42B2A}" type="slidenum">
              <a:rPr kumimoji="0" lang="en-US" altLang="en-US"/>
              <a:pPr>
                <a:spcBef>
                  <a:spcPct val="0"/>
                </a:spcBef>
              </a:pPr>
              <a:t>5</a:t>
            </a:fld>
            <a:endParaRPr kumimoji="0" lang="en-US" altLang="en-US"/>
          </a:p>
        </p:txBody>
      </p:sp>
    </p:spTree>
    <p:extLst>
      <p:ext uri="{BB962C8B-B14F-4D97-AF65-F5344CB8AC3E}">
        <p14:creationId xmlns:p14="http://schemas.microsoft.com/office/powerpoint/2010/main" val="30440445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xmlns="" id="{1B0DD82A-ED6E-4AA3-B6A7-774764158049}"/>
              </a:ext>
            </a:extLst>
          </p:cNvPr>
          <p:cNvSpPr>
            <a:spLocks noGrp="1" noRot="1" noChangeAspect="1" noTextEdit="1"/>
          </p:cNvSpPr>
          <p:nvPr>
            <p:ph type="sldImg"/>
          </p:nvPr>
        </p:nvSpPr>
        <p:spPr>
          <a:ln/>
        </p:spPr>
      </p:sp>
      <p:sp>
        <p:nvSpPr>
          <p:cNvPr id="87043" name="Notes Placeholder 2">
            <a:extLst>
              <a:ext uri="{FF2B5EF4-FFF2-40B4-BE49-F238E27FC236}">
                <a16:creationId xmlns:a16="http://schemas.microsoft.com/office/drawing/2014/main" xmlns="" id="{B3818E89-20AD-431F-B095-9DA2F92451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7044" name="Slide Number Placeholder 3">
            <a:extLst>
              <a:ext uri="{FF2B5EF4-FFF2-40B4-BE49-F238E27FC236}">
                <a16:creationId xmlns:a16="http://schemas.microsoft.com/office/drawing/2014/main" xmlns="" id="{5EB0E850-1C62-4A07-932E-FEF7B1ED7E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C6B777B-0589-4518-B605-F356C6C674E9}" type="slidenum">
              <a:rPr kumimoji="0" lang="en-US" altLang="en-US"/>
              <a:pPr>
                <a:spcBef>
                  <a:spcPct val="0"/>
                </a:spcBef>
              </a:pPr>
              <a:t>35</a:t>
            </a:fld>
            <a:endParaRPr kumimoji="0" lang="en-US" altLang="en-US"/>
          </a:p>
        </p:txBody>
      </p:sp>
    </p:spTree>
    <p:extLst>
      <p:ext uri="{BB962C8B-B14F-4D97-AF65-F5344CB8AC3E}">
        <p14:creationId xmlns:p14="http://schemas.microsoft.com/office/powerpoint/2010/main" val="36481739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xmlns="" id="{078E5E53-74A8-4311-8FA4-CC94783BC7D9}"/>
              </a:ext>
            </a:extLst>
          </p:cNvPr>
          <p:cNvSpPr>
            <a:spLocks noGrp="1" noRot="1" noChangeAspect="1" noTextEdit="1"/>
          </p:cNvSpPr>
          <p:nvPr>
            <p:ph type="sldImg"/>
          </p:nvPr>
        </p:nvSpPr>
        <p:spPr>
          <a:ln/>
        </p:spPr>
      </p:sp>
      <p:sp>
        <p:nvSpPr>
          <p:cNvPr id="89091" name="Notes Placeholder 2">
            <a:extLst>
              <a:ext uri="{FF2B5EF4-FFF2-40B4-BE49-F238E27FC236}">
                <a16:creationId xmlns:a16="http://schemas.microsoft.com/office/drawing/2014/main" xmlns="" id="{9D3EDC39-1692-4079-B314-69FC6A0443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9092" name="Slide Number Placeholder 3">
            <a:extLst>
              <a:ext uri="{FF2B5EF4-FFF2-40B4-BE49-F238E27FC236}">
                <a16:creationId xmlns:a16="http://schemas.microsoft.com/office/drawing/2014/main" xmlns="" id="{59979ECF-CD34-451F-8AE1-8EE6C3AFC15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5E28B17-0D01-4A75-925B-ACBCBE97AB8E}" type="slidenum">
              <a:rPr kumimoji="0" lang="en-US" altLang="en-US"/>
              <a:pPr>
                <a:spcBef>
                  <a:spcPct val="0"/>
                </a:spcBef>
              </a:pPr>
              <a:t>36</a:t>
            </a:fld>
            <a:endParaRPr kumimoji="0" lang="en-US" altLang="en-US"/>
          </a:p>
        </p:txBody>
      </p:sp>
    </p:spTree>
    <p:extLst>
      <p:ext uri="{BB962C8B-B14F-4D97-AF65-F5344CB8AC3E}">
        <p14:creationId xmlns:p14="http://schemas.microsoft.com/office/powerpoint/2010/main" val="41257834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xmlns="" id="{543337EA-479B-468A-8417-E56DBBB3F84D}"/>
              </a:ext>
            </a:extLst>
          </p:cNvPr>
          <p:cNvSpPr>
            <a:spLocks noGrp="1" noRot="1" noChangeAspect="1" noTextEdit="1"/>
          </p:cNvSpPr>
          <p:nvPr>
            <p:ph type="sldImg"/>
          </p:nvPr>
        </p:nvSpPr>
        <p:spPr>
          <a:ln/>
        </p:spPr>
      </p:sp>
      <p:sp>
        <p:nvSpPr>
          <p:cNvPr id="80899" name="Notes Placeholder 2">
            <a:extLst>
              <a:ext uri="{FF2B5EF4-FFF2-40B4-BE49-F238E27FC236}">
                <a16:creationId xmlns:a16="http://schemas.microsoft.com/office/drawing/2014/main" xmlns="" id="{618EE621-A68F-4914-8E63-B6DA0C2E6E0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80900" name="Slide Number Placeholder 3">
            <a:extLst>
              <a:ext uri="{FF2B5EF4-FFF2-40B4-BE49-F238E27FC236}">
                <a16:creationId xmlns:a16="http://schemas.microsoft.com/office/drawing/2014/main" xmlns="" id="{F472F701-E62F-421B-9C9F-6F641416D47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B54F057-975C-463B-B9F4-4F1768C55B6F}" type="slidenum">
              <a:rPr kumimoji="0" lang="en-US" altLang="en-US"/>
              <a:pPr>
                <a:spcBef>
                  <a:spcPct val="0"/>
                </a:spcBef>
              </a:pPr>
              <a:t>37</a:t>
            </a:fld>
            <a:endParaRPr kumimoji="0" lang="en-US" altLang="en-US"/>
          </a:p>
        </p:txBody>
      </p:sp>
    </p:spTree>
    <p:extLst>
      <p:ext uri="{BB962C8B-B14F-4D97-AF65-F5344CB8AC3E}">
        <p14:creationId xmlns:p14="http://schemas.microsoft.com/office/powerpoint/2010/main" val="631118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EE32D33E-AB82-4EA9-85B2-CAEA9EC17758}"/>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xmlns="" id="{6A794CFF-2700-4580-BD29-0A50F8D9D36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6388" name="Slide Number Placeholder 3">
            <a:extLst>
              <a:ext uri="{FF2B5EF4-FFF2-40B4-BE49-F238E27FC236}">
                <a16:creationId xmlns:a16="http://schemas.microsoft.com/office/drawing/2014/main" xmlns="" id="{B1F436A2-7AC8-48E5-8BFA-C91E200AB8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038FF69-746C-4A51-B804-E6ADB73EDB79}" type="slidenum">
              <a:rPr kumimoji="0" lang="en-US" altLang="en-US"/>
              <a:pPr>
                <a:spcBef>
                  <a:spcPct val="0"/>
                </a:spcBef>
              </a:pPr>
              <a:t>6</a:t>
            </a:fld>
            <a:endParaRPr kumimoji="0" lang="en-US" altLang="en-US"/>
          </a:p>
        </p:txBody>
      </p:sp>
    </p:spTree>
    <p:extLst>
      <p:ext uri="{BB962C8B-B14F-4D97-AF65-F5344CB8AC3E}">
        <p14:creationId xmlns:p14="http://schemas.microsoft.com/office/powerpoint/2010/main" val="3868577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0F50FAD9-E470-413D-8C6C-8C60597C4747}"/>
              </a:ext>
            </a:extLst>
          </p:cNvPr>
          <p:cNvSpPr>
            <a:spLocks noGrp="1" noRot="1" noChangeAspect="1" noTextEdit="1"/>
          </p:cNvSpPr>
          <p:nvPr>
            <p:ph type="sldImg"/>
          </p:nvPr>
        </p:nvSpPr>
        <p:spPr>
          <a:ln/>
        </p:spPr>
      </p:sp>
      <p:sp>
        <p:nvSpPr>
          <p:cNvPr id="18435" name="Notes Placeholder 2">
            <a:extLst>
              <a:ext uri="{FF2B5EF4-FFF2-40B4-BE49-F238E27FC236}">
                <a16:creationId xmlns:a16="http://schemas.microsoft.com/office/drawing/2014/main" xmlns="" id="{478CC787-21F3-4797-9D0D-E334EE11C6A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8436" name="Slide Number Placeholder 3">
            <a:extLst>
              <a:ext uri="{FF2B5EF4-FFF2-40B4-BE49-F238E27FC236}">
                <a16:creationId xmlns:a16="http://schemas.microsoft.com/office/drawing/2014/main" xmlns="" id="{A03D7C32-422A-49CA-BD3C-D15CF635D3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F2E218F-F7B5-4AB5-999B-A4AC251352BE}" type="slidenum">
              <a:rPr kumimoji="0" lang="en-US" altLang="en-US"/>
              <a:pPr>
                <a:spcBef>
                  <a:spcPct val="0"/>
                </a:spcBef>
              </a:pPr>
              <a:t>7</a:t>
            </a:fld>
            <a:endParaRPr kumimoji="0" lang="en-US" altLang="en-US"/>
          </a:p>
        </p:txBody>
      </p:sp>
    </p:spTree>
    <p:extLst>
      <p:ext uri="{BB962C8B-B14F-4D97-AF65-F5344CB8AC3E}">
        <p14:creationId xmlns:p14="http://schemas.microsoft.com/office/powerpoint/2010/main" val="693206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CDA712C0-F638-4DFE-8AB4-44BDBD8A05DB}"/>
              </a:ext>
            </a:extLst>
          </p:cNvPr>
          <p:cNvSpPr>
            <a:spLocks noGrp="1" noRot="1" noChangeAspect="1" noTextEdit="1"/>
          </p:cNvSpPr>
          <p:nvPr>
            <p:ph type="sldImg"/>
          </p:nvPr>
        </p:nvSpPr>
        <p:spPr>
          <a:ln/>
        </p:spPr>
      </p:sp>
      <p:sp>
        <p:nvSpPr>
          <p:cNvPr id="20483" name="Notes Placeholder 2">
            <a:extLst>
              <a:ext uri="{FF2B5EF4-FFF2-40B4-BE49-F238E27FC236}">
                <a16:creationId xmlns:a16="http://schemas.microsoft.com/office/drawing/2014/main" xmlns="" id="{0EA0B174-AF07-4161-B559-B64D3C3170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0484" name="Slide Number Placeholder 3">
            <a:extLst>
              <a:ext uri="{FF2B5EF4-FFF2-40B4-BE49-F238E27FC236}">
                <a16:creationId xmlns:a16="http://schemas.microsoft.com/office/drawing/2014/main" xmlns="" id="{DB43F112-BDE6-48A0-9AC8-937A889A56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FE542BA-5F0A-4821-A295-145B108E0858}" type="slidenum">
              <a:rPr kumimoji="0" lang="en-US" altLang="en-US"/>
              <a:pPr>
                <a:spcBef>
                  <a:spcPct val="0"/>
                </a:spcBef>
              </a:pPr>
              <a:t>8</a:t>
            </a:fld>
            <a:endParaRPr kumimoji="0" lang="en-US" altLang="en-US"/>
          </a:p>
        </p:txBody>
      </p:sp>
    </p:spTree>
    <p:extLst>
      <p:ext uri="{BB962C8B-B14F-4D97-AF65-F5344CB8AC3E}">
        <p14:creationId xmlns:p14="http://schemas.microsoft.com/office/powerpoint/2010/main" val="2571323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A5DEFDAA-AA83-4E77-A37C-DB360B7775DB}"/>
              </a:ext>
            </a:extLst>
          </p:cNvPr>
          <p:cNvSpPr>
            <a:spLocks noGrp="1" noRot="1" noChangeAspect="1" noTextEdit="1"/>
          </p:cNvSpPr>
          <p:nvPr>
            <p:ph type="sldImg"/>
          </p:nvPr>
        </p:nvSpPr>
        <p:spPr>
          <a:ln/>
        </p:spPr>
      </p:sp>
      <p:sp>
        <p:nvSpPr>
          <p:cNvPr id="22531" name="Notes Placeholder 2">
            <a:extLst>
              <a:ext uri="{FF2B5EF4-FFF2-40B4-BE49-F238E27FC236}">
                <a16:creationId xmlns:a16="http://schemas.microsoft.com/office/drawing/2014/main" xmlns="" id="{2B4C8EB1-5DE2-4DFF-9EA5-D8B91E22F0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2532" name="Slide Number Placeholder 3">
            <a:extLst>
              <a:ext uri="{FF2B5EF4-FFF2-40B4-BE49-F238E27FC236}">
                <a16:creationId xmlns:a16="http://schemas.microsoft.com/office/drawing/2014/main" xmlns="" id="{6658C693-1EFA-457E-894C-2DE6EB3E437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EA14828-C8B5-4711-BAEB-25432634FF9C}" type="slidenum">
              <a:rPr kumimoji="0" lang="en-US" altLang="en-US"/>
              <a:pPr>
                <a:spcBef>
                  <a:spcPct val="0"/>
                </a:spcBef>
              </a:pPr>
              <a:t>9</a:t>
            </a:fld>
            <a:endParaRPr kumimoji="0" lang="en-US" altLang="en-US"/>
          </a:p>
        </p:txBody>
      </p:sp>
    </p:spTree>
    <p:extLst>
      <p:ext uri="{BB962C8B-B14F-4D97-AF65-F5344CB8AC3E}">
        <p14:creationId xmlns:p14="http://schemas.microsoft.com/office/powerpoint/2010/main" val="957470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xmlns="" id="{908F571E-3C9A-4893-8C07-CD7785036A89}"/>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xmlns="" id="{9668B34D-B296-4E6C-9454-3757C468D0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5604" name="Slide Number Placeholder 3">
            <a:extLst>
              <a:ext uri="{FF2B5EF4-FFF2-40B4-BE49-F238E27FC236}">
                <a16:creationId xmlns:a16="http://schemas.microsoft.com/office/drawing/2014/main" xmlns="" id="{45877672-5CA1-48CF-8170-180BFDE3B1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FC1590A-B146-42A3-8C46-1EF63A9FDC43}" type="slidenum">
              <a:rPr kumimoji="0" lang="en-US" altLang="en-US"/>
              <a:pPr>
                <a:spcBef>
                  <a:spcPct val="0"/>
                </a:spcBef>
              </a:pPr>
              <a:t>11</a:t>
            </a:fld>
            <a:endParaRPr kumimoji="0" lang="en-US" altLang="en-US"/>
          </a:p>
        </p:txBody>
      </p:sp>
    </p:spTree>
    <p:extLst>
      <p:ext uri="{BB962C8B-B14F-4D97-AF65-F5344CB8AC3E}">
        <p14:creationId xmlns:p14="http://schemas.microsoft.com/office/powerpoint/2010/main" val="2667685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xmlns="" id="{8E9ECBA4-56C1-42BB-AAF4-A2E50151A6B2}"/>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xmlns="" id="{4EB16B0A-8DC1-44D7-A686-442F85ECDA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7652" name="Slide Number Placeholder 3">
            <a:extLst>
              <a:ext uri="{FF2B5EF4-FFF2-40B4-BE49-F238E27FC236}">
                <a16:creationId xmlns:a16="http://schemas.microsoft.com/office/drawing/2014/main" xmlns="" id="{42101727-5F54-4199-A401-F15B65AD73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C488F22-F6BA-474B-90D9-9E84C3B84844}" type="slidenum">
              <a:rPr kumimoji="0" lang="en-US" altLang="en-US"/>
              <a:pPr>
                <a:spcBef>
                  <a:spcPct val="0"/>
                </a:spcBef>
              </a:pPr>
              <a:t>12</a:t>
            </a:fld>
            <a:endParaRPr kumimoji="0" lang="en-US" altLang="en-US"/>
          </a:p>
        </p:txBody>
      </p:sp>
    </p:spTree>
    <p:extLst>
      <p:ext uri="{BB962C8B-B14F-4D97-AF65-F5344CB8AC3E}">
        <p14:creationId xmlns:p14="http://schemas.microsoft.com/office/powerpoint/2010/main" val="258777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pPr>
              <a:defRPr/>
            </a:pPr>
            <a:r>
              <a:rPr lang="en-GB"/>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defTabSz="6858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787401" y="2877271"/>
            <a:ext cx="7408332" cy="2387600"/>
          </a:xfrm>
        </p:spPr>
        <p:txBody>
          <a:bodyPr/>
          <a:lstStyle/>
          <a:p>
            <a:pPr eaLnBrk="1" hangingPunct="1"/>
            <a:r>
              <a:rPr lang="en-US" dirty="0">
                <a:latin typeface="Times New Roman" panose="02020603050405020304" pitchFamily="18" charset="0"/>
                <a:cs typeface="Times New Roman" panose="02020603050405020304" pitchFamily="18" charset="0"/>
              </a:rPr>
              <a:t>Lecture 3- Decision Structures</a:t>
            </a:r>
          </a:p>
        </p:txBody>
      </p:sp>
      <p:sp>
        <p:nvSpPr>
          <p:cNvPr id="8" name="Rectangle 3"/>
          <p:cNvSpPr>
            <a:spLocks noGrp="1" noChangeArrowheads="1"/>
          </p:cNvSpPr>
          <p:nvPr>
            <p:ph type="subTitle" idx="1"/>
          </p:nvPr>
        </p:nvSpPr>
        <p:spPr>
          <a:xfrm>
            <a:off x="970384" y="5380725"/>
            <a:ext cx="6867330" cy="1156214"/>
          </a:xfrm>
          <a:noFill/>
        </p:spPr>
        <p:txBody>
          <a:bodyPr wrap="square">
            <a:spAutoFit/>
          </a:bodyPr>
          <a:lstStyle/>
          <a:p>
            <a:pPr eaLnBrk="1" hangingPunct="1"/>
            <a:r>
              <a:rPr lang="en-US" altLang="en-US" sz="2400" dirty="0">
                <a:latin typeface="Times New Roman" panose="02020603050405020304" pitchFamily="18" charset="0"/>
                <a:cs typeface="Times New Roman" panose="02020603050405020304" pitchFamily="18" charset="0"/>
              </a:rPr>
              <a:t>Dr. Sampath Jayarathna</a:t>
            </a:r>
          </a:p>
          <a:p>
            <a:pPr eaLnBrk="1" hangingPunct="1"/>
            <a:r>
              <a:rPr lang="en-US" altLang="en-US" sz="2400" dirty="0">
                <a:latin typeface="Times New Roman" panose="02020603050405020304" pitchFamily="18" charset="0"/>
                <a:cs typeface="Times New Roman" panose="02020603050405020304" pitchFamily="18" charset="0"/>
              </a:rPr>
              <a:t>Cal Poly Pomona</a:t>
            </a:r>
          </a:p>
          <a:p>
            <a:r>
              <a:rPr lang="en-US" sz="1400" dirty="0"/>
              <a:t> </a:t>
            </a:r>
            <a:endParaRPr lang="en-US" altLang="en-US" sz="1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143000" y="485192"/>
            <a:ext cx="6358812" cy="2585323"/>
          </a:xfrm>
          <a:prstGeom prst="rect">
            <a:avLst/>
          </a:prstGeom>
          <a:noFill/>
        </p:spPr>
        <p:txBody>
          <a:bodyPr wrap="square" rtlCol="0">
            <a:spAutoFit/>
          </a:bodyPr>
          <a:lstStyle/>
          <a:p>
            <a:pPr algn="ctr"/>
            <a:r>
              <a:rPr lang="en-US" sz="5400" dirty="0">
                <a:latin typeface="Times New Roman" panose="02020603050405020304" pitchFamily="18" charset="0"/>
                <a:cs typeface="Times New Roman" panose="02020603050405020304" pitchFamily="18" charset="0"/>
              </a:rPr>
              <a:t>CS 140</a:t>
            </a:r>
          </a:p>
          <a:p>
            <a:pPr algn="ctr"/>
            <a:r>
              <a:rPr lang="en-US" sz="5400" dirty="0">
                <a:latin typeface="Times New Roman" panose="02020603050405020304" pitchFamily="18" charset="0"/>
                <a:cs typeface="Times New Roman" panose="02020603050405020304" pitchFamily="18" charset="0"/>
              </a:rPr>
              <a:t>Introduction to Computer Science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xmlns="" id="{D55833A1-0A67-4E95-AFCF-6E40127D4875}"/>
              </a:ext>
            </a:extLst>
          </p:cNvPr>
          <p:cNvSpPr>
            <a:spLocks noGrp="1" noChangeArrowheads="1"/>
          </p:cNvSpPr>
          <p:nvPr>
            <p:ph type="title" idx="4294967295"/>
          </p:nvPr>
        </p:nvSpPr>
        <p:spPr/>
        <p:txBody>
          <a:bodyPr/>
          <a:lstStyle/>
          <a:p>
            <a:pPr eaLnBrk="1" hangingPunct="1"/>
            <a:r>
              <a:rPr lang="en-US" altLang="en-US"/>
              <a:t>Block </a:t>
            </a:r>
            <a:r>
              <a:rPr lang="en-US" altLang="en-US">
                <a:latin typeface="Courier New" panose="02070309020205020404" pitchFamily="49" charset="0"/>
              </a:rPr>
              <a:t>if</a:t>
            </a:r>
            <a:r>
              <a:rPr lang="en-US" altLang="en-US"/>
              <a:t> Statements</a:t>
            </a:r>
          </a:p>
        </p:txBody>
      </p:sp>
      <p:sp>
        <p:nvSpPr>
          <p:cNvPr id="23556" name="Rectangle 3">
            <a:extLst>
              <a:ext uri="{FF2B5EF4-FFF2-40B4-BE49-F238E27FC236}">
                <a16:creationId xmlns:a16="http://schemas.microsoft.com/office/drawing/2014/main" xmlns="" id="{EA297206-8093-4C46-9395-5C61163F0FC2}"/>
              </a:ext>
            </a:extLst>
          </p:cNvPr>
          <p:cNvSpPr>
            <a:spLocks noGrp="1" noChangeArrowheads="1"/>
          </p:cNvSpPr>
          <p:nvPr>
            <p:ph type="body" idx="4294967295"/>
          </p:nvPr>
        </p:nvSpPr>
        <p:spPr>
          <a:xfrm>
            <a:off x="628650" y="1690689"/>
            <a:ext cx="7848600" cy="4495800"/>
          </a:xfrm>
        </p:spPr>
        <p:txBody>
          <a:bodyPr/>
          <a:lstStyle/>
          <a:p>
            <a:pPr eaLnBrk="1" hangingPunct="1">
              <a:lnSpc>
                <a:spcPct val="80000"/>
              </a:lnSpc>
            </a:pPr>
            <a:r>
              <a:rPr lang="en-US" altLang="en-US" sz="2800" dirty="0"/>
              <a:t>Conditionally executed statements can be grouped into a block by using curly braces </a:t>
            </a:r>
            <a:r>
              <a:rPr lang="en-US" altLang="en-US" sz="2800" b="1" dirty="0">
                <a:solidFill>
                  <a:srgbClr val="FF3300"/>
                </a:solidFill>
                <a:latin typeface="Courier New" panose="02070309020205020404" pitchFamily="49" charset="0"/>
              </a:rPr>
              <a:t>{}</a:t>
            </a:r>
            <a:r>
              <a:rPr lang="en-US" altLang="en-US" sz="2800" dirty="0"/>
              <a:t> to enclose them.</a:t>
            </a:r>
          </a:p>
          <a:p>
            <a:pPr eaLnBrk="1" hangingPunct="1">
              <a:lnSpc>
                <a:spcPct val="80000"/>
              </a:lnSpc>
            </a:pPr>
            <a:r>
              <a:rPr lang="en-US" altLang="en-US" sz="2800" dirty="0"/>
              <a:t>If curly braces are used to group conditionally executed statements, the </a:t>
            </a:r>
            <a:r>
              <a:rPr lang="en-US" altLang="en-US" sz="2800" dirty="0">
                <a:latin typeface="Courier New" panose="02070309020205020404" pitchFamily="49" charset="0"/>
              </a:rPr>
              <a:t>if</a:t>
            </a:r>
            <a:r>
              <a:rPr lang="en-US" altLang="en-US" sz="2800" dirty="0"/>
              <a:t> statement is ended by the closing curly brace.</a:t>
            </a:r>
          </a:p>
          <a:p>
            <a:pPr lvl="1" eaLnBrk="1" hangingPunct="1">
              <a:lnSpc>
                <a:spcPct val="80000"/>
              </a:lnSpc>
              <a:buFontTx/>
              <a:buNone/>
            </a:pPr>
            <a:r>
              <a:rPr lang="en-US" altLang="en-US" sz="2400" dirty="0">
                <a:latin typeface="Courier New" panose="02070309020205020404" pitchFamily="49" charset="0"/>
              </a:rPr>
              <a:t>if (</a:t>
            </a:r>
            <a:r>
              <a:rPr lang="en-US" altLang="en-US" sz="2400" i="1" dirty="0">
                <a:latin typeface="Courier New" panose="02070309020205020404" pitchFamily="49" charset="0"/>
              </a:rPr>
              <a:t>expression</a:t>
            </a:r>
            <a:r>
              <a:rPr lang="en-US" altLang="en-US" sz="2400" dirty="0">
                <a:latin typeface="Courier New" panose="02070309020205020404" pitchFamily="49" charset="0"/>
              </a:rPr>
              <a:t>)</a:t>
            </a:r>
          </a:p>
          <a:p>
            <a:pPr lvl="1" eaLnBrk="1" hangingPunct="1">
              <a:lnSpc>
                <a:spcPct val="80000"/>
              </a:lnSpc>
              <a:buFontTx/>
              <a:buNone/>
            </a:pPr>
            <a:r>
              <a:rPr lang="en-US" altLang="en-US" sz="2400" b="1" dirty="0">
                <a:solidFill>
                  <a:srgbClr val="FF3300"/>
                </a:solidFill>
                <a:latin typeface="Courier New" panose="02070309020205020404" pitchFamily="49" charset="0"/>
              </a:rPr>
              <a:t>{</a:t>
            </a:r>
            <a:endParaRPr lang="en-US" altLang="en-US" sz="2400" b="1" dirty="0">
              <a:solidFill>
                <a:srgbClr val="FFFF00"/>
              </a:solidFill>
              <a:latin typeface="Courier New" panose="02070309020205020404" pitchFamily="49" charset="0"/>
            </a:endParaRPr>
          </a:p>
          <a:p>
            <a:pPr lvl="1" eaLnBrk="1" hangingPunct="1">
              <a:lnSpc>
                <a:spcPct val="80000"/>
              </a:lnSpc>
              <a:buFontTx/>
              <a:buNone/>
            </a:pPr>
            <a:r>
              <a:rPr lang="en-US" altLang="en-US" sz="2400" dirty="0">
                <a:latin typeface="Courier New" panose="02070309020205020404" pitchFamily="49" charset="0"/>
              </a:rPr>
              <a:t>	</a:t>
            </a:r>
            <a:r>
              <a:rPr lang="en-US" altLang="en-US" sz="2400" i="1" dirty="0">
                <a:latin typeface="Courier New" panose="02070309020205020404" pitchFamily="49" charset="0"/>
              </a:rPr>
              <a:t>statement1</a:t>
            </a:r>
            <a:r>
              <a:rPr lang="en-US" altLang="en-US" sz="2400" dirty="0">
                <a:latin typeface="Courier New" panose="02070309020205020404" pitchFamily="49" charset="0"/>
              </a:rPr>
              <a:t>;</a:t>
            </a:r>
          </a:p>
          <a:p>
            <a:pPr lvl="1" eaLnBrk="1" hangingPunct="1">
              <a:lnSpc>
                <a:spcPct val="80000"/>
              </a:lnSpc>
              <a:buFontTx/>
              <a:buNone/>
            </a:pPr>
            <a:r>
              <a:rPr lang="en-US" altLang="en-US" sz="2400" dirty="0">
                <a:latin typeface="Courier New" panose="02070309020205020404" pitchFamily="49" charset="0"/>
              </a:rPr>
              <a:t>	</a:t>
            </a:r>
            <a:r>
              <a:rPr lang="en-US" altLang="en-US" sz="2400" i="1" dirty="0">
                <a:latin typeface="Courier New" panose="02070309020205020404" pitchFamily="49" charset="0"/>
              </a:rPr>
              <a:t>statement2</a:t>
            </a:r>
            <a:r>
              <a:rPr lang="en-US" altLang="en-US" sz="2400" dirty="0">
                <a:latin typeface="Courier New" panose="02070309020205020404" pitchFamily="49" charset="0"/>
              </a:rPr>
              <a:t>;</a:t>
            </a:r>
          </a:p>
          <a:p>
            <a:pPr lvl="1" eaLnBrk="1" hangingPunct="1">
              <a:lnSpc>
                <a:spcPct val="80000"/>
              </a:lnSpc>
              <a:buFontTx/>
              <a:buNone/>
            </a:pPr>
            <a:r>
              <a:rPr lang="en-US" altLang="en-US" sz="2400" b="1" dirty="0">
                <a:solidFill>
                  <a:srgbClr val="FF3300"/>
                </a:solidFill>
                <a:latin typeface="Courier New" panose="02070309020205020404" pitchFamily="49" charset="0"/>
              </a:rPr>
              <a:t>}</a:t>
            </a:r>
            <a:endParaRPr lang="en-US" altLang="en-US" sz="2400" b="1" dirty="0">
              <a:solidFill>
                <a:srgbClr val="FFFF00"/>
              </a:solidFill>
              <a:latin typeface="Courier New" panose="02070309020205020404" pitchFamily="49" charset="0"/>
            </a:endParaRPr>
          </a:p>
        </p:txBody>
      </p:sp>
      <p:grpSp>
        <p:nvGrpSpPr>
          <p:cNvPr id="23557" name="Group 6">
            <a:extLst>
              <a:ext uri="{FF2B5EF4-FFF2-40B4-BE49-F238E27FC236}">
                <a16:creationId xmlns:a16="http://schemas.microsoft.com/office/drawing/2014/main" xmlns="" id="{EA631FAF-4012-4D67-8AFA-42CFEBE84219}"/>
              </a:ext>
            </a:extLst>
          </p:cNvPr>
          <p:cNvGrpSpPr>
            <a:grpSpLocks/>
          </p:cNvGrpSpPr>
          <p:nvPr/>
        </p:nvGrpSpPr>
        <p:grpSpPr bwMode="auto">
          <a:xfrm>
            <a:off x="1524000" y="5292725"/>
            <a:ext cx="5041900" cy="366713"/>
            <a:chOff x="960" y="3326"/>
            <a:chExt cx="3176" cy="231"/>
          </a:xfrm>
        </p:grpSpPr>
        <p:sp>
          <p:nvSpPr>
            <p:cNvPr id="23558" name="Text Box 4">
              <a:extLst>
                <a:ext uri="{FF2B5EF4-FFF2-40B4-BE49-F238E27FC236}">
                  <a16:creationId xmlns:a16="http://schemas.microsoft.com/office/drawing/2014/main" xmlns="" id="{51A858C9-B026-419A-A9B4-BDAF4876BD46}"/>
                </a:ext>
              </a:extLst>
            </p:cNvPr>
            <p:cNvSpPr txBox="1">
              <a:spLocks noChangeArrowheads="1"/>
            </p:cNvSpPr>
            <p:nvPr/>
          </p:nvSpPr>
          <p:spPr bwMode="auto">
            <a:xfrm>
              <a:off x="2064" y="3326"/>
              <a:ext cx="20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1800" b="1" baseline="0" dirty="0">
                  <a:solidFill>
                    <a:srgbClr val="FF3300"/>
                  </a:solidFill>
                </a:rPr>
                <a:t>Curly brace ends the statement.</a:t>
              </a:r>
            </a:p>
          </p:txBody>
        </p:sp>
        <p:sp>
          <p:nvSpPr>
            <p:cNvPr id="23559" name="Line 5">
              <a:extLst>
                <a:ext uri="{FF2B5EF4-FFF2-40B4-BE49-F238E27FC236}">
                  <a16:creationId xmlns:a16="http://schemas.microsoft.com/office/drawing/2014/main" xmlns="" id="{6123B478-C78C-4B73-BD7D-3EBED3DF5A36}"/>
                </a:ext>
              </a:extLst>
            </p:cNvPr>
            <p:cNvSpPr>
              <a:spLocks noChangeShapeType="1"/>
            </p:cNvSpPr>
            <p:nvPr/>
          </p:nvSpPr>
          <p:spPr bwMode="auto">
            <a:xfrm flipH="1">
              <a:off x="960" y="3456"/>
              <a:ext cx="1056" cy="0"/>
            </a:xfrm>
            <a:prstGeom prst="line">
              <a:avLst/>
            </a:prstGeom>
            <a:noFill/>
            <a:ln w="2540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218486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xmlns="" id="{92B241F3-0BC8-4536-84C0-90F10BF1B954}"/>
              </a:ext>
            </a:extLst>
          </p:cNvPr>
          <p:cNvSpPr>
            <a:spLocks noGrp="1" noChangeArrowheads="1"/>
          </p:cNvSpPr>
          <p:nvPr>
            <p:ph type="title" idx="4294967295"/>
          </p:nvPr>
        </p:nvSpPr>
        <p:spPr/>
        <p:txBody>
          <a:bodyPr/>
          <a:lstStyle/>
          <a:p>
            <a:pPr eaLnBrk="1" hangingPunct="1"/>
            <a:r>
              <a:rPr lang="en-US" altLang="en-US"/>
              <a:t>Block </a:t>
            </a:r>
            <a:r>
              <a:rPr lang="en-US" altLang="en-US">
                <a:latin typeface="Courier New" panose="02070309020205020404" pitchFamily="49" charset="0"/>
              </a:rPr>
              <a:t>if</a:t>
            </a:r>
            <a:r>
              <a:rPr lang="en-US" altLang="en-US"/>
              <a:t> Statements</a:t>
            </a:r>
          </a:p>
        </p:txBody>
      </p:sp>
      <p:sp>
        <p:nvSpPr>
          <p:cNvPr id="24580" name="Rectangle 3">
            <a:extLst>
              <a:ext uri="{FF2B5EF4-FFF2-40B4-BE49-F238E27FC236}">
                <a16:creationId xmlns:a16="http://schemas.microsoft.com/office/drawing/2014/main" xmlns="" id="{02C48A72-E4F7-4ED1-87C3-326D70C13237}"/>
              </a:ext>
            </a:extLst>
          </p:cNvPr>
          <p:cNvSpPr>
            <a:spLocks noGrp="1" noChangeArrowheads="1"/>
          </p:cNvSpPr>
          <p:nvPr>
            <p:ph type="body" idx="4294967295"/>
          </p:nvPr>
        </p:nvSpPr>
        <p:spPr>
          <a:xfrm>
            <a:off x="628650" y="1600200"/>
            <a:ext cx="7970838" cy="1843088"/>
          </a:xfrm>
        </p:spPr>
        <p:txBody>
          <a:bodyPr>
            <a:noAutofit/>
          </a:bodyPr>
          <a:lstStyle/>
          <a:p>
            <a:pPr eaLnBrk="1" hangingPunct="1">
              <a:lnSpc>
                <a:spcPct val="90000"/>
              </a:lnSpc>
            </a:pPr>
            <a:r>
              <a:rPr lang="en-US" altLang="en-US" dirty="0"/>
              <a:t>Remember that when the curly braces are not used, then only the next statement after the if condition will be executed conditionally.</a:t>
            </a:r>
          </a:p>
          <a:p>
            <a:pPr eaLnBrk="1" hangingPunct="1">
              <a:lnSpc>
                <a:spcPct val="90000"/>
              </a:lnSpc>
            </a:pPr>
            <a:endParaRPr lang="en-US" altLang="en-US" dirty="0"/>
          </a:p>
          <a:p>
            <a:pPr eaLnBrk="1" hangingPunct="1">
              <a:lnSpc>
                <a:spcPct val="90000"/>
              </a:lnSpc>
            </a:pPr>
            <a:endParaRPr lang="en-US" altLang="en-US" dirty="0"/>
          </a:p>
          <a:p>
            <a:pPr lvl="1" eaLnBrk="1" hangingPunct="1">
              <a:lnSpc>
                <a:spcPct val="90000"/>
              </a:lnSpc>
              <a:buFontTx/>
              <a:buNone/>
            </a:pPr>
            <a:r>
              <a:rPr lang="en-US" altLang="en-US" sz="2400" dirty="0"/>
              <a:t>if (</a:t>
            </a:r>
            <a:r>
              <a:rPr lang="en-US" altLang="en-US" sz="2400" i="1" dirty="0"/>
              <a:t>expression</a:t>
            </a:r>
            <a:r>
              <a:rPr lang="en-US" altLang="en-US" sz="2400" dirty="0"/>
              <a:t>)</a:t>
            </a:r>
          </a:p>
          <a:p>
            <a:pPr lvl="1" eaLnBrk="1" hangingPunct="1">
              <a:lnSpc>
                <a:spcPct val="90000"/>
              </a:lnSpc>
              <a:buFontTx/>
              <a:buNone/>
            </a:pPr>
            <a:r>
              <a:rPr lang="en-US" altLang="en-US" sz="2400" dirty="0"/>
              <a:t>	</a:t>
            </a:r>
            <a:r>
              <a:rPr lang="en-US" altLang="en-US" sz="2400" i="1" dirty="0"/>
              <a:t>statement1</a:t>
            </a:r>
            <a:r>
              <a:rPr lang="en-US" altLang="en-US" sz="2400" dirty="0"/>
              <a:t>;</a:t>
            </a:r>
          </a:p>
          <a:p>
            <a:pPr lvl="1" eaLnBrk="1" hangingPunct="1">
              <a:lnSpc>
                <a:spcPct val="90000"/>
              </a:lnSpc>
              <a:buFontTx/>
              <a:buNone/>
            </a:pPr>
            <a:r>
              <a:rPr lang="en-US" altLang="en-US" sz="2400" dirty="0"/>
              <a:t>	</a:t>
            </a:r>
            <a:r>
              <a:rPr lang="en-US" altLang="en-US" sz="2400" i="1" dirty="0"/>
              <a:t>statement2</a:t>
            </a:r>
            <a:r>
              <a:rPr lang="en-US" altLang="en-US" sz="2400" dirty="0"/>
              <a:t>;</a:t>
            </a:r>
          </a:p>
          <a:p>
            <a:pPr lvl="1" eaLnBrk="1" hangingPunct="1">
              <a:lnSpc>
                <a:spcPct val="90000"/>
              </a:lnSpc>
              <a:buFontTx/>
              <a:buNone/>
            </a:pPr>
            <a:r>
              <a:rPr lang="en-US" altLang="en-US" sz="2400" dirty="0"/>
              <a:t>	</a:t>
            </a:r>
            <a:r>
              <a:rPr lang="en-US" altLang="en-US" sz="2400" i="1" dirty="0"/>
              <a:t>statement3</a:t>
            </a:r>
            <a:r>
              <a:rPr lang="en-US" altLang="en-US" sz="2400" dirty="0"/>
              <a:t>;</a:t>
            </a:r>
          </a:p>
        </p:txBody>
      </p:sp>
      <p:sp>
        <p:nvSpPr>
          <p:cNvPr id="24581" name="Text Box 4">
            <a:extLst>
              <a:ext uri="{FF2B5EF4-FFF2-40B4-BE49-F238E27FC236}">
                <a16:creationId xmlns:a16="http://schemas.microsoft.com/office/drawing/2014/main" xmlns="" id="{D3D884D3-95FD-4F0C-BD9E-04E51BB0505B}"/>
              </a:ext>
            </a:extLst>
          </p:cNvPr>
          <p:cNvSpPr txBox="1">
            <a:spLocks noChangeArrowheads="1"/>
          </p:cNvSpPr>
          <p:nvPr/>
        </p:nvSpPr>
        <p:spPr bwMode="auto">
          <a:xfrm>
            <a:off x="3571875" y="3886200"/>
            <a:ext cx="459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1" baseline="0" dirty="0">
                <a:solidFill>
                  <a:srgbClr val="FF3300"/>
                </a:solidFill>
              </a:rPr>
              <a:t>Only this statement is conditionally executed.</a:t>
            </a:r>
          </a:p>
        </p:txBody>
      </p:sp>
      <p:sp>
        <p:nvSpPr>
          <p:cNvPr id="24582" name="Line 5">
            <a:extLst>
              <a:ext uri="{FF2B5EF4-FFF2-40B4-BE49-F238E27FC236}">
                <a16:creationId xmlns:a16="http://schemas.microsoft.com/office/drawing/2014/main" xmlns="" id="{81B8FD3A-A130-4C52-A2E9-A4FEF89A7737}"/>
              </a:ext>
            </a:extLst>
          </p:cNvPr>
          <p:cNvSpPr>
            <a:spLocks noChangeShapeType="1"/>
          </p:cNvSpPr>
          <p:nvPr/>
        </p:nvSpPr>
        <p:spPr bwMode="auto">
          <a:xfrm flipH="1">
            <a:off x="2886075" y="4081463"/>
            <a:ext cx="7620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1297531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xmlns="" id="{628B4C03-C022-4702-8C7D-A02345145795}"/>
              </a:ext>
            </a:extLst>
          </p:cNvPr>
          <p:cNvSpPr>
            <a:spLocks noGrp="1" noChangeArrowheads="1"/>
          </p:cNvSpPr>
          <p:nvPr>
            <p:ph type="title" idx="4294967295"/>
          </p:nvPr>
        </p:nvSpPr>
        <p:spPr/>
        <p:txBody>
          <a:bodyPr/>
          <a:lstStyle/>
          <a:p>
            <a:pPr eaLnBrk="1" hangingPunct="1"/>
            <a:r>
              <a:rPr lang="en-US" altLang="en-US"/>
              <a:t>Flags</a:t>
            </a:r>
          </a:p>
        </p:txBody>
      </p:sp>
      <p:sp>
        <p:nvSpPr>
          <p:cNvPr id="26628" name="Rectangle 3">
            <a:extLst>
              <a:ext uri="{FF2B5EF4-FFF2-40B4-BE49-F238E27FC236}">
                <a16:creationId xmlns:a16="http://schemas.microsoft.com/office/drawing/2014/main" xmlns="" id="{E24CE540-C2FF-4D18-B9CB-15F7D687F3E9}"/>
              </a:ext>
            </a:extLst>
          </p:cNvPr>
          <p:cNvSpPr>
            <a:spLocks noGrp="1" noChangeArrowheads="1"/>
          </p:cNvSpPr>
          <p:nvPr>
            <p:ph type="body" idx="4294967295"/>
          </p:nvPr>
        </p:nvSpPr>
        <p:spPr/>
        <p:txBody>
          <a:bodyPr/>
          <a:lstStyle/>
          <a:p>
            <a:pPr eaLnBrk="1" hangingPunct="1">
              <a:lnSpc>
                <a:spcPct val="90000"/>
              </a:lnSpc>
            </a:pPr>
            <a:r>
              <a:rPr lang="en-US" altLang="en-US" sz="2800"/>
              <a:t>A flag is a </a:t>
            </a:r>
            <a:r>
              <a:rPr lang="en-US" altLang="en-US" sz="2800">
                <a:latin typeface="Courier New" panose="02070309020205020404" pitchFamily="49" charset="0"/>
              </a:rPr>
              <a:t>boolean</a:t>
            </a:r>
            <a:r>
              <a:rPr lang="en-US" altLang="en-US" sz="2800"/>
              <a:t> variable that monitors some condition in a program.</a:t>
            </a:r>
          </a:p>
          <a:p>
            <a:pPr eaLnBrk="1" hangingPunct="1">
              <a:lnSpc>
                <a:spcPct val="90000"/>
              </a:lnSpc>
            </a:pPr>
            <a:r>
              <a:rPr lang="en-US" altLang="en-US" sz="2800"/>
              <a:t>When a condition is true, the flag is set to </a:t>
            </a:r>
            <a:r>
              <a:rPr lang="en-US" altLang="en-US" sz="2800">
                <a:latin typeface="Courier New" panose="02070309020205020404" pitchFamily="49" charset="0"/>
              </a:rPr>
              <a:t>true</a:t>
            </a:r>
            <a:r>
              <a:rPr lang="en-US" altLang="en-US" sz="2800"/>
              <a:t>.</a:t>
            </a:r>
          </a:p>
          <a:p>
            <a:pPr eaLnBrk="1" hangingPunct="1">
              <a:lnSpc>
                <a:spcPct val="90000"/>
              </a:lnSpc>
            </a:pPr>
            <a:r>
              <a:rPr lang="en-US" altLang="en-US" sz="2800"/>
              <a:t>The flag can be tested to see if the condition has changed.</a:t>
            </a:r>
          </a:p>
          <a:p>
            <a:pPr lvl="1" eaLnBrk="1" hangingPunct="1">
              <a:lnSpc>
                <a:spcPct val="90000"/>
              </a:lnSpc>
              <a:buFontTx/>
              <a:buNone/>
            </a:pPr>
            <a:r>
              <a:rPr lang="en-US" altLang="en-US" sz="1800" b="1">
                <a:latin typeface="Courier New" panose="02070309020205020404" pitchFamily="49" charset="0"/>
              </a:rPr>
              <a:t>if (average &gt; 95)</a:t>
            </a:r>
          </a:p>
          <a:p>
            <a:pPr lvl="1" eaLnBrk="1" hangingPunct="1">
              <a:lnSpc>
                <a:spcPct val="90000"/>
              </a:lnSpc>
              <a:buFontTx/>
              <a:buNone/>
            </a:pPr>
            <a:r>
              <a:rPr lang="en-US" altLang="en-US" sz="1800" b="1">
                <a:latin typeface="Courier New" panose="02070309020205020404" pitchFamily="49" charset="0"/>
              </a:rPr>
              <a:t>	highScore = true;</a:t>
            </a:r>
          </a:p>
          <a:p>
            <a:pPr eaLnBrk="1" hangingPunct="1">
              <a:lnSpc>
                <a:spcPct val="90000"/>
              </a:lnSpc>
            </a:pPr>
            <a:r>
              <a:rPr lang="en-US" altLang="en-US" sz="2800"/>
              <a:t>Later, this condition can be tested:</a:t>
            </a:r>
          </a:p>
          <a:p>
            <a:pPr lvl="1" eaLnBrk="1" hangingPunct="1">
              <a:lnSpc>
                <a:spcPct val="90000"/>
              </a:lnSpc>
              <a:buFontTx/>
              <a:buNone/>
            </a:pPr>
            <a:r>
              <a:rPr lang="en-US" altLang="en-US" sz="1800" b="1">
                <a:latin typeface="Courier New" panose="02070309020205020404" pitchFamily="49" charset="0"/>
              </a:rPr>
              <a:t>if (highScore)</a:t>
            </a:r>
          </a:p>
          <a:p>
            <a:pPr lvl="1" eaLnBrk="1" hangingPunct="1">
              <a:lnSpc>
                <a:spcPct val="90000"/>
              </a:lnSpc>
              <a:buFontTx/>
              <a:buNone/>
            </a:pPr>
            <a:r>
              <a:rPr lang="en-US" altLang="en-US" sz="1800" b="1">
                <a:latin typeface="Courier New" panose="02070309020205020404" pitchFamily="49" charset="0"/>
              </a:rPr>
              <a:t>	System.out.println("That′s a high score!");</a:t>
            </a:r>
          </a:p>
        </p:txBody>
      </p:sp>
    </p:spTree>
    <p:extLst>
      <p:ext uri="{BB962C8B-B14F-4D97-AF65-F5344CB8AC3E}">
        <p14:creationId xmlns:p14="http://schemas.microsoft.com/office/powerpoint/2010/main" val="67664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xmlns="" id="{3584ED1D-23A1-462E-9BC0-1F7F17BB2D20}"/>
              </a:ext>
            </a:extLst>
          </p:cNvPr>
          <p:cNvSpPr>
            <a:spLocks noGrp="1" noChangeArrowheads="1"/>
          </p:cNvSpPr>
          <p:nvPr>
            <p:ph type="title" idx="4294967295"/>
          </p:nvPr>
        </p:nvSpPr>
        <p:spPr/>
        <p:txBody>
          <a:bodyPr/>
          <a:lstStyle/>
          <a:p>
            <a:pPr eaLnBrk="1" hangingPunct="1"/>
            <a:r>
              <a:rPr lang="en-US" altLang="en-US">
                <a:latin typeface="Courier New" panose="02070309020205020404" pitchFamily="49" charset="0"/>
              </a:rPr>
              <a:t>if</a:t>
            </a:r>
            <a:r>
              <a:rPr lang="en-US" altLang="en-US"/>
              <a:t>-</a:t>
            </a:r>
            <a:r>
              <a:rPr lang="en-US" altLang="en-US">
                <a:latin typeface="Courier New" panose="02070309020205020404" pitchFamily="49" charset="0"/>
              </a:rPr>
              <a:t>else</a:t>
            </a:r>
            <a:r>
              <a:rPr lang="en-US" altLang="en-US"/>
              <a:t> Statements</a:t>
            </a:r>
          </a:p>
        </p:txBody>
      </p:sp>
      <p:sp>
        <p:nvSpPr>
          <p:cNvPr id="30724" name="Rectangle 3">
            <a:extLst>
              <a:ext uri="{FF2B5EF4-FFF2-40B4-BE49-F238E27FC236}">
                <a16:creationId xmlns:a16="http://schemas.microsoft.com/office/drawing/2014/main" xmlns="" id="{90F5B9E7-C80A-45BE-8ED6-0AC54C8A6B8F}"/>
              </a:ext>
            </a:extLst>
          </p:cNvPr>
          <p:cNvSpPr>
            <a:spLocks noGrp="1" noChangeArrowheads="1"/>
          </p:cNvSpPr>
          <p:nvPr>
            <p:ph type="body" idx="4294967295"/>
          </p:nvPr>
        </p:nvSpPr>
        <p:spPr/>
        <p:txBody>
          <a:bodyPr/>
          <a:lstStyle/>
          <a:p>
            <a:pPr eaLnBrk="1" hangingPunct="1"/>
            <a:r>
              <a:rPr lang="en-US" altLang="en-US" dirty="0"/>
              <a:t>The </a:t>
            </a:r>
            <a:r>
              <a:rPr lang="en-US" altLang="en-US" dirty="0">
                <a:latin typeface="Courier New" panose="02070309020205020404" pitchFamily="49" charset="0"/>
              </a:rPr>
              <a:t>if</a:t>
            </a:r>
            <a:r>
              <a:rPr lang="en-US" altLang="en-US" dirty="0"/>
              <a:t>-</a:t>
            </a:r>
            <a:r>
              <a:rPr lang="en-US" altLang="en-US" dirty="0">
                <a:latin typeface="Courier New" panose="02070309020205020404" pitchFamily="49" charset="0"/>
              </a:rPr>
              <a:t>else</a:t>
            </a:r>
            <a:r>
              <a:rPr lang="en-US" altLang="en-US" dirty="0"/>
              <a:t> statement adds the ability to conditionally execute code when the </a:t>
            </a:r>
            <a:r>
              <a:rPr lang="en-US" altLang="en-US" dirty="0">
                <a:latin typeface="Courier New" panose="02070309020205020404" pitchFamily="49" charset="0"/>
              </a:rPr>
              <a:t>if</a:t>
            </a:r>
            <a:r>
              <a:rPr lang="en-US" altLang="en-US" dirty="0"/>
              <a:t> condition is false.</a:t>
            </a:r>
          </a:p>
          <a:p>
            <a:pPr lvl="1" eaLnBrk="1" hangingPunct="1">
              <a:buFontTx/>
              <a:buNone/>
            </a:pPr>
            <a:r>
              <a:rPr lang="en-US" altLang="en-US" sz="2000" b="1" dirty="0"/>
              <a:t>	</a:t>
            </a:r>
            <a:r>
              <a:rPr lang="en-US" altLang="en-US" sz="2000" b="1" dirty="0">
                <a:latin typeface="Courier New" panose="02070309020205020404" pitchFamily="49" charset="0"/>
              </a:rPr>
              <a:t>if (</a:t>
            </a:r>
            <a:r>
              <a:rPr lang="en-US" altLang="en-US" sz="2000" b="1" i="1" dirty="0">
                <a:latin typeface="Courier New" panose="02070309020205020404" pitchFamily="49" charset="0"/>
              </a:rPr>
              <a:t>expression</a:t>
            </a:r>
            <a:r>
              <a:rPr lang="en-US" altLang="en-US" sz="2000" b="1" dirty="0">
                <a:latin typeface="Courier New" panose="02070309020205020404" pitchFamily="49" charset="0"/>
              </a:rPr>
              <a:t>)</a:t>
            </a:r>
          </a:p>
          <a:p>
            <a:pPr lvl="1" eaLnBrk="1" hangingPunct="1">
              <a:buFontTx/>
              <a:buNone/>
            </a:pPr>
            <a:r>
              <a:rPr lang="en-US" altLang="en-US" sz="2000" b="1" dirty="0">
                <a:latin typeface="Courier New" panose="02070309020205020404" pitchFamily="49" charset="0"/>
              </a:rPr>
              <a:t>		</a:t>
            </a:r>
            <a:r>
              <a:rPr lang="en-US" altLang="en-US" sz="2000" b="1" i="1" dirty="0" err="1">
                <a:latin typeface="Courier New" panose="02070309020205020404" pitchFamily="49" charset="0"/>
              </a:rPr>
              <a:t>statementOrBlockIfTrue</a:t>
            </a:r>
            <a:r>
              <a:rPr lang="en-US" altLang="en-US" sz="2000" b="1" dirty="0">
                <a:latin typeface="Courier New" panose="02070309020205020404" pitchFamily="49" charset="0"/>
              </a:rPr>
              <a:t>;</a:t>
            </a:r>
          </a:p>
          <a:p>
            <a:pPr lvl="1" eaLnBrk="1" hangingPunct="1">
              <a:buFontTx/>
              <a:buNone/>
            </a:pPr>
            <a:r>
              <a:rPr lang="en-US" altLang="en-US" sz="2000" b="1" dirty="0">
                <a:latin typeface="Courier New" panose="02070309020205020404" pitchFamily="49" charset="0"/>
              </a:rPr>
              <a:t>	else</a:t>
            </a:r>
          </a:p>
          <a:p>
            <a:pPr lvl="1" eaLnBrk="1" hangingPunct="1">
              <a:buFontTx/>
              <a:buNone/>
            </a:pPr>
            <a:r>
              <a:rPr lang="en-US" altLang="en-US" sz="2000" b="1" dirty="0">
                <a:latin typeface="Courier New" panose="02070309020205020404" pitchFamily="49" charset="0"/>
              </a:rPr>
              <a:t>		</a:t>
            </a:r>
            <a:r>
              <a:rPr lang="en-US" altLang="en-US" sz="2000" b="1" i="1" dirty="0" err="1">
                <a:latin typeface="Courier New" panose="02070309020205020404" pitchFamily="49" charset="0"/>
              </a:rPr>
              <a:t>statementOrBlockIfFalse</a:t>
            </a:r>
            <a:r>
              <a:rPr lang="en-US" altLang="en-US" sz="2000" b="1" dirty="0">
                <a:latin typeface="Courier New" panose="02070309020205020404" pitchFamily="49" charset="0"/>
              </a:rPr>
              <a:t>;</a:t>
            </a:r>
          </a:p>
        </p:txBody>
      </p:sp>
    </p:spTree>
    <p:extLst>
      <p:ext uri="{BB962C8B-B14F-4D97-AF65-F5344CB8AC3E}">
        <p14:creationId xmlns:p14="http://schemas.microsoft.com/office/powerpoint/2010/main" val="90059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xmlns="" id="{B999F8B2-D962-45D3-89FD-62C11B2458AA}"/>
              </a:ext>
            </a:extLst>
          </p:cNvPr>
          <p:cNvSpPr>
            <a:spLocks noGrp="1" noChangeArrowheads="1"/>
          </p:cNvSpPr>
          <p:nvPr>
            <p:ph type="title" idx="4294967295"/>
          </p:nvPr>
        </p:nvSpPr>
        <p:spPr/>
        <p:txBody>
          <a:bodyPr/>
          <a:lstStyle/>
          <a:p>
            <a:pPr eaLnBrk="1" hangingPunct="1"/>
            <a:r>
              <a:rPr lang="en-US" altLang="en-US">
                <a:latin typeface="Courier New" panose="02070309020205020404" pitchFamily="49" charset="0"/>
              </a:rPr>
              <a:t>if</a:t>
            </a:r>
            <a:r>
              <a:rPr lang="en-US" altLang="en-US"/>
              <a:t>-</a:t>
            </a:r>
            <a:r>
              <a:rPr lang="en-US" altLang="en-US">
                <a:latin typeface="Courier New" panose="02070309020205020404" pitchFamily="49" charset="0"/>
              </a:rPr>
              <a:t>else</a:t>
            </a:r>
            <a:r>
              <a:rPr lang="en-US" altLang="en-US"/>
              <a:t> Statement Flowcharts</a:t>
            </a:r>
          </a:p>
        </p:txBody>
      </p:sp>
      <p:grpSp>
        <p:nvGrpSpPr>
          <p:cNvPr id="32772" name="Group 27">
            <a:extLst>
              <a:ext uri="{FF2B5EF4-FFF2-40B4-BE49-F238E27FC236}">
                <a16:creationId xmlns:a16="http://schemas.microsoft.com/office/drawing/2014/main" xmlns="" id="{00DC8410-8EE8-4EAD-B1B6-C9BCFC7031A7}"/>
              </a:ext>
            </a:extLst>
          </p:cNvPr>
          <p:cNvGrpSpPr>
            <a:grpSpLocks/>
          </p:cNvGrpSpPr>
          <p:nvPr/>
        </p:nvGrpSpPr>
        <p:grpSpPr bwMode="auto">
          <a:xfrm>
            <a:off x="1447800" y="1676400"/>
            <a:ext cx="5943600" cy="3657600"/>
            <a:chOff x="912" y="1056"/>
            <a:chExt cx="3744" cy="2304"/>
          </a:xfrm>
        </p:grpSpPr>
        <p:sp>
          <p:nvSpPr>
            <p:cNvPr id="32774" name="Rectangle 13">
              <a:extLst>
                <a:ext uri="{FF2B5EF4-FFF2-40B4-BE49-F238E27FC236}">
                  <a16:creationId xmlns:a16="http://schemas.microsoft.com/office/drawing/2014/main" xmlns="" id="{20F53DCF-AE56-40EC-93E9-4ECC5559F1D9}"/>
                </a:ext>
              </a:extLst>
            </p:cNvPr>
            <p:cNvSpPr>
              <a:spLocks noChangeArrowheads="1"/>
            </p:cNvSpPr>
            <p:nvPr/>
          </p:nvSpPr>
          <p:spPr bwMode="auto">
            <a:xfrm rot="2701371">
              <a:off x="2448" y="1536"/>
              <a:ext cx="720" cy="720"/>
            </a:xfrm>
            <a:prstGeom prst="rect">
              <a:avLst/>
            </a:prstGeom>
            <a:solidFill>
              <a:schemeClr val="accent1"/>
            </a:solidFill>
            <a:ln w="9525">
              <a:solidFill>
                <a:schemeClr val="tx1"/>
              </a:solidFill>
              <a:miter lim="800000"/>
              <a:headEnd/>
              <a:tailEnd/>
            </a:ln>
          </p:spPr>
          <p:txBody>
            <a:bodyPr rot="10800000" vert="eaVert"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endParaRPr lang="en-US" altLang="en-US" sz="1800" baseline="0"/>
            </a:p>
          </p:txBody>
        </p:sp>
        <p:sp>
          <p:nvSpPr>
            <p:cNvPr id="32775" name="Rectangle 14">
              <a:extLst>
                <a:ext uri="{FF2B5EF4-FFF2-40B4-BE49-F238E27FC236}">
                  <a16:creationId xmlns:a16="http://schemas.microsoft.com/office/drawing/2014/main" xmlns="" id="{E7173B39-6FB0-4C96-A2D2-EF1C1F7F9A4B}"/>
                </a:ext>
              </a:extLst>
            </p:cNvPr>
            <p:cNvSpPr>
              <a:spLocks noChangeArrowheads="1"/>
            </p:cNvSpPr>
            <p:nvPr/>
          </p:nvSpPr>
          <p:spPr bwMode="auto">
            <a:xfrm>
              <a:off x="3456" y="2160"/>
              <a:ext cx="1200"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a coat.</a:t>
              </a:r>
            </a:p>
          </p:txBody>
        </p:sp>
        <p:cxnSp>
          <p:nvCxnSpPr>
            <p:cNvPr id="32776" name="AutoShape 15">
              <a:extLst>
                <a:ext uri="{FF2B5EF4-FFF2-40B4-BE49-F238E27FC236}">
                  <a16:creationId xmlns:a16="http://schemas.microsoft.com/office/drawing/2014/main" xmlns="" id="{D8C92EA2-142E-49C2-A77B-1A32FD509F82}"/>
                </a:ext>
              </a:extLst>
            </p:cNvPr>
            <p:cNvCxnSpPr>
              <a:cxnSpLocks noChangeShapeType="1"/>
              <a:endCxn id="32775" idx="0"/>
            </p:cNvCxnSpPr>
            <p:nvPr/>
          </p:nvCxnSpPr>
          <p:spPr bwMode="auto">
            <a:xfrm>
              <a:off x="3360" y="1872"/>
              <a:ext cx="696" cy="28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2777" name="Text Box 16">
              <a:extLst>
                <a:ext uri="{FF2B5EF4-FFF2-40B4-BE49-F238E27FC236}">
                  <a16:creationId xmlns:a16="http://schemas.microsoft.com/office/drawing/2014/main" xmlns="" id="{5AEE0DC6-3C74-4252-A0EB-BC5DAEC609AA}"/>
                </a:ext>
              </a:extLst>
            </p:cNvPr>
            <p:cNvSpPr txBox="1">
              <a:spLocks noChangeArrowheads="1"/>
            </p:cNvSpPr>
            <p:nvPr/>
          </p:nvSpPr>
          <p:spPr bwMode="auto">
            <a:xfrm>
              <a:off x="3685" y="1630"/>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Yes</a:t>
              </a:r>
            </a:p>
          </p:txBody>
        </p:sp>
        <p:sp>
          <p:nvSpPr>
            <p:cNvPr id="32778" name="Line 19">
              <a:extLst>
                <a:ext uri="{FF2B5EF4-FFF2-40B4-BE49-F238E27FC236}">
                  <a16:creationId xmlns:a16="http://schemas.microsoft.com/office/drawing/2014/main" xmlns="" id="{B88DCCDE-396F-470A-A97B-5198EA32B891}"/>
                </a:ext>
              </a:extLst>
            </p:cNvPr>
            <p:cNvSpPr>
              <a:spLocks noChangeShapeType="1"/>
            </p:cNvSpPr>
            <p:nvPr/>
          </p:nvSpPr>
          <p:spPr bwMode="auto">
            <a:xfrm>
              <a:off x="2784" y="1056"/>
              <a:ext cx="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2779" name="Text Box 20">
              <a:extLst>
                <a:ext uri="{FF2B5EF4-FFF2-40B4-BE49-F238E27FC236}">
                  <a16:creationId xmlns:a16="http://schemas.microsoft.com/office/drawing/2014/main" xmlns="" id="{9A4D0104-0C31-4579-9F82-00D688776149}"/>
                </a:ext>
              </a:extLst>
            </p:cNvPr>
            <p:cNvSpPr txBox="1">
              <a:spLocks noChangeArrowheads="1"/>
            </p:cNvSpPr>
            <p:nvPr/>
          </p:nvSpPr>
          <p:spPr bwMode="auto">
            <a:xfrm>
              <a:off x="2496" y="1680"/>
              <a:ext cx="62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Is it cold</a:t>
              </a:r>
            </a:p>
            <a:p>
              <a:pPr algn="ctr" eaLnBrk="1" hangingPunct="1">
                <a:spcBef>
                  <a:spcPct val="0"/>
                </a:spcBef>
                <a:buClrTx/>
                <a:buFontTx/>
                <a:buNone/>
              </a:pPr>
              <a:r>
                <a:rPr lang="en-US" altLang="en-US" sz="1800" baseline="0"/>
                <a:t>outside?</a:t>
              </a:r>
            </a:p>
          </p:txBody>
        </p:sp>
        <p:sp>
          <p:nvSpPr>
            <p:cNvPr id="32780" name="Rectangle 21">
              <a:extLst>
                <a:ext uri="{FF2B5EF4-FFF2-40B4-BE49-F238E27FC236}">
                  <a16:creationId xmlns:a16="http://schemas.microsoft.com/office/drawing/2014/main" xmlns="" id="{ACC6AD58-B361-49F8-8D7E-F7B225984933}"/>
                </a:ext>
              </a:extLst>
            </p:cNvPr>
            <p:cNvSpPr>
              <a:spLocks noChangeArrowheads="1"/>
            </p:cNvSpPr>
            <p:nvPr/>
          </p:nvSpPr>
          <p:spPr bwMode="auto">
            <a:xfrm>
              <a:off x="912" y="2160"/>
              <a:ext cx="1200"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shorts.</a:t>
              </a:r>
            </a:p>
          </p:txBody>
        </p:sp>
        <p:cxnSp>
          <p:nvCxnSpPr>
            <p:cNvPr id="32781" name="AutoShape 22">
              <a:extLst>
                <a:ext uri="{FF2B5EF4-FFF2-40B4-BE49-F238E27FC236}">
                  <a16:creationId xmlns:a16="http://schemas.microsoft.com/office/drawing/2014/main" xmlns="" id="{153B6596-AE4A-42E8-A4EC-C27B7E6E169E}"/>
                </a:ext>
              </a:extLst>
            </p:cNvPr>
            <p:cNvCxnSpPr>
              <a:cxnSpLocks noChangeShapeType="1"/>
              <a:endCxn id="32780" idx="0"/>
            </p:cNvCxnSpPr>
            <p:nvPr/>
          </p:nvCxnSpPr>
          <p:spPr bwMode="auto">
            <a:xfrm rot="10800000" flipV="1">
              <a:off x="1512" y="1873"/>
              <a:ext cx="744" cy="287"/>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2782" name="AutoShape 23">
              <a:extLst>
                <a:ext uri="{FF2B5EF4-FFF2-40B4-BE49-F238E27FC236}">
                  <a16:creationId xmlns:a16="http://schemas.microsoft.com/office/drawing/2014/main" xmlns="" id="{32D349D7-C57F-4918-B27C-0AC9601F9F32}"/>
                </a:ext>
              </a:extLst>
            </p:cNvPr>
            <p:cNvCxnSpPr>
              <a:cxnSpLocks noChangeShapeType="1"/>
              <a:stCxn id="32780" idx="2"/>
            </p:cNvCxnSpPr>
            <p:nvPr/>
          </p:nvCxnSpPr>
          <p:spPr bwMode="auto">
            <a:xfrm rot="16200000" flipH="1">
              <a:off x="1692" y="2220"/>
              <a:ext cx="960" cy="1320"/>
            </a:xfrm>
            <a:prstGeom prst="bentConnector3">
              <a:avLst>
                <a:gd name="adj1" fmla="val 49995"/>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2783" name="AutoShape 26">
              <a:extLst>
                <a:ext uri="{FF2B5EF4-FFF2-40B4-BE49-F238E27FC236}">
                  <a16:creationId xmlns:a16="http://schemas.microsoft.com/office/drawing/2014/main" xmlns="" id="{D3ADEC39-2A71-41A7-8F89-8B63B1233E50}"/>
                </a:ext>
              </a:extLst>
            </p:cNvPr>
            <p:cNvCxnSpPr>
              <a:cxnSpLocks noChangeShapeType="1"/>
            </p:cNvCxnSpPr>
            <p:nvPr/>
          </p:nvCxnSpPr>
          <p:spPr bwMode="auto">
            <a:xfrm rot="5400000">
              <a:off x="3228" y="2052"/>
              <a:ext cx="432" cy="1224"/>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
        <p:nvSpPr>
          <p:cNvPr id="32773" name="Text Box 28">
            <a:extLst>
              <a:ext uri="{FF2B5EF4-FFF2-40B4-BE49-F238E27FC236}">
                <a16:creationId xmlns:a16="http://schemas.microsoft.com/office/drawing/2014/main" xmlns="" id="{628865EB-6BE8-4EED-B95B-D9B3EAB87DEB}"/>
              </a:ext>
            </a:extLst>
          </p:cNvPr>
          <p:cNvSpPr txBox="1">
            <a:spLocks noChangeArrowheads="1"/>
          </p:cNvSpPr>
          <p:nvPr/>
        </p:nvSpPr>
        <p:spPr bwMode="auto">
          <a:xfrm>
            <a:off x="2743200" y="2514600"/>
            <a:ext cx="46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1800" baseline="0"/>
              <a:t>No</a:t>
            </a:r>
          </a:p>
        </p:txBody>
      </p:sp>
    </p:spTree>
    <p:extLst>
      <p:ext uri="{BB962C8B-B14F-4D97-AF65-F5344CB8AC3E}">
        <p14:creationId xmlns:p14="http://schemas.microsoft.com/office/powerpoint/2010/main" val="3270458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xmlns="" id="{68798FD1-560E-4E1A-9E60-761450318F42}"/>
              </a:ext>
            </a:extLst>
          </p:cNvPr>
          <p:cNvSpPr>
            <a:spLocks noGrp="1" noChangeArrowheads="1"/>
          </p:cNvSpPr>
          <p:nvPr>
            <p:ph type="title" idx="4294967295"/>
          </p:nvPr>
        </p:nvSpPr>
        <p:spPr/>
        <p:txBody>
          <a:bodyPr/>
          <a:lstStyle/>
          <a:p>
            <a:pPr eaLnBrk="1" hangingPunct="1"/>
            <a:r>
              <a:rPr lang="en-US" altLang="en-US"/>
              <a:t>Nested </a:t>
            </a:r>
            <a:r>
              <a:rPr lang="en-US" altLang="en-US">
                <a:latin typeface="Courier New" panose="02070309020205020404" pitchFamily="49" charset="0"/>
              </a:rPr>
              <a:t>if</a:t>
            </a:r>
            <a:r>
              <a:rPr lang="en-US" altLang="en-US"/>
              <a:t> Statements</a:t>
            </a:r>
          </a:p>
        </p:txBody>
      </p:sp>
      <p:sp>
        <p:nvSpPr>
          <p:cNvPr id="33796" name="Rectangle 3">
            <a:extLst>
              <a:ext uri="{FF2B5EF4-FFF2-40B4-BE49-F238E27FC236}">
                <a16:creationId xmlns:a16="http://schemas.microsoft.com/office/drawing/2014/main" xmlns="" id="{B00D613F-BCBB-492D-A796-7454F1846C53}"/>
              </a:ext>
            </a:extLst>
          </p:cNvPr>
          <p:cNvSpPr>
            <a:spLocks noGrp="1" noChangeArrowheads="1"/>
          </p:cNvSpPr>
          <p:nvPr>
            <p:ph type="body" idx="4294967295"/>
          </p:nvPr>
        </p:nvSpPr>
        <p:spPr/>
        <p:txBody>
          <a:bodyPr/>
          <a:lstStyle/>
          <a:p>
            <a:pPr eaLnBrk="1" hangingPunct="1"/>
            <a:r>
              <a:rPr lang="en-US" altLang="en-US" dirty="0"/>
              <a:t>If an </a:t>
            </a:r>
            <a:r>
              <a:rPr lang="en-US" altLang="en-US" dirty="0">
                <a:latin typeface="Courier New" panose="02070309020205020404" pitchFamily="49" charset="0"/>
              </a:rPr>
              <a:t>if</a:t>
            </a:r>
            <a:r>
              <a:rPr lang="en-US" altLang="en-US" dirty="0"/>
              <a:t> statement appears inside another </a:t>
            </a:r>
            <a:r>
              <a:rPr lang="en-US" altLang="en-US" dirty="0">
                <a:latin typeface="Courier New" panose="02070309020205020404" pitchFamily="49" charset="0"/>
              </a:rPr>
              <a:t>if</a:t>
            </a:r>
            <a:r>
              <a:rPr lang="en-US" altLang="en-US" dirty="0"/>
              <a:t> statement (single or block) it is called a </a:t>
            </a:r>
            <a:r>
              <a:rPr lang="en-US" altLang="en-US" i="1" dirty="0"/>
              <a:t>nested </a:t>
            </a:r>
            <a:r>
              <a:rPr lang="en-US" altLang="en-US" i="1" dirty="0">
                <a:latin typeface="Courier New" panose="02070309020205020404" pitchFamily="49" charset="0"/>
              </a:rPr>
              <a:t>if</a:t>
            </a:r>
            <a:r>
              <a:rPr lang="en-US" altLang="en-US" dirty="0"/>
              <a:t> statement.</a:t>
            </a:r>
          </a:p>
          <a:p>
            <a:pPr eaLnBrk="1" hangingPunct="1"/>
            <a:r>
              <a:rPr lang="en-US" altLang="en-US" dirty="0"/>
              <a:t>The nested </a:t>
            </a:r>
            <a:r>
              <a:rPr lang="en-US" altLang="en-US" dirty="0">
                <a:latin typeface="Courier New" panose="02070309020205020404" pitchFamily="49" charset="0"/>
              </a:rPr>
              <a:t>if</a:t>
            </a:r>
            <a:r>
              <a:rPr lang="en-US" altLang="en-US" dirty="0"/>
              <a:t> is executed only if the outer </a:t>
            </a:r>
            <a:r>
              <a:rPr lang="en-US" altLang="en-US" dirty="0">
                <a:latin typeface="Courier New" panose="02070309020205020404" pitchFamily="49" charset="0"/>
              </a:rPr>
              <a:t>if</a:t>
            </a:r>
            <a:r>
              <a:rPr lang="en-US" altLang="en-US" dirty="0"/>
              <a:t> statement results in a true condition.</a:t>
            </a:r>
          </a:p>
        </p:txBody>
      </p:sp>
    </p:spTree>
    <p:extLst>
      <p:ext uri="{BB962C8B-B14F-4D97-AF65-F5344CB8AC3E}">
        <p14:creationId xmlns:p14="http://schemas.microsoft.com/office/powerpoint/2010/main" val="129444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xmlns="" id="{FD12DBDE-B8C2-40F8-AA94-35BF6416E570}"/>
              </a:ext>
            </a:extLst>
          </p:cNvPr>
          <p:cNvSpPr>
            <a:spLocks noGrp="1" noChangeArrowheads="1"/>
          </p:cNvSpPr>
          <p:nvPr>
            <p:ph type="title" idx="4294967295"/>
          </p:nvPr>
        </p:nvSpPr>
        <p:spPr/>
        <p:txBody>
          <a:bodyPr/>
          <a:lstStyle/>
          <a:p>
            <a:pPr eaLnBrk="1" hangingPunct="1"/>
            <a:r>
              <a:rPr lang="en-US" altLang="en-US"/>
              <a:t>Nested </a:t>
            </a:r>
            <a:r>
              <a:rPr lang="en-US" altLang="en-US">
                <a:latin typeface="Courier New" panose="02070309020205020404" pitchFamily="49" charset="0"/>
              </a:rPr>
              <a:t>if</a:t>
            </a:r>
            <a:r>
              <a:rPr lang="en-US" altLang="en-US"/>
              <a:t> Statement Flowcharts</a:t>
            </a:r>
          </a:p>
        </p:txBody>
      </p:sp>
      <p:grpSp>
        <p:nvGrpSpPr>
          <p:cNvPr id="35844" name="Group 34">
            <a:extLst>
              <a:ext uri="{FF2B5EF4-FFF2-40B4-BE49-F238E27FC236}">
                <a16:creationId xmlns:a16="http://schemas.microsoft.com/office/drawing/2014/main" xmlns="" id="{19C9D571-3430-49DF-98F6-87E41118B11C}"/>
              </a:ext>
            </a:extLst>
          </p:cNvPr>
          <p:cNvGrpSpPr>
            <a:grpSpLocks/>
          </p:cNvGrpSpPr>
          <p:nvPr/>
        </p:nvGrpSpPr>
        <p:grpSpPr bwMode="auto">
          <a:xfrm>
            <a:off x="1066800" y="1447800"/>
            <a:ext cx="7010400" cy="4953000"/>
            <a:chOff x="864" y="672"/>
            <a:chExt cx="4416" cy="3120"/>
          </a:xfrm>
        </p:grpSpPr>
        <p:sp>
          <p:nvSpPr>
            <p:cNvPr id="35845" name="Rectangle 5">
              <a:extLst>
                <a:ext uri="{FF2B5EF4-FFF2-40B4-BE49-F238E27FC236}">
                  <a16:creationId xmlns:a16="http://schemas.microsoft.com/office/drawing/2014/main" xmlns="" id="{029341D2-DD9D-4D6A-8B70-4C4449FC9E34}"/>
                </a:ext>
              </a:extLst>
            </p:cNvPr>
            <p:cNvSpPr>
              <a:spLocks noChangeArrowheads="1"/>
            </p:cNvSpPr>
            <p:nvPr/>
          </p:nvSpPr>
          <p:spPr bwMode="auto">
            <a:xfrm rot="2701371">
              <a:off x="2400" y="1152"/>
              <a:ext cx="720" cy="720"/>
            </a:xfrm>
            <a:prstGeom prst="rect">
              <a:avLst/>
            </a:prstGeom>
            <a:solidFill>
              <a:schemeClr val="accent1"/>
            </a:solidFill>
            <a:ln w="9525">
              <a:solidFill>
                <a:schemeClr val="tx1"/>
              </a:solidFill>
              <a:miter lim="800000"/>
              <a:headEnd/>
              <a:tailEnd/>
            </a:ln>
          </p:spPr>
          <p:txBody>
            <a:bodyPr rot="10800000" vert="eaVert"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endParaRPr lang="en-US" altLang="en-US" sz="1800" baseline="0"/>
            </a:p>
          </p:txBody>
        </p:sp>
        <p:sp>
          <p:nvSpPr>
            <p:cNvPr id="35846" name="Rectangle 6">
              <a:extLst>
                <a:ext uri="{FF2B5EF4-FFF2-40B4-BE49-F238E27FC236}">
                  <a16:creationId xmlns:a16="http://schemas.microsoft.com/office/drawing/2014/main" xmlns="" id="{07F358A4-A829-4D30-8C19-E45C500D8629}"/>
                </a:ext>
              </a:extLst>
            </p:cNvPr>
            <p:cNvSpPr>
              <a:spLocks noChangeArrowheads="1"/>
            </p:cNvSpPr>
            <p:nvPr/>
          </p:nvSpPr>
          <p:spPr bwMode="auto">
            <a:xfrm>
              <a:off x="2688" y="2544"/>
              <a:ext cx="864"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a jacket.</a:t>
              </a:r>
            </a:p>
          </p:txBody>
        </p:sp>
        <p:cxnSp>
          <p:nvCxnSpPr>
            <p:cNvPr id="35847" name="AutoShape 7">
              <a:extLst>
                <a:ext uri="{FF2B5EF4-FFF2-40B4-BE49-F238E27FC236}">
                  <a16:creationId xmlns:a16="http://schemas.microsoft.com/office/drawing/2014/main" xmlns="" id="{FBA6C85A-EBCC-4495-8C5E-F7A81AAC0C60}"/>
                </a:ext>
              </a:extLst>
            </p:cNvPr>
            <p:cNvCxnSpPr>
              <a:cxnSpLocks noChangeShapeType="1"/>
            </p:cNvCxnSpPr>
            <p:nvPr/>
          </p:nvCxnSpPr>
          <p:spPr bwMode="auto">
            <a:xfrm>
              <a:off x="3312" y="1488"/>
              <a:ext cx="696" cy="28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5848" name="Text Box 8">
              <a:extLst>
                <a:ext uri="{FF2B5EF4-FFF2-40B4-BE49-F238E27FC236}">
                  <a16:creationId xmlns:a16="http://schemas.microsoft.com/office/drawing/2014/main" xmlns="" id="{B8F7B8C7-1F6E-46E5-80D6-30DC2BB0A5E7}"/>
                </a:ext>
              </a:extLst>
            </p:cNvPr>
            <p:cNvSpPr txBox="1">
              <a:spLocks noChangeArrowheads="1"/>
            </p:cNvSpPr>
            <p:nvPr/>
          </p:nvSpPr>
          <p:spPr bwMode="auto">
            <a:xfrm>
              <a:off x="3637" y="1246"/>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Yes</a:t>
              </a:r>
            </a:p>
          </p:txBody>
        </p:sp>
        <p:sp>
          <p:nvSpPr>
            <p:cNvPr id="35849" name="Line 9">
              <a:extLst>
                <a:ext uri="{FF2B5EF4-FFF2-40B4-BE49-F238E27FC236}">
                  <a16:creationId xmlns:a16="http://schemas.microsoft.com/office/drawing/2014/main" xmlns="" id="{26D996AE-C093-473C-9BAA-2ED01ED6B30F}"/>
                </a:ext>
              </a:extLst>
            </p:cNvPr>
            <p:cNvSpPr>
              <a:spLocks noChangeShapeType="1"/>
            </p:cNvSpPr>
            <p:nvPr/>
          </p:nvSpPr>
          <p:spPr bwMode="auto">
            <a:xfrm>
              <a:off x="2757" y="672"/>
              <a:ext cx="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5850" name="Text Box 10">
              <a:extLst>
                <a:ext uri="{FF2B5EF4-FFF2-40B4-BE49-F238E27FC236}">
                  <a16:creationId xmlns:a16="http://schemas.microsoft.com/office/drawing/2014/main" xmlns="" id="{36652559-6298-44CD-8086-4A3581802CB0}"/>
                </a:ext>
              </a:extLst>
            </p:cNvPr>
            <p:cNvSpPr txBox="1">
              <a:spLocks noChangeArrowheads="1"/>
            </p:cNvSpPr>
            <p:nvPr/>
          </p:nvSpPr>
          <p:spPr bwMode="auto">
            <a:xfrm>
              <a:off x="2448" y="1296"/>
              <a:ext cx="62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Is it cold</a:t>
              </a:r>
            </a:p>
            <a:p>
              <a:pPr algn="ctr" eaLnBrk="1" hangingPunct="1">
                <a:spcBef>
                  <a:spcPct val="0"/>
                </a:spcBef>
                <a:buClrTx/>
                <a:buFontTx/>
                <a:buNone/>
              </a:pPr>
              <a:r>
                <a:rPr lang="en-US" altLang="en-US" sz="1800" baseline="0"/>
                <a:t>outside?</a:t>
              </a:r>
            </a:p>
          </p:txBody>
        </p:sp>
        <p:sp>
          <p:nvSpPr>
            <p:cNvPr id="35851" name="Rectangle 11">
              <a:extLst>
                <a:ext uri="{FF2B5EF4-FFF2-40B4-BE49-F238E27FC236}">
                  <a16:creationId xmlns:a16="http://schemas.microsoft.com/office/drawing/2014/main" xmlns="" id="{C863A0E7-0E47-40A2-8A0E-AD338B3DF4F3}"/>
                </a:ext>
              </a:extLst>
            </p:cNvPr>
            <p:cNvSpPr>
              <a:spLocks noChangeArrowheads="1"/>
            </p:cNvSpPr>
            <p:nvPr/>
          </p:nvSpPr>
          <p:spPr bwMode="auto">
            <a:xfrm>
              <a:off x="864" y="1776"/>
              <a:ext cx="1200"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shorts.</a:t>
              </a:r>
            </a:p>
          </p:txBody>
        </p:sp>
        <p:cxnSp>
          <p:nvCxnSpPr>
            <p:cNvPr id="35852" name="AutoShape 12">
              <a:extLst>
                <a:ext uri="{FF2B5EF4-FFF2-40B4-BE49-F238E27FC236}">
                  <a16:creationId xmlns:a16="http://schemas.microsoft.com/office/drawing/2014/main" xmlns="" id="{92978744-9143-4E26-A667-D8412B0C34F7}"/>
                </a:ext>
              </a:extLst>
            </p:cNvPr>
            <p:cNvCxnSpPr>
              <a:cxnSpLocks noChangeShapeType="1"/>
              <a:endCxn id="35851" idx="0"/>
            </p:cNvCxnSpPr>
            <p:nvPr/>
          </p:nvCxnSpPr>
          <p:spPr bwMode="auto">
            <a:xfrm rot="10800000" flipV="1">
              <a:off x="1464" y="1489"/>
              <a:ext cx="744" cy="287"/>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5853" name="Rectangle 15">
              <a:extLst>
                <a:ext uri="{FF2B5EF4-FFF2-40B4-BE49-F238E27FC236}">
                  <a16:creationId xmlns:a16="http://schemas.microsoft.com/office/drawing/2014/main" xmlns="" id="{FE05F645-F47D-4CBE-93B7-404DBC58E1F7}"/>
                </a:ext>
              </a:extLst>
            </p:cNvPr>
            <p:cNvSpPr>
              <a:spLocks noChangeArrowheads="1"/>
            </p:cNvSpPr>
            <p:nvPr/>
          </p:nvSpPr>
          <p:spPr bwMode="auto">
            <a:xfrm rot="2701371">
              <a:off x="3720" y="1944"/>
              <a:ext cx="528" cy="576"/>
            </a:xfrm>
            <a:prstGeom prst="rect">
              <a:avLst/>
            </a:prstGeom>
            <a:solidFill>
              <a:schemeClr val="accent1"/>
            </a:solidFill>
            <a:ln w="9525">
              <a:solidFill>
                <a:schemeClr val="tx1"/>
              </a:solidFill>
              <a:miter lim="800000"/>
              <a:headEnd/>
              <a:tailEnd/>
            </a:ln>
          </p:spPr>
          <p:txBody>
            <a:bodyPr rot="10800000" vert="eaVert"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endParaRPr lang="en-US" altLang="en-US" sz="1800" baseline="0"/>
            </a:p>
          </p:txBody>
        </p:sp>
        <p:sp>
          <p:nvSpPr>
            <p:cNvPr id="35854" name="Text Box 16">
              <a:extLst>
                <a:ext uri="{FF2B5EF4-FFF2-40B4-BE49-F238E27FC236}">
                  <a16:creationId xmlns:a16="http://schemas.microsoft.com/office/drawing/2014/main" xmlns="" id="{215325C7-4DC1-40DF-9C10-DF9C2DBA9F8D}"/>
                </a:ext>
              </a:extLst>
            </p:cNvPr>
            <p:cNvSpPr txBox="1">
              <a:spLocks noChangeArrowheads="1"/>
            </p:cNvSpPr>
            <p:nvPr/>
          </p:nvSpPr>
          <p:spPr bwMode="auto">
            <a:xfrm>
              <a:off x="3624" y="1968"/>
              <a:ext cx="66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Is it</a:t>
              </a:r>
            </a:p>
            <a:p>
              <a:pPr algn="ctr" eaLnBrk="1" hangingPunct="1">
                <a:spcBef>
                  <a:spcPct val="0"/>
                </a:spcBef>
                <a:buClrTx/>
                <a:buFontTx/>
                <a:buNone/>
              </a:pPr>
              <a:r>
                <a:rPr lang="en-US" altLang="en-US" sz="1800" baseline="0"/>
                <a:t>snowing?</a:t>
              </a:r>
            </a:p>
          </p:txBody>
        </p:sp>
        <p:sp>
          <p:nvSpPr>
            <p:cNvPr id="35855" name="Rectangle 17">
              <a:extLst>
                <a:ext uri="{FF2B5EF4-FFF2-40B4-BE49-F238E27FC236}">
                  <a16:creationId xmlns:a16="http://schemas.microsoft.com/office/drawing/2014/main" xmlns="" id="{177477F4-48CF-4B21-958A-244423C76E92}"/>
                </a:ext>
              </a:extLst>
            </p:cNvPr>
            <p:cNvSpPr>
              <a:spLocks noChangeArrowheads="1"/>
            </p:cNvSpPr>
            <p:nvPr/>
          </p:nvSpPr>
          <p:spPr bwMode="auto">
            <a:xfrm>
              <a:off x="4416" y="2544"/>
              <a:ext cx="864"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a parka.</a:t>
              </a:r>
            </a:p>
          </p:txBody>
        </p:sp>
        <p:cxnSp>
          <p:nvCxnSpPr>
            <p:cNvPr id="35856" name="AutoShape 18">
              <a:extLst>
                <a:ext uri="{FF2B5EF4-FFF2-40B4-BE49-F238E27FC236}">
                  <a16:creationId xmlns:a16="http://schemas.microsoft.com/office/drawing/2014/main" xmlns="" id="{ABE45D7D-EEF8-463B-B697-BAE1EE68A31A}"/>
                </a:ext>
              </a:extLst>
            </p:cNvPr>
            <p:cNvCxnSpPr>
              <a:cxnSpLocks noChangeShapeType="1"/>
              <a:endCxn id="35846" idx="0"/>
            </p:cNvCxnSpPr>
            <p:nvPr/>
          </p:nvCxnSpPr>
          <p:spPr bwMode="auto">
            <a:xfrm rot="10800000" flipV="1">
              <a:off x="3120" y="2256"/>
              <a:ext cx="456" cy="28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5857" name="Text Box 20">
              <a:extLst>
                <a:ext uri="{FF2B5EF4-FFF2-40B4-BE49-F238E27FC236}">
                  <a16:creationId xmlns:a16="http://schemas.microsoft.com/office/drawing/2014/main" xmlns="" id="{8E3CC950-4A9E-4D06-B067-562DBD7D032C}"/>
                </a:ext>
              </a:extLst>
            </p:cNvPr>
            <p:cNvSpPr txBox="1">
              <a:spLocks noChangeArrowheads="1"/>
            </p:cNvSpPr>
            <p:nvPr/>
          </p:nvSpPr>
          <p:spPr bwMode="auto">
            <a:xfrm>
              <a:off x="1728" y="1198"/>
              <a:ext cx="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1800" baseline="0"/>
                <a:t>No</a:t>
              </a:r>
            </a:p>
          </p:txBody>
        </p:sp>
        <p:sp>
          <p:nvSpPr>
            <p:cNvPr id="35858" name="Text Box 21">
              <a:extLst>
                <a:ext uri="{FF2B5EF4-FFF2-40B4-BE49-F238E27FC236}">
                  <a16:creationId xmlns:a16="http://schemas.microsoft.com/office/drawing/2014/main" xmlns="" id="{5D8F1B22-0CC4-447B-A067-89607A4C81CE}"/>
                </a:ext>
              </a:extLst>
            </p:cNvPr>
            <p:cNvSpPr txBox="1">
              <a:spLocks noChangeArrowheads="1"/>
            </p:cNvSpPr>
            <p:nvPr/>
          </p:nvSpPr>
          <p:spPr bwMode="auto">
            <a:xfrm>
              <a:off x="3216" y="2016"/>
              <a:ext cx="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1800" baseline="0"/>
                <a:t>No</a:t>
              </a:r>
            </a:p>
          </p:txBody>
        </p:sp>
        <p:cxnSp>
          <p:nvCxnSpPr>
            <p:cNvPr id="35859" name="AutoShape 22">
              <a:extLst>
                <a:ext uri="{FF2B5EF4-FFF2-40B4-BE49-F238E27FC236}">
                  <a16:creationId xmlns:a16="http://schemas.microsoft.com/office/drawing/2014/main" xmlns="" id="{ACBDD1AE-F5BA-4AB0-858D-1838FACB5A26}"/>
                </a:ext>
              </a:extLst>
            </p:cNvPr>
            <p:cNvCxnSpPr>
              <a:cxnSpLocks noChangeShapeType="1"/>
              <a:endCxn id="35855" idx="0"/>
            </p:cNvCxnSpPr>
            <p:nvPr/>
          </p:nvCxnSpPr>
          <p:spPr bwMode="auto">
            <a:xfrm>
              <a:off x="4416" y="2208"/>
              <a:ext cx="432" cy="336"/>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5860" name="Text Box 23">
              <a:extLst>
                <a:ext uri="{FF2B5EF4-FFF2-40B4-BE49-F238E27FC236}">
                  <a16:creationId xmlns:a16="http://schemas.microsoft.com/office/drawing/2014/main" xmlns="" id="{0100FB9D-08F5-40BC-A72A-B0DF1B59449D}"/>
                </a:ext>
              </a:extLst>
            </p:cNvPr>
            <p:cNvSpPr txBox="1">
              <a:spLocks noChangeArrowheads="1"/>
            </p:cNvSpPr>
            <p:nvPr/>
          </p:nvSpPr>
          <p:spPr bwMode="auto">
            <a:xfrm>
              <a:off x="4464" y="1968"/>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Yes</a:t>
              </a:r>
            </a:p>
          </p:txBody>
        </p:sp>
        <p:sp>
          <p:nvSpPr>
            <p:cNvPr id="35861" name="Line 26">
              <a:extLst>
                <a:ext uri="{FF2B5EF4-FFF2-40B4-BE49-F238E27FC236}">
                  <a16:creationId xmlns:a16="http://schemas.microsoft.com/office/drawing/2014/main" xmlns="" id="{52218153-737B-4727-B3C5-F622536212C4}"/>
                </a:ext>
              </a:extLst>
            </p:cNvPr>
            <p:cNvSpPr>
              <a:spLocks noChangeShapeType="1"/>
            </p:cNvSpPr>
            <p:nvPr/>
          </p:nvSpPr>
          <p:spPr bwMode="auto">
            <a:xfrm>
              <a:off x="1440" y="2016"/>
              <a:ext cx="0" cy="15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2" name="Line 27">
              <a:extLst>
                <a:ext uri="{FF2B5EF4-FFF2-40B4-BE49-F238E27FC236}">
                  <a16:creationId xmlns:a16="http://schemas.microsoft.com/office/drawing/2014/main" xmlns="" id="{D0180467-DD8F-4C66-9CD6-508B7D34E0D6}"/>
                </a:ext>
              </a:extLst>
            </p:cNvPr>
            <p:cNvSpPr>
              <a:spLocks noChangeShapeType="1"/>
            </p:cNvSpPr>
            <p:nvPr/>
          </p:nvSpPr>
          <p:spPr bwMode="auto">
            <a:xfrm>
              <a:off x="3120" y="3216"/>
              <a:ext cx="17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3" name="Line 28">
              <a:extLst>
                <a:ext uri="{FF2B5EF4-FFF2-40B4-BE49-F238E27FC236}">
                  <a16:creationId xmlns:a16="http://schemas.microsoft.com/office/drawing/2014/main" xmlns="" id="{308C6682-83C0-4FD6-AADC-C3ED737F85B0}"/>
                </a:ext>
              </a:extLst>
            </p:cNvPr>
            <p:cNvSpPr>
              <a:spLocks noChangeShapeType="1"/>
            </p:cNvSpPr>
            <p:nvPr/>
          </p:nvSpPr>
          <p:spPr bwMode="auto">
            <a:xfrm>
              <a:off x="4848" y="2784"/>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4" name="Line 30">
              <a:extLst>
                <a:ext uri="{FF2B5EF4-FFF2-40B4-BE49-F238E27FC236}">
                  <a16:creationId xmlns:a16="http://schemas.microsoft.com/office/drawing/2014/main" xmlns="" id="{4722159E-50C0-49F1-89CA-63F769F74861}"/>
                </a:ext>
              </a:extLst>
            </p:cNvPr>
            <p:cNvSpPr>
              <a:spLocks noChangeShapeType="1"/>
            </p:cNvSpPr>
            <p:nvPr/>
          </p:nvSpPr>
          <p:spPr bwMode="auto">
            <a:xfrm>
              <a:off x="3120" y="2784"/>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5" name="Line 31">
              <a:extLst>
                <a:ext uri="{FF2B5EF4-FFF2-40B4-BE49-F238E27FC236}">
                  <a16:creationId xmlns:a16="http://schemas.microsoft.com/office/drawing/2014/main" xmlns="" id="{5BF7D1DB-E915-4334-8D75-5DFE16217A14}"/>
                </a:ext>
              </a:extLst>
            </p:cNvPr>
            <p:cNvSpPr>
              <a:spLocks noChangeShapeType="1"/>
            </p:cNvSpPr>
            <p:nvPr/>
          </p:nvSpPr>
          <p:spPr bwMode="auto">
            <a:xfrm>
              <a:off x="1440" y="3600"/>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6" name="Line 32">
              <a:extLst>
                <a:ext uri="{FF2B5EF4-FFF2-40B4-BE49-F238E27FC236}">
                  <a16:creationId xmlns:a16="http://schemas.microsoft.com/office/drawing/2014/main" xmlns="" id="{91A35A94-23BC-4702-B09F-99D78534C293}"/>
                </a:ext>
              </a:extLst>
            </p:cNvPr>
            <p:cNvSpPr>
              <a:spLocks noChangeShapeType="1"/>
            </p:cNvSpPr>
            <p:nvPr/>
          </p:nvSpPr>
          <p:spPr bwMode="auto">
            <a:xfrm>
              <a:off x="3984" y="3216"/>
              <a:ext cx="0"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5867" name="Line 33">
              <a:extLst>
                <a:ext uri="{FF2B5EF4-FFF2-40B4-BE49-F238E27FC236}">
                  <a16:creationId xmlns:a16="http://schemas.microsoft.com/office/drawing/2014/main" xmlns="" id="{8CE65A0E-A380-45B4-90C1-6D245859B609}"/>
                </a:ext>
              </a:extLst>
            </p:cNvPr>
            <p:cNvSpPr>
              <a:spLocks noChangeShapeType="1"/>
            </p:cNvSpPr>
            <p:nvPr/>
          </p:nvSpPr>
          <p:spPr bwMode="auto">
            <a:xfrm>
              <a:off x="2736" y="3600"/>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3435058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2086D775-42EB-40A1-BE4B-F29AC9C8300A}"/>
              </a:ext>
            </a:extLst>
          </p:cNvPr>
          <p:cNvSpPr>
            <a:spLocks noGrp="1"/>
          </p:cNvSpPr>
          <p:nvPr>
            <p:ph type="title" idx="4294967295"/>
          </p:nvPr>
        </p:nvSpPr>
        <p:spPr/>
        <p:txBody>
          <a:bodyPr/>
          <a:lstStyle/>
          <a:p>
            <a:pPr eaLnBrk="1" hangingPunct="1"/>
            <a:r>
              <a:rPr lang="en-US" altLang="en-US" dirty="0"/>
              <a:t>Nested </a:t>
            </a:r>
            <a:r>
              <a:rPr lang="en-US" altLang="en-US" dirty="0">
                <a:latin typeface="Courier New" panose="02070309020205020404" pitchFamily="49" charset="0"/>
              </a:rPr>
              <a:t>if</a:t>
            </a:r>
            <a:r>
              <a:rPr lang="en-US" altLang="en-US" dirty="0"/>
              <a:t> Statements</a:t>
            </a:r>
          </a:p>
        </p:txBody>
      </p:sp>
      <p:sp>
        <p:nvSpPr>
          <p:cNvPr id="36868" name="TextBox 4">
            <a:extLst>
              <a:ext uri="{FF2B5EF4-FFF2-40B4-BE49-F238E27FC236}">
                <a16:creationId xmlns:a16="http://schemas.microsoft.com/office/drawing/2014/main" xmlns="" id="{68EA2D02-2ECE-4BC6-AF40-8DBD5A5ABB9C}"/>
              </a:ext>
            </a:extLst>
          </p:cNvPr>
          <p:cNvSpPr txBox="1">
            <a:spLocks noChangeArrowheads="1"/>
          </p:cNvSpPr>
          <p:nvPr/>
        </p:nvSpPr>
        <p:spPr bwMode="auto">
          <a:xfrm>
            <a:off x="1066799" y="1676400"/>
            <a:ext cx="724852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2000" dirty="0">
                <a:cs typeface="Times New Roman" panose="02020603050405020304" pitchFamily="18" charset="0"/>
              </a:rPr>
              <a:t>if (</a:t>
            </a:r>
            <a:r>
              <a:rPr lang="en-US" altLang="en-US" sz="2000" dirty="0" err="1">
                <a:cs typeface="Times New Roman" panose="02020603050405020304" pitchFamily="18" charset="0"/>
              </a:rPr>
              <a:t>coldOutside</a:t>
            </a:r>
            <a:r>
              <a:rPr lang="en-US" altLang="en-US" sz="2000" dirty="0">
                <a:cs typeface="Times New Roman" panose="02020603050405020304" pitchFamily="18" charset="0"/>
              </a:rPr>
              <a:t>)</a:t>
            </a:r>
          </a:p>
          <a:p>
            <a:pPr eaLnBrk="1" hangingPunct="1">
              <a:spcBef>
                <a:spcPct val="0"/>
              </a:spcBef>
              <a:buClrTx/>
              <a:buFontTx/>
              <a:buNone/>
            </a:pPr>
            <a:r>
              <a:rPr lang="en-US" altLang="en-US" sz="2000" dirty="0">
                <a:cs typeface="Times New Roman" panose="02020603050405020304" pitchFamily="18" charset="0"/>
              </a:rPr>
              <a:t>{</a:t>
            </a:r>
          </a:p>
          <a:p>
            <a:pPr eaLnBrk="1" hangingPunct="1">
              <a:spcBef>
                <a:spcPct val="0"/>
              </a:spcBef>
              <a:buClrTx/>
              <a:buFontTx/>
              <a:buNone/>
            </a:pPr>
            <a:r>
              <a:rPr lang="en-US" altLang="en-US" sz="2000" dirty="0">
                <a:cs typeface="Times New Roman" panose="02020603050405020304" pitchFamily="18" charset="0"/>
              </a:rPr>
              <a:t>     if (snowing)</a:t>
            </a:r>
          </a:p>
          <a:p>
            <a:pPr eaLnBrk="1" hangingPunct="1">
              <a:spcBef>
                <a:spcPct val="0"/>
              </a:spcBef>
              <a:buClrTx/>
              <a:buFontTx/>
              <a:buNone/>
            </a:pPr>
            <a:r>
              <a:rPr lang="en-US" altLang="en-US" sz="2000" dirty="0">
                <a:cs typeface="Times New Roman" panose="02020603050405020304" pitchFamily="18" charset="0"/>
              </a:rPr>
              <a:t>     {</a:t>
            </a:r>
          </a:p>
          <a:p>
            <a:pPr eaLnBrk="1" hangingPunct="1">
              <a:spcBef>
                <a:spcPct val="0"/>
              </a:spcBef>
              <a:buClrTx/>
              <a:buFontTx/>
              <a:buNone/>
            </a:pPr>
            <a:r>
              <a:rPr lang="en-US" altLang="en-US" sz="2000" dirty="0">
                <a:cs typeface="Times New Roman" panose="02020603050405020304" pitchFamily="18" charset="0"/>
              </a:rPr>
              <a:t>          	</a:t>
            </a:r>
            <a:r>
              <a:rPr lang="en-US" altLang="en-US" sz="2000" dirty="0" err="1">
                <a:cs typeface="Times New Roman" panose="02020603050405020304" pitchFamily="18" charset="0"/>
              </a:rPr>
              <a:t>System.out.println</a:t>
            </a:r>
            <a:r>
              <a:rPr lang="en-US" altLang="en-US" sz="2000" dirty="0">
                <a:cs typeface="Times New Roman" panose="02020603050405020304" pitchFamily="18" charset="0"/>
              </a:rPr>
              <a:t>(“Wear Parka”);</a:t>
            </a:r>
          </a:p>
          <a:p>
            <a:pPr eaLnBrk="1" hangingPunct="1">
              <a:spcBef>
                <a:spcPct val="0"/>
              </a:spcBef>
              <a:buClrTx/>
              <a:buFontTx/>
              <a:buNone/>
            </a:pPr>
            <a:r>
              <a:rPr lang="en-US" altLang="en-US" sz="2000" dirty="0">
                <a:cs typeface="Times New Roman" panose="02020603050405020304" pitchFamily="18" charset="0"/>
              </a:rPr>
              <a:t>     }</a:t>
            </a:r>
          </a:p>
          <a:p>
            <a:pPr eaLnBrk="1" hangingPunct="1">
              <a:spcBef>
                <a:spcPct val="0"/>
              </a:spcBef>
              <a:buClrTx/>
              <a:buFontTx/>
              <a:buNone/>
            </a:pPr>
            <a:r>
              <a:rPr lang="en-US" altLang="en-US" sz="2000" dirty="0">
                <a:cs typeface="Times New Roman" panose="02020603050405020304" pitchFamily="18" charset="0"/>
              </a:rPr>
              <a:t>     else</a:t>
            </a:r>
          </a:p>
          <a:p>
            <a:pPr eaLnBrk="1" hangingPunct="1">
              <a:spcBef>
                <a:spcPct val="0"/>
              </a:spcBef>
              <a:buClrTx/>
              <a:buFontTx/>
              <a:buNone/>
            </a:pPr>
            <a:r>
              <a:rPr lang="en-US" altLang="en-US" sz="2000" dirty="0">
                <a:cs typeface="Times New Roman" panose="02020603050405020304" pitchFamily="18" charset="0"/>
              </a:rPr>
              <a:t>     {</a:t>
            </a:r>
          </a:p>
          <a:p>
            <a:pPr eaLnBrk="1" hangingPunct="1">
              <a:spcBef>
                <a:spcPct val="0"/>
              </a:spcBef>
              <a:buClrTx/>
              <a:buFontTx/>
              <a:buNone/>
            </a:pPr>
            <a:r>
              <a:rPr lang="en-US" altLang="en-US" sz="2000" dirty="0">
                <a:cs typeface="Times New Roman" panose="02020603050405020304" pitchFamily="18" charset="0"/>
              </a:rPr>
              <a:t> 		</a:t>
            </a:r>
            <a:r>
              <a:rPr lang="en-US" altLang="en-US" sz="2000" dirty="0" err="1">
                <a:cs typeface="Times New Roman" panose="02020603050405020304" pitchFamily="18" charset="0"/>
              </a:rPr>
              <a:t>System.out.println</a:t>
            </a:r>
            <a:r>
              <a:rPr lang="en-US" altLang="en-US" sz="2000" dirty="0">
                <a:cs typeface="Times New Roman" panose="02020603050405020304" pitchFamily="18" charset="0"/>
              </a:rPr>
              <a:t>(“Wear a Jacket”);</a:t>
            </a:r>
          </a:p>
          <a:p>
            <a:pPr eaLnBrk="1" hangingPunct="1">
              <a:spcBef>
                <a:spcPct val="0"/>
              </a:spcBef>
              <a:buClrTx/>
              <a:buFontTx/>
              <a:buNone/>
            </a:pPr>
            <a:r>
              <a:rPr lang="en-US" altLang="en-US" sz="2000" dirty="0">
                <a:cs typeface="Times New Roman" panose="02020603050405020304" pitchFamily="18" charset="0"/>
              </a:rPr>
              <a:t>     }</a:t>
            </a:r>
          </a:p>
          <a:p>
            <a:pPr eaLnBrk="1" hangingPunct="1">
              <a:spcBef>
                <a:spcPct val="0"/>
              </a:spcBef>
              <a:buClrTx/>
              <a:buFontTx/>
              <a:buNone/>
            </a:pPr>
            <a:r>
              <a:rPr lang="en-US" altLang="en-US" sz="2000" dirty="0">
                <a:cs typeface="Times New Roman" panose="02020603050405020304" pitchFamily="18" charset="0"/>
              </a:rPr>
              <a:t>}</a:t>
            </a:r>
          </a:p>
          <a:p>
            <a:pPr eaLnBrk="1" hangingPunct="1">
              <a:spcBef>
                <a:spcPct val="0"/>
              </a:spcBef>
              <a:buClrTx/>
              <a:buFontTx/>
              <a:buNone/>
            </a:pPr>
            <a:r>
              <a:rPr lang="en-US" altLang="en-US" sz="2000" dirty="0">
                <a:cs typeface="Times New Roman" panose="02020603050405020304" pitchFamily="18" charset="0"/>
              </a:rPr>
              <a:t>else</a:t>
            </a:r>
          </a:p>
          <a:p>
            <a:pPr eaLnBrk="1" hangingPunct="1">
              <a:spcBef>
                <a:spcPct val="0"/>
              </a:spcBef>
              <a:buClrTx/>
              <a:buFontTx/>
              <a:buNone/>
            </a:pPr>
            <a:r>
              <a:rPr lang="en-US" altLang="en-US" sz="2000" dirty="0">
                <a:cs typeface="Times New Roman" panose="02020603050405020304" pitchFamily="18" charset="0"/>
              </a:rPr>
              <a:t>{</a:t>
            </a:r>
          </a:p>
          <a:p>
            <a:pPr eaLnBrk="1" hangingPunct="1">
              <a:spcBef>
                <a:spcPct val="0"/>
              </a:spcBef>
              <a:buClrTx/>
              <a:buFontTx/>
              <a:buNone/>
            </a:pPr>
            <a:r>
              <a:rPr lang="en-US" altLang="en-US" sz="2000" dirty="0">
                <a:cs typeface="Times New Roman" panose="02020603050405020304" pitchFamily="18" charset="0"/>
              </a:rPr>
              <a:t>      		 </a:t>
            </a:r>
            <a:r>
              <a:rPr lang="en-US" altLang="en-US" sz="2000" dirty="0" err="1">
                <a:cs typeface="Times New Roman" panose="02020603050405020304" pitchFamily="18" charset="0"/>
              </a:rPr>
              <a:t>System.out.println</a:t>
            </a:r>
            <a:r>
              <a:rPr lang="en-US" altLang="en-US" sz="2000" dirty="0">
                <a:cs typeface="Times New Roman" panose="02020603050405020304" pitchFamily="18" charset="0"/>
              </a:rPr>
              <a:t>(“Wear Shorts”);</a:t>
            </a:r>
          </a:p>
          <a:p>
            <a:pPr eaLnBrk="1" hangingPunct="1">
              <a:spcBef>
                <a:spcPct val="0"/>
              </a:spcBef>
              <a:buClrTx/>
              <a:buFontTx/>
              <a:buNone/>
            </a:pPr>
            <a:r>
              <a:rPr lang="en-US" altLang="en-US" sz="2000" dirty="0">
                <a:cs typeface="Times New Roman" panose="02020603050405020304" pitchFamily="18" charset="0"/>
              </a:rPr>
              <a:t>}</a:t>
            </a:r>
          </a:p>
        </p:txBody>
      </p:sp>
    </p:spTree>
    <p:extLst>
      <p:ext uri="{BB962C8B-B14F-4D97-AF65-F5344CB8AC3E}">
        <p14:creationId xmlns:p14="http://schemas.microsoft.com/office/powerpoint/2010/main" val="934988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xmlns="" id="{BA5396E4-BD5A-4A3D-B27A-DB0F5C8E7575}"/>
              </a:ext>
            </a:extLst>
          </p:cNvPr>
          <p:cNvSpPr>
            <a:spLocks noGrp="1" noChangeArrowheads="1"/>
          </p:cNvSpPr>
          <p:nvPr>
            <p:ph type="title" idx="4294967295"/>
          </p:nvPr>
        </p:nvSpPr>
        <p:spPr/>
        <p:txBody>
          <a:bodyPr/>
          <a:lstStyle/>
          <a:p>
            <a:pPr eaLnBrk="1" hangingPunct="1"/>
            <a:r>
              <a:rPr lang="en-US" altLang="en-US">
                <a:latin typeface="Courier New" panose="02070309020205020404" pitchFamily="49" charset="0"/>
              </a:rPr>
              <a:t>if</a:t>
            </a:r>
            <a:r>
              <a:rPr lang="en-US" altLang="en-US"/>
              <a:t>-</a:t>
            </a:r>
            <a:r>
              <a:rPr lang="en-US" altLang="en-US">
                <a:latin typeface="Courier New" panose="02070309020205020404" pitchFamily="49" charset="0"/>
              </a:rPr>
              <a:t>else</a:t>
            </a:r>
            <a:r>
              <a:rPr lang="en-US" altLang="en-US"/>
              <a:t> Matching</a:t>
            </a:r>
          </a:p>
        </p:txBody>
      </p:sp>
      <p:sp>
        <p:nvSpPr>
          <p:cNvPr id="38916" name="Rectangle 3">
            <a:extLst>
              <a:ext uri="{FF2B5EF4-FFF2-40B4-BE49-F238E27FC236}">
                <a16:creationId xmlns:a16="http://schemas.microsoft.com/office/drawing/2014/main" xmlns="" id="{C6C3AD45-AA5B-4F4D-9F64-DB98FCBD50C0}"/>
              </a:ext>
            </a:extLst>
          </p:cNvPr>
          <p:cNvSpPr>
            <a:spLocks noGrp="1" noChangeArrowheads="1"/>
          </p:cNvSpPr>
          <p:nvPr>
            <p:ph type="body" idx="4294967295"/>
          </p:nvPr>
        </p:nvSpPr>
        <p:spPr/>
        <p:txBody>
          <a:bodyPr/>
          <a:lstStyle/>
          <a:p>
            <a:pPr eaLnBrk="1" hangingPunct="1"/>
            <a:r>
              <a:rPr lang="en-US" altLang="en-US"/>
              <a:t>Curly brace use is not required if there is only one statement to be conditionally executed.</a:t>
            </a:r>
          </a:p>
          <a:p>
            <a:pPr eaLnBrk="1" hangingPunct="1"/>
            <a:r>
              <a:rPr lang="en-US" altLang="en-US"/>
              <a:t>However, sometimes curly braces can help make the program more readable.</a:t>
            </a:r>
          </a:p>
          <a:p>
            <a:pPr eaLnBrk="1" hangingPunct="1"/>
            <a:r>
              <a:rPr lang="en-US" altLang="en-US"/>
              <a:t>Additionally, proper indentation makes it much easier to match up else statements with their corresponding </a:t>
            </a:r>
            <a:r>
              <a:rPr lang="en-US" altLang="en-US">
                <a:latin typeface="Courier New" panose="02070309020205020404" pitchFamily="49" charset="0"/>
              </a:rPr>
              <a:t>if</a:t>
            </a:r>
            <a:r>
              <a:rPr lang="en-US" altLang="en-US"/>
              <a:t> statement.</a:t>
            </a:r>
          </a:p>
        </p:txBody>
      </p:sp>
    </p:spTree>
    <p:extLst>
      <p:ext uri="{BB962C8B-B14F-4D97-AF65-F5344CB8AC3E}">
        <p14:creationId xmlns:p14="http://schemas.microsoft.com/office/powerpoint/2010/main" val="660393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10DC03B9-1CC8-4902-A6E9-5B5D86DB36DC}"/>
              </a:ext>
            </a:extLst>
          </p:cNvPr>
          <p:cNvSpPr>
            <a:spLocks noGrp="1"/>
          </p:cNvSpPr>
          <p:nvPr>
            <p:ph type="title" idx="4294967295"/>
          </p:nvPr>
        </p:nvSpPr>
        <p:spPr/>
        <p:txBody>
          <a:bodyPr/>
          <a:lstStyle/>
          <a:p>
            <a:pPr eaLnBrk="1" hangingPunct="1"/>
            <a:r>
              <a:rPr lang="en-US" altLang="en-US"/>
              <a:t>Alignment and Nested </a:t>
            </a:r>
            <a:r>
              <a:rPr lang="en-US" altLang="en-US">
                <a:latin typeface="Courier New" panose="02070309020205020404" pitchFamily="49" charset="0"/>
              </a:rPr>
              <a:t>if</a:t>
            </a:r>
            <a:r>
              <a:rPr lang="en-US" altLang="en-US"/>
              <a:t> Statements</a:t>
            </a:r>
          </a:p>
        </p:txBody>
      </p:sp>
      <p:grpSp>
        <p:nvGrpSpPr>
          <p:cNvPr id="40965" name="Group 27">
            <a:extLst>
              <a:ext uri="{FF2B5EF4-FFF2-40B4-BE49-F238E27FC236}">
                <a16:creationId xmlns:a16="http://schemas.microsoft.com/office/drawing/2014/main" xmlns="" id="{480CDD69-6BF5-4AAB-BE49-F2F7EEB0C6F8}"/>
              </a:ext>
            </a:extLst>
          </p:cNvPr>
          <p:cNvGrpSpPr>
            <a:grpSpLocks/>
          </p:cNvGrpSpPr>
          <p:nvPr/>
        </p:nvGrpSpPr>
        <p:grpSpPr bwMode="auto">
          <a:xfrm>
            <a:off x="4114800" y="2266950"/>
            <a:ext cx="1066800" cy="1176339"/>
            <a:chOff x="3276600" y="2514600"/>
            <a:chExt cx="1066800" cy="1143794"/>
          </a:xfrm>
        </p:grpSpPr>
        <p:cxnSp>
          <p:nvCxnSpPr>
            <p:cNvPr id="40973" name="Straight Arrow Connector 9">
              <a:extLst>
                <a:ext uri="{FF2B5EF4-FFF2-40B4-BE49-F238E27FC236}">
                  <a16:creationId xmlns:a16="http://schemas.microsoft.com/office/drawing/2014/main" xmlns="" id="{4E35EE14-63C4-4C40-A149-3AAA1CFFF923}"/>
                </a:ext>
              </a:extLst>
            </p:cNvPr>
            <p:cNvCxnSpPr>
              <a:cxnSpLocks noChangeShapeType="1"/>
            </p:cNvCxnSpPr>
            <p:nvPr/>
          </p:nvCxnSpPr>
          <p:spPr bwMode="auto">
            <a:xfrm>
              <a:off x="3810000" y="2514600"/>
              <a:ext cx="533400" cy="1588"/>
            </a:xfrm>
            <a:prstGeom prst="straightConnector1">
              <a:avLst/>
            </a:prstGeom>
            <a:noFill/>
            <a:ln w="508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40974" name="Straight Arrow Connector 10">
              <a:extLst>
                <a:ext uri="{FF2B5EF4-FFF2-40B4-BE49-F238E27FC236}">
                  <a16:creationId xmlns:a16="http://schemas.microsoft.com/office/drawing/2014/main" xmlns="" id="{65C8B562-F652-41B6-A712-E365F49A2982}"/>
                </a:ext>
              </a:extLst>
            </p:cNvPr>
            <p:cNvCxnSpPr>
              <a:cxnSpLocks noChangeShapeType="1"/>
            </p:cNvCxnSpPr>
            <p:nvPr/>
          </p:nvCxnSpPr>
          <p:spPr bwMode="auto">
            <a:xfrm>
              <a:off x="3810000" y="3656012"/>
              <a:ext cx="533400" cy="1588"/>
            </a:xfrm>
            <a:prstGeom prst="straightConnector1">
              <a:avLst/>
            </a:prstGeom>
            <a:noFill/>
            <a:ln w="508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40975" name="Straight Connector 12">
              <a:extLst>
                <a:ext uri="{FF2B5EF4-FFF2-40B4-BE49-F238E27FC236}">
                  <a16:creationId xmlns:a16="http://schemas.microsoft.com/office/drawing/2014/main" xmlns="" id="{7F5EBB26-A25E-4824-8C16-B0289C5ADCFF}"/>
                </a:ext>
              </a:extLst>
            </p:cNvPr>
            <p:cNvCxnSpPr>
              <a:cxnSpLocks noChangeShapeType="1"/>
            </p:cNvCxnSpPr>
            <p:nvPr/>
          </p:nvCxnSpPr>
          <p:spPr bwMode="auto">
            <a:xfrm rot="5400000">
              <a:off x="3238500" y="3086100"/>
              <a:ext cx="1143000" cy="1588"/>
            </a:xfrm>
            <a:prstGeom prst="line">
              <a:avLst/>
            </a:prstGeom>
            <a:noFill/>
            <a:ln w="50800" algn="ctr">
              <a:solidFill>
                <a:srgbClr val="FF0000"/>
              </a:solidFill>
              <a:round/>
              <a:headEnd/>
              <a:tailEnd/>
            </a:ln>
            <a:extLst>
              <a:ext uri="{909E8E84-426E-40DD-AFC4-6F175D3DCCD1}">
                <a14:hiddenFill xmlns:a14="http://schemas.microsoft.com/office/drawing/2010/main">
                  <a:noFill/>
                </a14:hiddenFill>
              </a:ext>
            </a:extLst>
          </p:spPr>
        </p:cxnSp>
        <p:cxnSp>
          <p:nvCxnSpPr>
            <p:cNvPr id="40976" name="Straight Connector 15">
              <a:extLst>
                <a:ext uri="{FF2B5EF4-FFF2-40B4-BE49-F238E27FC236}">
                  <a16:creationId xmlns:a16="http://schemas.microsoft.com/office/drawing/2014/main" xmlns="" id="{4FBF74E8-5DE7-4565-9FAE-CEACE2E7A6F6}"/>
                </a:ext>
              </a:extLst>
            </p:cNvPr>
            <p:cNvCxnSpPr>
              <a:cxnSpLocks noChangeShapeType="1"/>
            </p:cNvCxnSpPr>
            <p:nvPr/>
          </p:nvCxnSpPr>
          <p:spPr bwMode="auto">
            <a:xfrm flipH="1" flipV="1">
              <a:off x="3276600" y="3227734"/>
              <a:ext cx="542925" cy="1"/>
            </a:xfrm>
            <a:prstGeom prst="line">
              <a:avLst/>
            </a:prstGeom>
            <a:noFill/>
            <a:ln w="50800" algn="ctr">
              <a:solidFill>
                <a:srgbClr val="FF0000"/>
              </a:solidFill>
              <a:round/>
              <a:headEnd/>
              <a:tailEnd/>
            </a:ln>
            <a:extLst>
              <a:ext uri="{909E8E84-426E-40DD-AFC4-6F175D3DCCD1}">
                <a14:hiddenFill xmlns:a14="http://schemas.microsoft.com/office/drawing/2010/main">
                  <a:noFill/>
                </a14:hiddenFill>
              </a:ext>
            </a:extLst>
          </p:spPr>
        </p:cxnSp>
      </p:grpSp>
      <p:sp>
        <p:nvSpPr>
          <p:cNvPr id="21" name="TextBox 20">
            <a:extLst>
              <a:ext uri="{FF2B5EF4-FFF2-40B4-BE49-F238E27FC236}">
                <a16:creationId xmlns:a16="http://schemas.microsoft.com/office/drawing/2014/main" xmlns="" id="{09BAA9A6-696A-49FF-97D5-69B38D37E910}"/>
              </a:ext>
            </a:extLst>
          </p:cNvPr>
          <p:cNvSpPr txBox="1"/>
          <p:nvPr/>
        </p:nvSpPr>
        <p:spPr>
          <a:xfrm>
            <a:off x="2438400" y="2768600"/>
            <a:ext cx="1905000" cy="584200"/>
          </a:xfrm>
          <a:prstGeom prst="rect">
            <a:avLst/>
          </a:prstGeom>
          <a:solidFill>
            <a:schemeClr val="tx1"/>
          </a:solidFill>
          <a:ln>
            <a:solidFill>
              <a:srgbClr val="FF3300"/>
            </a:solidFill>
          </a:ln>
        </p:spPr>
        <p:txBody>
          <a:bodyPr>
            <a:spAutoFit/>
          </a:bodyPr>
          <a:lstStyle/>
          <a:p>
            <a:pPr algn="ctr" eaLnBrk="1" hangingPunct="1">
              <a:defRPr/>
            </a:pPr>
            <a:r>
              <a:rPr lang="en-US" dirty="0">
                <a:solidFill>
                  <a:srgbClr val="FF0000"/>
                </a:solidFill>
                <a:latin typeface="+mj-lt"/>
                <a:cs typeface="+mn-cs"/>
              </a:rPr>
              <a:t>This </a:t>
            </a:r>
            <a:r>
              <a:rPr lang="en-US" dirty="0">
                <a:solidFill>
                  <a:srgbClr val="FF0000"/>
                </a:solidFill>
                <a:latin typeface="Courier New" pitchFamily="49" charset="0"/>
                <a:cs typeface="Courier New" pitchFamily="49" charset="0"/>
              </a:rPr>
              <a:t>if</a:t>
            </a:r>
            <a:r>
              <a:rPr lang="en-US" dirty="0">
                <a:solidFill>
                  <a:srgbClr val="FF0000"/>
                </a:solidFill>
                <a:cs typeface="+mn-cs"/>
              </a:rPr>
              <a:t> </a:t>
            </a:r>
            <a:r>
              <a:rPr lang="en-US" dirty="0">
                <a:solidFill>
                  <a:srgbClr val="FF0000"/>
                </a:solidFill>
                <a:latin typeface="+mj-lt"/>
                <a:cs typeface="+mn-cs"/>
              </a:rPr>
              <a:t>and </a:t>
            </a:r>
            <a:r>
              <a:rPr lang="en-US" dirty="0">
                <a:solidFill>
                  <a:srgbClr val="FF0000"/>
                </a:solidFill>
                <a:latin typeface="Courier New" pitchFamily="49" charset="0"/>
                <a:cs typeface="Courier New" pitchFamily="49" charset="0"/>
              </a:rPr>
              <a:t>else</a:t>
            </a:r>
          </a:p>
          <a:p>
            <a:pPr algn="ctr" eaLnBrk="1" hangingPunct="1">
              <a:defRPr/>
            </a:pPr>
            <a:r>
              <a:rPr lang="en-US" dirty="0">
                <a:solidFill>
                  <a:srgbClr val="FF0000"/>
                </a:solidFill>
                <a:latin typeface="+mj-lt"/>
                <a:cs typeface="+mn-cs"/>
              </a:rPr>
              <a:t>go together.</a:t>
            </a:r>
          </a:p>
        </p:txBody>
      </p:sp>
      <p:grpSp>
        <p:nvGrpSpPr>
          <p:cNvPr id="40967" name="Group 28">
            <a:extLst>
              <a:ext uri="{FF2B5EF4-FFF2-40B4-BE49-F238E27FC236}">
                <a16:creationId xmlns:a16="http://schemas.microsoft.com/office/drawing/2014/main" xmlns="" id="{07360213-DAE3-4FE0-9116-638D6CAF0700}"/>
              </a:ext>
            </a:extLst>
          </p:cNvPr>
          <p:cNvGrpSpPr>
            <a:grpSpLocks/>
          </p:cNvGrpSpPr>
          <p:nvPr/>
        </p:nvGrpSpPr>
        <p:grpSpPr bwMode="auto">
          <a:xfrm>
            <a:off x="1600200" y="1690689"/>
            <a:ext cx="2971800" cy="3471861"/>
            <a:chOff x="762000" y="1905000"/>
            <a:chExt cx="2971800" cy="3201988"/>
          </a:xfrm>
        </p:grpSpPr>
        <p:cxnSp>
          <p:nvCxnSpPr>
            <p:cNvPr id="40969" name="Straight Arrow Connector 16">
              <a:extLst>
                <a:ext uri="{FF2B5EF4-FFF2-40B4-BE49-F238E27FC236}">
                  <a16:creationId xmlns:a16="http://schemas.microsoft.com/office/drawing/2014/main" xmlns="" id="{85B1BF07-561E-44E6-8F9A-49C8C5667D57}"/>
                </a:ext>
              </a:extLst>
            </p:cNvPr>
            <p:cNvCxnSpPr>
              <a:cxnSpLocks noChangeShapeType="1"/>
            </p:cNvCxnSpPr>
            <p:nvPr/>
          </p:nvCxnSpPr>
          <p:spPr bwMode="auto">
            <a:xfrm>
              <a:off x="1371600" y="1905000"/>
              <a:ext cx="2362200" cy="1588"/>
            </a:xfrm>
            <a:prstGeom prst="straightConnector1">
              <a:avLst/>
            </a:prstGeom>
            <a:noFill/>
            <a:ln w="50800" algn="ctr">
              <a:solidFill>
                <a:srgbClr val="00B050"/>
              </a:solidFill>
              <a:round/>
              <a:headEnd/>
              <a:tailEnd type="arrow" w="med" len="med"/>
            </a:ln>
            <a:extLst>
              <a:ext uri="{909E8E84-426E-40DD-AFC4-6F175D3DCCD1}">
                <a14:hiddenFill xmlns:a14="http://schemas.microsoft.com/office/drawing/2010/main">
                  <a:noFill/>
                </a14:hiddenFill>
              </a:ext>
            </a:extLst>
          </p:spPr>
        </p:cxnSp>
        <p:cxnSp>
          <p:nvCxnSpPr>
            <p:cNvPr id="40970" name="Straight Arrow Connector 17">
              <a:extLst>
                <a:ext uri="{FF2B5EF4-FFF2-40B4-BE49-F238E27FC236}">
                  <a16:creationId xmlns:a16="http://schemas.microsoft.com/office/drawing/2014/main" xmlns="" id="{BEB25750-5561-4529-B85F-0E5358D9B25A}"/>
                </a:ext>
              </a:extLst>
            </p:cNvPr>
            <p:cNvCxnSpPr>
              <a:cxnSpLocks noChangeShapeType="1"/>
            </p:cNvCxnSpPr>
            <p:nvPr/>
          </p:nvCxnSpPr>
          <p:spPr bwMode="auto">
            <a:xfrm>
              <a:off x="1371600" y="5105400"/>
              <a:ext cx="2362200" cy="1588"/>
            </a:xfrm>
            <a:prstGeom prst="straightConnector1">
              <a:avLst/>
            </a:prstGeom>
            <a:noFill/>
            <a:ln w="50800" algn="ctr">
              <a:solidFill>
                <a:srgbClr val="00B050"/>
              </a:solidFill>
              <a:round/>
              <a:headEnd/>
              <a:tailEnd type="arrow" w="med" len="med"/>
            </a:ln>
            <a:extLst>
              <a:ext uri="{909E8E84-426E-40DD-AFC4-6F175D3DCCD1}">
                <a14:hiddenFill xmlns:a14="http://schemas.microsoft.com/office/drawing/2010/main">
                  <a:noFill/>
                </a14:hiddenFill>
              </a:ext>
            </a:extLst>
          </p:spPr>
        </p:cxnSp>
        <p:cxnSp>
          <p:nvCxnSpPr>
            <p:cNvPr id="40971" name="Straight Connector 23">
              <a:extLst>
                <a:ext uri="{FF2B5EF4-FFF2-40B4-BE49-F238E27FC236}">
                  <a16:creationId xmlns:a16="http://schemas.microsoft.com/office/drawing/2014/main" xmlns="" id="{A486555C-D938-45F2-B5D6-33D4E5616163}"/>
                </a:ext>
              </a:extLst>
            </p:cNvPr>
            <p:cNvCxnSpPr>
              <a:cxnSpLocks noChangeShapeType="1"/>
            </p:cNvCxnSpPr>
            <p:nvPr/>
          </p:nvCxnSpPr>
          <p:spPr bwMode="auto">
            <a:xfrm rot="5400000" flipH="1" flipV="1">
              <a:off x="-229394" y="3505200"/>
              <a:ext cx="3201194" cy="794"/>
            </a:xfrm>
            <a:prstGeom prst="line">
              <a:avLst/>
            </a:prstGeom>
            <a:noFill/>
            <a:ln w="50800" algn="ctr">
              <a:solidFill>
                <a:srgbClr val="00B050"/>
              </a:solidFill>
              <a:round/>
              <a:headEnd/>
              <a:tailEnd/>
            </a:ln>
            <a:extLst>
              <a:ext uri="{909E8E84-426E-40DD-AFC4-6F175D3DCCD1}">
                <a14:hiddenFill xmlns:a14="http://schemas.microsoft.com/office/drawing/2010/main">
                  <a:noFill/>
                </a14:hiddenFill>
              </a:ext>
            </a:extLst>
          </p:spPr>
        </p:cxnSp>
        <p:cxnSp>
          <p:nvCxnSpPr>
            <p:cNvPr id="40972" name="Straight Connector 26">
              <a:extLst>
                <a:ext uri="{FF2B5EF4-FFF2-40B4-BE49-F238E27FC236}">
                  <a16:creationId xmlns:a16="http://schemas.microsoft.com/office/drawing/2014/main" xmlns="" id="{353BA7CC-D9A9-4720-A31A-FF6DAC7B9D67}"/>
                </a:ext>
              </a:extLst>
            </p:cNvPr>
            <p:cNvCxnSpPr>
              <a:cxnSpLocks noChangeShapeType="1"/>
            </p:cNvCxnSpPr>
            <p:nvPr/>
          </p:nvCxnSpPr>
          <p:spPr bwMode="auto">
            <a:xfrm flipH="1" flipV="1">
              <a:off x="762000" y="3521368"/>
              <a:ext cx="609602" cy="1"/>
            </a:xfrm>
            <a:prstGeom prst="line">
              <a:avLst/>
            </a:prstGeom>
            <a:noFill/>
            <a:ln w="50800" algn="ctr">
              <a:solidFill>
                <a:srgbClr val="00B050"/>
              </a:solidFill>
              <a:round/>
              <a:headEnd/>
              <a:tailEnd/>
            </a:ln>
            <a:extLst>
              <a:ext uri="{909E8E84-426E-40DD-AFC4-6F175D3DCCD1}">
                <a14:hiddenFill xmlns:a14="http://schemas.microsoft.com/office/drawing/2010/main">
                  <a:noFill/>
                </a14:hiddenFill>
              </a:ext>
            </a:extLst>
          </p:spPr>
        </p:cxnSp>
      </p:grpSp>
      <p:sp>
        <p:nvSpPr>
          <p:cNvPr id="30" name="TextBox 29">
            <a:extLst>
              <a:ext uri="{FF2B5EF4-FFF2-40B4-BE49-F238E27FC236}">
                <a16:creationId xmlns:a16="http://schemas.microsoft.com/office/drawing/2014/main" xmlns="" id="{39EBB07A-00B8-46B1-BF4F-39F76E36FEFA}"/>
              </a:ext>
            </a:extLst>
          </p:cNvPr>
          <p:cNvSpPr txBox="1"/>
          <p:nvPr/>
        </p:nvSpPr>
        <p:spPr>
          <a:xfrm>
            <a:off x="76200" y="3149600"/>
            <a:ext cx="1905000" cy="584200"/>
          </a:xfrm>
          <a:prstGeom prst="rect">
            <a:avLst/>
          </a:prstGeom>
          <a:solidFill>
            <a:schemeClr val="tx1"/>
          </a:solidFill>
          <a:ln>
            <a:solidFill>
              <a:srgbClr val="00B050"/>
            </a:solidFill>
          </a:ln>
        </p:spPr>
        <p:txBody>
          <a:bodyPr>
            <a:spAutoFit/>
          </a:bodyPr>
          <a:lstStyle/>
          <a:p>
            <a:pPr algn="ctr" eaLnBrk="1" hangingPunct="1">
              <a:defRPr/>
            </a:pPr>
            <a:r>
              <a:rPr lang="en-US" dirty="0">
                <a:solidFill>
                  <a:srgbClr val="00B050"/>
                </a:solidFill>
                <a:latin typeface="+mj-lt"/>
                <a:cs typeface="+mn-cs"/>
              </a:rPr>
              <a:t>This </a:t>
            </a:r>
            <a:r>
              <a:rPr lang="en-US" dirty="0">
                <a:solidFill>
                  <a:srgbClr val="00B050"/>
                </a:solidFill>
                <a:latin typeface="Courier New" pitchFamily="49" charset="0"/>
                <a:cs typeface="Courier New" pitchFamily="49" charset="0"/>
              </a:rPr>
              <a:t>if</a:t>
            </a:r>
            <a:r>
              <a:rPr lang="en-US" dirty="0">
                <a:solidFill>
                  <a:srgbClr val="00B050"/>
                </a:solidFill>
                <a:cs typeface="+mn-cs"/>
              </a:rPr>
              <a:t> </a:t>
            </a:r>
            <a:r>
              <a:rPr lang="en-US" dirty="0">
                <a:solidFill>
                  <a:srgbClr val="00B050"/>
                </a:solidFill>
                <a:latin typeface="+mj-lt"/>
                <a:cs typeface="+mn-cs"/>
              </a:rPr>
              <a:t>and </a:t>
            </a:r>
            <a:r>
              <a:rPr lang="en-US" dirty="0">
                <a:solidFill>
                  <a:srgbClr val="00B050"/>
                </a:solidFill>
                <a:latin typeface="Courier New" pitchFamily="49" charset="0"/>
                <a:cs typeface="Courier New" pitchFamily="49" charset="0"/>
              </a:rPr>
              <a:t>else</a:t>
            </a:r>
          </a:p>
          <a:p>
            <a:pPr algn="ctr" eaLnBrk="1" hangingPunct="1">
              <a:defRPr/>
            </a:pPr>
            <a:r>
              <a:rPr lang="en-US" dirty="0">
                <a:solidFill>
                  <a:srgbClr val="00B050"/>
                </a:solidFill>
                <a:latin typeface="+mj-lt"/>
                <a:cs typeface="+mn-cs"/>
              </a:rPr>
              <a:t>go together.</a:t>
            </a:r>
          </a:p>
        </p:txBody>
      </p:sp>
      <p:sp>
        <p:nvSpPr>
          <p:cNvPr id="17" name="TextBox 4">
            <a:extLst>
              <a:ext uri="{FF2B5EF4-FFF2-40B4-BE49-F238E27FC236}">
                <a16:creationId xmlns:a16="http://schemas.microsoft.com/office/drawing/2014/main" xmlns="" id="{39C8D9DD-BAE0-48F5-B029-56AEBA213BA9}"/>
              </a:ext>
            </a:extLst>
          </p:cNvPr>
          <p:cNvSpPr txBox="1">
            <a:spLocks noChangeArrowheads="1"/>
          </p:cNvSpPr>
          <p:nvPr/>
        </p:nvSpPr>
        <p:spPr bwMode="auto">
          <a:xfrm>
            <a:off x="4800598" y="1447800"/>
            <a:ext cx="4343401"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2000" dirty="0">
                <a:cs typeface="Times New Roman" panose="02020603050405020304" pitchFamily="18" charset="0"/>
              </a:rPr>
              <a:t>if (</a:t>
            </a:r>
            <a:r>
              <a:rPr lang="en-US" altLang="en-US" sz="2000" dirty="0" err="1">
                <a:cs typeface="Times New Roman" panose="02020603050405020304" pitchFamily="18" charset="0"/>
              </a:rPr>
              <a:t>coldOutside</a:t>
            </a:r>
            <a:r>
              <a:rPr lang="en-US" altLang="en-US" sz="2000" dirty="0">
                <a:cs typeface="Times New Roman" panose="02020603050405020304" pitchFamily="18" charset="0"/>
              </a:rPr>
              <a:t>)</a:t>
            </a:r>
          </a:p>
          <a:p>
            <a:pPr eaLnBrk="1" hangingPunct="1">
              <a:spcBef>
                <a:spcPct val="0"/>
              </a:spcBef>
              <a:buClrTx/>
              <a:buFontTx/>
              <a:buNone/>
            </a:pPr>
            <a:r>
              <a:rPr lang="en-US" altLang="en-US" sz="2000" dirty="0">
                <a:cs typeface="Times New Roman" panose="02020603050405020304" pitchFamily="18" charset="0"/>
              </a:rPr>
              <a:t>{</a:t>
            </a:r>
          </a:p>
          <a:p>
            <a:pPr eaLnBrk="1" hangingPunct="1">
              <a:spcBef>
                <a:spcPct val="0"/>
              </a:spcBef>
              <a:buClrTx/>
              <a:buFontTx/>
              <a:buNone/>
            </a:pPr>
            <a:r>
              <a:rPr lang="en-US" altLang="en-US" sz="2000" dirty="0">
                <a:cs typeface="Times New Roman" panose="02020603050405020304" pitchFamily="18" charset="0"/>
              </a:rPr>
              <a:t>     if (snowing)</a:t>
            </a:r>
          </a:p>
          <a:p>
            <a:pPr eaLnBrk="1" hangingPunct="1">
              <a:spcBef>
                <a:spcPct val="0"/>
              </a:spcBef>
              <a:buClrTx/>
              <a:buFontTx/>
              <a:buNone/>
            </a:pPr>
            <a:r>
              <a:rPr lang="en-US" altLang="en-US" sz="2000" dirty="0">
                <a:cs typeface="Times New Roman" panose="02020603050405020304" pitchFamily="18" charset="0"/>
              </a:rPr>
              <a:t>     {</a:t>
            </a:r>
          </a:p>
          <a:p>
            <a:pPr eaLnBrk="1" hangingPunct="1">
              <a:spcBef>
                <a:spcPct val="0"/>
              </a:spcBef>
              <a:buClrTx/>
              <a:buFontTx/>
              <a:buNone/>
            </a:pPr>
            <a:r>
              <a:rPr lang="en-US" altLang="en-US" sz="2000" dirty="0">
                <a:cs typeface="Times New Roman" panose="02020603050405020304" pitchFamily="18" charset="0"/>
              </a:rPr>
              <a:t>          	</a:t>
            </a:r>
            <a:r>
              <a:rPr lang="en-US" altLang="en-US" sz="2000" dirty="0" err="1">
                <a:cs typeface="Times New Roman" panose="02020603050405020304" pitchFamily="18" charset="0"/>
              </a:rPr>
              <a:t>S.o.p</a:t>
            </a:r>
            <a:r>
              <a:rPr lang="en-US" altLang="en-US" sz="2000" dirty="0">
                <a:cs typeface="Times New Roman" panose="02020603050405020304" pitchFamily="18" charset="0"/>
              </a:rPr>
              <a:t>(“Wear Parka”);</a:t>
            </a:r>
          </a:p>
          <a:p>
            <a:pPr eaLnBrk="1" hangingPunct="1">
              <a:spcBef>
                <a:spcPct val="0"/>
              </a:spcBef>
              <a:buClrTx/>
              <a:buFontTx/>
              <a:buNone/>
            </a:pPr>
            <a:r>
              <a:rPr lang="en-US" altLang="en-US" sz="2000" dirty="0">
                <a:cs typeface="Times New Roman" panose="02020603050405020304" pitchFamily="18" charset="0"/>
              </a:rPr>
              <a:t>     }</a:t>
            </a:r>
          </a:p>
          <a:p>
            <a:pPr eaLnBrk="1" hangingPunct="1">
              <a:spcBef>
                <a:spcPct val="0"/>
              </a:spcBef>
              <a:buClrTx/>
              <a:buFontTx/>
              <a:buNone/>
            </a:pPr>
            <a:r>
              <a:rPr lang="en-US" altLang="en-US" sz="2000" dirty="0">
                <a:cs typeface="Times New Roman" panose="02020603050405020304" pitchFamily="18" charset="0"/>
              </a:rPr>
              <a:t>     else</a:t>
            </a:r>
          </a:p>
          <a:p>
            <a:pPr eaLnBrk="1" hangingPunct="1">
              <a:spcBef>
                <a:spcPct val="0"/>
              </a:spcBef>
              <a:buClrTx/>
              <a:buFontTx/>
              <a:buNone/>
            </a:pPr>
            <a:r>
              <a:rPr lang="en-US" altLang="en-US" sz="2000" dirty="0">
                <a:cs typeface="Times New Roman" panose="02020603050405020304" pitchFamily="18" charset="0"/>
              </a:rPr>
              <a:t>     {</a:t>
            </a:r>
          </a:p>
          <a:p>
            <a:pPr eaLnBrk="1" hangingPunct="1">
              <a:spcBef>
                <a:spcPct val="0"/>
              </a:spcBef>
              <a:buClrTx/>
              <a:buFontTx/>
              <a:buNone/>
            </a:pPr>
            <a:r>
              <a:rPr lang="en-US" altLang="en-US" sz="2000" dirty="0">
                <a:cs typeface="Times New Roman" panose="02020603050405020304" pitchFamily="18" charset="0"/>
              </a:rPr>
              <a:t> 		 </a:t>
            </a:r>
            <a:r>
              <a:rPr lang="en-US" altLang="en-US" sz="2000" dirty="0" err="1">
                <a:cs typeface="Times New Roman" panose="02020603050405020304" pitchFamily="18" charset="0"/>
              </a:rPr>
              <a:t>S.o.p</a:t>
            </a:r>
            <a:r>
              <a:rPr lang="en-US" altLang="en-US" sz="2000" dirty="0">
                <a:cs typeface="Times New Roman" panose="02020603050405020304" pitchFamily="18" charset="0"/>
              </a:rPr>
              <a:t>(“Wear a Jacket”);</a:t>
            </a:r>
          </a:p>
          <a:p>
            <a:pPr eaLnBrk="1" hangingPunct="1">
              <a:spcBef>
                <a:spcPct val="0"/>
              </a:spcBef>
              <a:buClrTx/>
              <a:buFontTx/>
              <a:buNone/>
            </a:pPr>
            <a:r>
              <a:rPr lang="en-US" altLang="en-US" sz="2000" dirty="0">
                <a:cs typeface="Times New Roman" panose="02020603050405020304" pitchFamily="18" charset="0"/>
              </a:rPr>
              <a:t>     }</a:t>
            </a:r>
          </a:p>
          <a:p>
            <a:pPr eaLnBrk="1" hangingPunct="1">
              <a:spcBef>
                <a:spcPct val="0"/>
              </a:spcBef>
              <a:buClrTx/>
              <a:buFontTx/>
              <a:buNone/>
            </a:pPr>
            <a:r>
              <a:rPr lang="en-US" altLang="en-US" sz="2000" dirty="0">
                <a:cs typeface="Times New Roman" panose="02020603050405020304" pitchFamily="18" charset="0"/>
              </a:rPr>
              <a:t>}</a:t>
            </a:r>
          </a:p>
          <a:p>
            <a:pPr eaLnBrk="1" hangingPunct="1">
              <a:spcBef>
                <a:spcPct val="0"/>
              </a:spcBef>
              <a:buClrTx/>
              <a:buFontTx/>
              <a:buNone/>
            </a:pPr>
            <a:r>
              <a:rPr lang="en-US" altLang="en-US" sz="2000" dirty="0">
                <a:cs typeface="Times New Roman" panose="02020603050405020304" pitchFamily="18" charset="0"/>
              </a:rPr>
              <a:t>else</a:t>
            </a:r>
          </a:p>
          <a:p>
            <a:pPr eaLnBrk="1" hangingPunct="1">
              <a:spcBef>
                <a:spcPct val="0"/>
              </a:spcBef>
              <a:buClrTx/>
              <a:buFontTx/>
              <a:buNone/>
            </a:pPr>
            <a:r>
              <a:rPr lang="en-US" altLang="en-US" sz="2000" dirty="0">
                <a:cs typeface="Times New Roman" panose="02020603050405020304" pitchFamily="18" charset="0"/>
              </a:rPr>
              <a:t>{</a:t>
            </a:r>
          </a:p>
          <a:p>
            <a:pPr eaLnBrk="1" hangingPunct="1">
              <a:spcBef>
                <a:spcPct val="0"/>
              </a:spcBef>
              <a:buClrTx/>
              <a:buFontTx/>
              <a:buNone/>
            </a:pPr>
            <a:r>
              <a:rPr lang="en-US" altLang="en-US" sz="2000" dirty="0">
                <a:cs typeface="Times New Roman" panose="02020603050405020304" pitchFamily="18" charset="0"/>
              </a:rPr>
              <a:t>      		 </a:t>
            </a:r>
            <a:r>
              <a:rPr lang="en-US" altLang="en-US" sz="2000" dirty="0" err="1">
                <a:cs typeface="Times New Roman" panose="02020603050405020304" pitchFamily="18" charset="0"/>
              </a:rPr>
              <a:t>S.o.p</a:t>
            </a:r>
            <a:r>
              <a:rPr lang="en-US" altLang="en-US" sz="2000" dirty="0">
                <a:cs typeface="Times New Roman" panose="02020603050405020304" pitchFamily="18" charset="0"/>
              </a:rPr>
              <a:t>(“Wear Shorts”);</a:t>
            </a:r>
          </a:p>
          <a:p>
            <a:pPr eaLnBrk="1" hangingPunct="1">
              <a:spcBef>
                <a:spcPct val="0"/>
              </a:spcBef>
              <a:buClrTx/>
              <a:buFontTx/>
              <a:buNone/>
            </a:pPr>
            <a:r>
              <a:rPr lang="en-US" altLang="en-US" sz="2000" dirty="0">
                <a:cs typeface="Times New Roman" panose="02020603050405020304" pitchFamily="18" charset="0"/>
              </a:rPr>
              <a:t>}</a:t>
            </a:r>
          </a:p>
        </p:txBody>
      </p:sp>
    </p:spTree>
    <p:extLst>
      <p:ext uri="{BB962C8B-B14F-4D97-AF65-F5344CB8AC3E}">
        <p14:creationId xmlns:p14="http://schemas.microsoft.com/office/powerpoint/2010/main" val="4751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xmlns="" id="{C448C597-27E0-4FC7-98F0-AC02994A0DD8}"/>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if</a:t>
            </a:r>
            <a:r>
              <a:rPr lang="en-US" altLang="en-US"/>
              <a:t> Statement</a:t>
            </a:r>
          </a:p>
        </p:txBody>
      </p:sp>
      <p:sp>
        <p:nvSpPr>
          <p:cNvPr id="9220" name="Rectangle 3">
            <a:extLst>
              <a:ext uri="{FF2B5EF4-FFF2-40B4-BE49-F238E27FC236}">
                <a16:creationId xmlns:a16="http://schemas.microsoft.com/office/drawing/2014/main" xmlns="" id="{0D65E5AE-A376-4F8A-B149-6F58B04EE0D9}"/>
              </a:ext>
            </a:extLst>
          </p:cNvPr>
          <p:cNvSpPr>
            <a:spLocks noGrp="1" noChangeArrowheads="1"/>
          </p:cNvSpPr>
          <p:nvPr>
            <p:ph type="body" idx="4294967295"/>
          </p:nvPr>
        </p:nvSpPr>
        <p:spPr/>
        <p:txBody>
          <a:bodyPr/>
          <a:lstStyle/>
          <a:p>
            <a:pPr eaLnBrk="1" hangingPunct="1"/>
            <a:r>
              <a:rPr lang="en-US" altLang="en-US" dirty="0"/>
              <a:t>The if statement decides whether a section of code executes or not.</a:t>
            </a:r>
          </a:p>
          <a:p>
            <a:pPr eaLnBrk="1" hangingPunct="1"/>
            <a:r>
              <a:rPr lang="en-US" altLang="en-US" dirty="0"/>
              <a:t>The if statement uses a </a:t>
            </a:r>
            <a:r>
              <a:rPr lang="en-US" altLang="en-US" dirty="0" err="1"/>
              <a:t>boolean</a:t>
            </a:r>
            <a:r>
              <a:rPr lang="en-US" altLang="en-US" dirty="0"/>
              <a:t> to decide whether the next statement or block of statements executes.</a:t>
            </a:r>
            <a:br>
              <a:rPr lang="en-US" altLang="en-US" dirty="0"/>
            </a:br>
            <a:endParaRPr lang="en-US" altLang="en-US" dirty="0"/>
          </a:p>
          <a:p>
            <a:pPr lvl="1" eaLnBrk="1" hangingPunct="1">
              <a:buFontTx/>
              <a:buNone/>
            </a:pPr>
            <a:r>
              <a:rPr lang="en-US" altLang="en-US" sz="2400" i="1" dirty="0"/>
              <a:t>if (</a:t>
            </a:r>
            <a:r>
              <a:rPr lang="en-US" altLang="en-US" sz="2400" i="1" dirty="0" err="1"/>
              <a:t>boolean</a:t>
            </a:r>
            <a:r>
              <a:rPr lang="en-US" altLang="en-US" sz="2400" i="1" dirty="0"/>
              <a:t> expression is true)</a:t>
            </a:r>
          </a:p>
          <a:p>
            <a:pPr lvl="1" eaLnBrk="1" hangingPunct="1">
              <a:buFontTx/>
              <a:buNone/>
            </a:pPr>
            <a:r>
              <a:rPr lang="en-US" altLang="en-US" sz="2400" i="1" dirty="0"/>
              <a:t>	execute this statement;</a:t>
            </a:r>
          </a:p>
        </p:txBody>
      </p:sp>
    </p:spTree>
    <p:extLst>
      <p:ext uri="{BB962C8B-B14F-4D97-AF65-F5344CB8AC3E}">
        <p14:creationId xmlns:p14="http://schemas.microsoft.com/office/powerpoint/2010/main" val="4219075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a:extLst>
              <a:ext uri="{FF2B5EF4-FFF2-40B4-BE49-F238E27FC236}">
                <a16:creationId xmlns:a16="http://schemas.microsoft.com/office/drawing/2014/main" xmlns="" id="{B50E448D-3CBC-49BB-8033-B68FE5A8D41D}"/>
              </a:ext>
            </a:extLst>
          </p:cNvPr>
          <p:cNvSpPr>
            <a:spLocks noGrp="1"/>
          </p:cNvSpPr>
          <p:nvPr>
            <p:ph type="title" idx="4294967295"/>
          </p:nvPr>
        </p:nvSpPr>
        <p:spPr/>
        <p:txBody>
          <a:bodyPr/>
          <a:lstStyle/>
          <a:p>
            <a:pPr algn="ctr" eaLnBrk="1" hangingPunct="1"/>
            <a:r>
              <a:rPr lang="en-US" altLang="en-US">
                <a:latin typeface="Courier New" panose="02070309020205020404" pitchFamily="49" charset="0"/>
              </a:rPr>
              <a:t>if</a:t>
            </a:r>
            <a:r>
              <a:rPr lang="en-US" altLang="en-US"/>
              <a:t>-</a:t>
            </a:r>
            <a:r>
              <a:rPr lang="en-US" altLang="en-US">
                <a:latin typeface="Courier New" panose="02070309020205020404" pitchFamily="49" charset="0"/>
              </a:rPr>
              <a:t>else</a:t>
            </a:r>
            <a:r>
              <a:rPr lang="en-US" altLang="en-US"/>
              <a:t>-</a:t>
            </a:r>
            <a:r>
              <a:rPr lang="en-US" altLang="en-US">
                <a:latin typeface="Courier New" panose="02070309020205020404" pitchFamily="49" charset="0"/>
              </a:rPr>
              <a:t>if</a:t>
            </a:r>
            <a:r>
              <a:rPr lang="en-US" altLang="en-US"/>
              <a:t> Statements</a:t>
            </a:r>
          </a:p>
        </p:txBody>
      </p:sp>
      <p:sp>
        <p:nvSpPr>
          <p:cNvPr id="6" name="TextBox 5">
            <a:extLst>
              <a:ext uri="{FF2B5EF4-FFF2-40B4-BE49-F238E27FC236}">
                <a16:creationId xmlns:a16="http://schemas.microsoft.com/office/drawing/2014/main" xmlns="" id="{7081C68E-5557-48E3-A6F2-C998C85F978F}"/>
              </a:ext>
            </a:extLst>
          </p:cNvPr>
          <p:cNvSpPr txBox="1"/>
          <p:nvPr/>
        </p:nvSpPr>
        <p:spPr>
          <a:xfrm>
            <a:off x="457200" y="1419225"/>
            <a:ext cx="7791450" cy="5262979"/>
          </a:xfrm>
          <a:prstGeom prst="rect">
            <a:avLst/>
          </a:prstGeom>
          <a:noFill/>
        </p:spPr>
        <p:txBody>
          <a:bodyPr wrap="square">
            <a:spAutoFit/>
          </a:bodyPr>
          <a:lstStyle/>
          <a:p>
            <a:pPr eaLnBrk="1" hangingPunct="1">
              <a:defRPr/>
            </a:pPr>
            <a:r>
              <a:rPr lang="en-US" sz="1600" dirty="0">
                <a:latin typeface="Times New Roman" panose="02020603050405020304" pitchFamily="18" charset="0"/>
                <a:cs typeface="Times New Roman" panose="02020603050405020304" pitchFamily="18" charset="0"/>
              </a:rPr>
              <a:t>if (</a:t>
            </a:r>
            <a:r>
              <a:rPr lang="en-US" sz="1600" i="1" dirty="0">
                <a:latin typeface="Times New Roman" panose="02020603050405020304" pitchFamily="18" charset="0"/>
                <a:cs typeface="Times New Roman" panose="02020603050405020304" pitchFamily="18" charset="0"/>
              </a:rPr>
              <a:t>expression_1</a:t>
            </a:r>
            <a:r>
              <a:rPr lang="en-US" sz="1600" dirty="0">
                <a:latin typeface="Times New Roman" panose="02020603050405020304" pitchFamily="18" charset="0"/>
                <a:cs typeface="Times New Roman" panose="02020603050405020304" pitchFamily="18" charset="0"/>
              </a:rPr>
              <a:t>)</a:t>
            </a:r>
          </a:p>
          <a:p>
            <a:pPr eaLnBrk="1" hangingPunct="1">
              <a:defRPr/>
            </a:pPr>
            <a:r>
              <a:rPr lang="en-US" sz="1600" dirty="0">
                <a:latin typeface="Times New Roman" panose="02020603050405020304" pitchFamily="18" charset="0"/>
                <a:cs typeface="Times New Roman" panose="02020603050405020304" pitchFamily="18" charset="0"/>
              </a:rPr>
              <a:t>{ </a:t>
            </a:r>
          </a:p>
          <a:p>
            <a:pPr eaLnBrk="1" hangingPunct="1">
              <a:defRPr/>
            </a:pPr>
            <a:r>
              <a:rPr lang="en-US" sz="1600" dirty="0">
                <a:latin typeface="Times New Roman" panose="02020603050405020304" pitchFamily="18" charset="0"/>
                <a:cs typeface="Times New Roman" panose="02020603050405020304" pitchFamily="18" charset="0"/>
              </a:rPr>
              <a:t>   s</a:t>
            </a:r>
            <a:r>
              <a:rPr lang="en-US" sz="1600" i="1" dirty="0">
                <a:latin typeface="Times New Roman" panose="02020603050405020304" pitchFamily="18" charset="0"/>
                <a:cs typeface="Times New Roman" panose="02020603050405020304" pitchFamily="18" charset="0"/>
              </a:rPr>
              <a:t>tatement;</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   s</a:t>
            </a:r>
            <a:r>
              <a:rPr lang="en-US" sz="1600" i="1" dirty="0">
                <a:latin typeface="Times New Roman" panose="02020603050405020304" pitchFamily="18" charset="0"/>
                <a:cs typeface="Times New Roman" panose="02020603050405020304" pitchFamily="18" charset="0"/>
              </a:rPr>
              <a:t>tatement;</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etc.</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a:t>
            </a:r>
          </a:p>
          <a:p>
            <a:pPr eaLnBrk="1" hangingPunct="1">
              <a:defRPr/>
            </a:pPr>
            <a:r>
              <a:rPr lang="en-US" sz="1600" dirty="0">
                <a:latin typeface="Times New Roman" panose="02020603050405020304" pitchFamily="18" charset="0"/>
                <a:cs typeface="Times New Roman" panose="02020603050405020304" pitchFamily="18" charset="0"/>
              </a:rPr>
              <a:t>else if (</a:t>
            </a:r>
            <a:r>
              <a:rPr lang="en-US" sz="1600" i="1" dirty="0">
                <a:latin typeface="Times New Roman" panose="02020603050405020304" pitchFamily="18" charset="0"/>
                <a:cs typeface="Times New Roman" panose="02020603050405020304" pitchFamily="18" charset="0"/>
              </a:rPr>
              <a:t>expression_2</a:t>
            </a:r>
            <a:r>
              <a:rPr lang="en-US" sz="1600" dirty="0">
                <a:latin typeface="Times New Roman" panose="02020603050405020304" pitchFamily="18" charset="0"/>
                <a:cs typeface="Times New Roman" panose="02020603050405020304" pitchFamily="18" charset="0"/>
              </a:rPr>
              <a:t>)</a:t>
            </a:r>
          </a:p>
          <a:p>
            <a:pPr eaLnBrk="1" hangingPunct="1">
              <a:defRPr/>
            </a:pPr>
            <a:r>
              <a:rPr lang="en-US" sz="1600" dirty="0">
                <a:latin typeface="Times New Roman" panose="02020603050405020304" pitchFamily="18" charset="0"/>
                <a:cs typeface="Times New Roman" panose="02020603050405020304" pitchFamily="18" charset="0"/>
              </a:rPr>
              <a:t>{</a:t>
            </a:r>
          </a:p>
          <a:p>
            <a:pPr eaLnBrk="1" hangingPunct="1">
              <a:defRPr/>
            </a:pPr>
            <a:r>
              <a:rPr lang="en-US" sz="1600" dirty="0">
                <a:latin typeface="Times New Roman" panose="02020603050405020304" pitchFamily="18" charset="0"/>
                <a:cs typeface="Times New Roman" panose="02020603050405020304" pitchFamily="18" charset="0"/>
              </a:rPr>
              <a:t>   s</a:t>
            </a:r>
            <a:r>
              <a:rPr lang="en-US" sz="1600" i="1" dirty="0">
                <a:latin typeface="Times New Roman" panose="02020603050405020304" pitchFamily="18" charset="0"/>
                <a:cs typeface="Times New Roman" panose="02020603050405020304" pitchFamily="18" charset="0"/>
              </a:rPr>
              <a:t>tatement;</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   s</a:t>
            </a:r>
            <a:r>
              <a:rPr lang="en-US" sz="1600" i="1" dirty="0">
                <a:latin typeface="Times New Roman" panose="02020603050405020304" pitchFamily="18" charset="0"/>
                <a:cs typeface="Times New Roman" panose="02020603050405020304" pitchFamily="18" charset="0"/>
              </a:rPr>
              <a:t>tatement;</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etc.</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a:t>
            </a:r>
          </a:p>
          <a:p>
            <a:pPr eaLnBrk="1" hangingPunct="1">
              <a:defRPr/>
            </a:pPr>
            <a:r>
              <a:rPr lang="en-US" sz="1600" dirty="0">
                <a:latin typeface="Times New Roman" panose="02020603050405020304" pitchFamily="18" charset="0"/>
                <a:cs typeface="Times New Roman" panose="02020603050405020304" pitchFamily="18" charset="0"/>
              </a:rPr>
              <a:t> </a:t>
            </a:r>
          </a:p>
          <a:p>
            <a:pPr eaLnBrk="1" hangingPunct="1">
              <a:defRPr/>
            </a:pPr>
            <a:r>
              <a:rPr lang="en-US" sz="1600" b="1" i="1" dirty="0">
                <a:latin typeface="Times New Roman" panose="02020603050405020304" pitchFamily="18" charset="0"/>
                <a:cs typeface="Times New Roman" panose="02020603050405020304" pitchFamily="18" charset="0"/>
              </a:rPr>
              <a:t>………Insert as many else if clauses as necessary</a:t>
            </a:r>
            <a:endParaRPr lang="en-US" sz="1600" b="1"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 </a:t>
            </a:r>
          </a:p>
          <a:p>
            <a:pPr eaLnBrk="1" hangingPunct="1">
              <a:defRPr/>
            </a:pPr>
            <a:r>
              <a:rPr lang="en-US" sz="1600" dirty="0">
                <a:latin typeface="Times New Roman" panose="02020603050405020304" pitchFamily="18" charset="0"/>
                <a:cs typeface="Times New Roman" panose="02020603050405020304" pitchFamily="18" charset="0"/>
              </a:rPr>
              <a:t>else</a:t>
            </a:r>
          </a:p>
          <a:p>
            <a:pPr eaLnBrk="1" hangingPunct="1">
              <a:defRPr/>
            </a:pPr>
            <a:r>
              <a:rPr lang="en-US" sz="1600" dirty="0">
                <a:latin typeface="Times New Roman" panose="02020603050405020304" pitchFamily="18" charset="0"/>
                <a:cs typeface="Times New Roman" panose="02020603050405020304" pitchFamily="18" charset="0"/>
              </a:rPr>
              <a:t>{    </a:t>
            </a:r>
          </a:p>
          <a:p>
            <a:pPr eaLnBrk="1" hangingPunct="1">
              <a:defRPr/>
            </a:pPr>
            <a:r>
              <a:rPr lang="en-US" sz="1600" dirty="0">
                <a:latin typeface="Times New Roman" panose="02020603050405020304" pitchFamily="18" charset="0"/>
                <a:cs typeface="Times New Roman" panose="02020603050405020304" pitchFamily="18" charset="0"/>
              </a:rPr>
              <a:t>   s</a:t>
            </a:r>
            <a:r>
              <a:rPr lang="en-US" sz="1600" i="1" dirty="0">
                <a:latin typeface="Times New Roman" panose="02020603050405020304" pitchFamily="18" charset="0"/>
                <a:cs typeface="Times New Roman" panose="02020603050405020304" pitchFamily="18" charset="0"/>
              </a:rPr>
              <a:t>tatement;</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   s</a:t>
            </a:r>
            <a:r>
              <a:rPr lang="en-US" sz="1600" i="1" dirty="0">
                <a:latin typeface="Times New Roman" panose="02020603050405020304" pitchFamily="18" charset="0"/>
                <a:cs typeface="Times New Roman" panose="02020603050405020304" pitchFamily="18" charset="0"/>
              </a:rPr>
              <a:t>tatement;</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etc.</a:t>
            </a:r>
            <a:endParaRPr lang="en-US" sz="1600" dirty="0">
              <a:latin typeface="Times New Roman" panose="02020603050405020304" pitchFamily="18" charset="0"/>
              <a:cs typeface="Times New Roman" panose="02020603050405020304" pitchFamily="18" charset="0"/>
            </a:endParaRPr>
          </a:p>
          <a:p>
            <a:pPr eaLnBrk="1" hangingPunct="1">
              <a:defRPr/>
            </a:pPr>
            <a:r>
              <a:rPr lang="en-US" sz="1600" dirty="0">
                <a:latin typeface="Times New Roman" panose="02020603050405020304" pitchFamily="18" charset="0"/>
                <a:cs typeface="Times New Roman" panose="02020603050405020304" pitchFamily="18" charset="0"/>
              </a:rPr>
              <a:t>}</a:t>
            </a:r>
          </a:p>
        </p:txBody>
      </p:sp>
      <p:sp>
        <p:nvSpPr>
          <p:cNvPr id="43013" name="AutoShape 2">
            <a:extLst>
              <a:ext uri="{FF2B5EF4-FFF2-40B4-BE49-F238E27FC236}">
                <a16:creationId xmlns:a16="http://schemas.microsoft.com/office/drawing/2014/main" xmlns="" id="{42BED542-17E3-49A2-81C7-6644EBB7C80B}"/>
              </a:ext>
            </a:extLst>
          </p:cNvPr>
          <p:cNvSpPr>
            <a:spLocks/>
          </p:cNvSpPr>
          <p:nvPr/>
        </p:nvSpPr>
        <p:spPr bwMode="auto">
          <a:xfrm>
            <a:off x="2209800" y="2057400"/>
            <a:ext cx="207963" cy="492125"/>
          </a:xfrm>
          <a:prstGeom prst="rightBrace">
            <a:avLst>
              <a:gd name="adj1" fmla="val 19720"/>
              <a:gd name="adj2" fmla="val 51741"/>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endParaRPr lang="en-US" altLang="en-US" sz="2400"/>
          </a:p>
        </p:txBody>
      </p:sp>
      <p:sp>
        <p:nvSpPr>
          <p:cNvPr id="43014" name="AutoShape 3">
            <a:extLst>
              <a:ext uri="{FF2B5EF4-FFF2-40B4-BE49-F238E27FC236}">
                <a16:creationId xmlns:a16="http://schemas.microsoft.com/office/drawing/2014/main" xmlns="" id="{666E261E-3641-4D98-84C8-F093EA8568EA}"/>
              </a:ext>
            </a:extLst>
          </p:cNvPr>
          <p:cNvSpPr>
            <a:spLocks/>
          </p:cNvSpPr>
          <p:nvPr/>
        </p:nvSpPr>
        <p:spPr bwMode="auto">
          <a:xfrm>
            <a:off x="2209800" y="3276600"/>
            <a:ext cx="207963" cy="492125"/>
          </a:xfrm>
          <a:prstGeom prst="rightBrace">
            <a:avLst>
              <a:gd name="adj1" fmla="val 19720"/>
              <a:gd name="adj2" fmla="val 51741"/>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endParaRPr lang="en-US" altLang="en-US" sz="2400"/>
          </a:p>
        </p:txBody>
      </p:sp>
      <p:sp>
        <p:nvSpPr>
          <p:cNvPr id="43015" name="AutoShape 4">
            <a:extLst>
              <a:ext uri="{FF2B5EF4-FFF2-40B4-BE49-F238E27FC236}">
                <a16:creationId xmlns:a16="http://schemas.microsoft.com/office/drawing/2014/main" xmlns="" id="{B0FB6BFD-69FC-4FC3-A6F1-2DD32E79C4DE}"/>
              </a:ext>
            </a:extLst>
          </p:cNvPr>
          <p:cNvSpPr>
            <a:spLocks/>
          </p:cNvSpPr>
          <p:nvPr/>
        </p:nvSpPr>
        <p:spPr bwMode="auto">
          <a:xfrm>
            <a:off x="2209800" y="5146675"/>
            <a:ext cx="207963" cy="1282700"/>
          </a:xfrm>
          <a:prstGeom prst="rightBrace">
            <a:avLst>
              <a:gd name="adj1" fmla="val 19720"/>
              <a:gd name="adj2" fmla="val 51741"/>
            </a:avLst>
          </a:prstGeom>
          <a:noFill/>
          <a:ln w="9525">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endParaRPr lang="en-US" altLang="en-US" sz="2400"/>
          </a:p>
        </p:txBody>
      </p:sp>
      <p:sp>
        <p:nvSpPr>
          <p:cNvPr id="43016" name="Text Box 5">
            <a:extLst>
              <a:ext uri="{FF2B5EF4-FFF2-40B4-BE49-F238E27FC236}">
                <a16:creationId xmlns:a16="http://schemas.microsoft.com/office/drawing/2014/main" xmlns="" id="{C753CF28-6272-40FE-AE24-2EF51972965D}"/>
              </a:ext>
            </a:extLst>
          </p:cNvPr>
          <p:cNvSpPr txBox="1">
            <a:spLocks noChangeArrowheads="1"/>
          </p:cNvSpPr>
          <p:nvPr/>
        </p:nvSpPr>
        <p:spPr bwMode="auto">
          <a:xfrm>
            <a:off x="2514600" y="1962150"/>
            <a:ext cx="4495800" cy="628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spcAft>
                <a:spcPts val="1000"/>
              </a:spcAft>
              <a:buClrTx/>
              <a:buFontTx/>
              <a:buNone/>
            </a:pPr>
            <a:r>
              <a:rPr lang="en-US" altLang="en-US" sz="1600" i="1" baseline="0">
                <a:solidFill>
                  <a:srgbClr val="0000FF"/>
                </a:solidFill>
                <a:latin typeface="Calibri" panose="020F0502020204030204" pitchFamily="34" charset="0"/>
              </a:rPr>
              <a:t>If </a:t>
            </a:r>
            <a:r>
              <a:rPr lang="en-US" altLang="en-US" sz="1600" i="1" baseline="0">
                <a:solidFill>
                  <a:srgbClr val="0000FF"/>
                </a:solidFill>
                <a:latin typeface="Courier New" panose="02070309020205020404" pitchFamily="49" charset="0"/>
              </a:rPr>
              <a:t>expression_1</a:t>
            </a:r>
            <a:r>
              <a:rPr lang="en-US" altLang="en-US" sz="1600" i="1" baseline="0">
                <a:solidFill>
                  <a:srgbClr val="0000FF"/>
                </a:solidFill>
                <a:latin typeface="Calibri" panose="020F0502020204030204" pitchFamily="34" charset="0"/>
              </a:rPr>
              <a:t> is true these statements are executed, and the rest of the structure is ignored.</a:t>
            </a:r>
            <a:endParaRPr lang="en-US" altLang="en-US" sz="1600" baseline="0"/>
          </a:p>
          <a:p>
            <a:pPr eaLnBrk="1" hangingPunct="1">
              <a:spcBef>
                <a:spcPct val="0"/>
              </a:spcBef>
              <a:buClrTx/>
              <a:buFontTx/>
              <a:buNone/>
            </a:pPr>
            <a:endParaRPr lang="en-US" altLang="en-US" sz="2800"/>
          </a:p>
        </p:txBody>
      </p:sp>
      <p:sp>
        <p:nvSpPr>
          <p:cNvPr id="43017" name="Text Box 5">
            <a:extLst>
              <a:ext uri="{FF2B5EF4-FFF2-40B4-BE49-F238E27FC236}">
                <a16:creationId xmlns:a16="http://schemas.microsoft.com/office/drawing/2014/main" xmlns="" id="{0BFF33B4-5958-44D2-BBAA-27B9833DBEED}"/>
              </a:ext>
            </a:extLst>
          </p:cNvPr>
          <p:cNvSpPr txBox="1">
            <a:spLocks noChangeArrowheads="1"/>
          </p:cNvSpPr>
          <p:nvPr/>
        </p:nvSpPr>
        <p:spPr bwMode="auto">
          <a:xfrm>
            <a:off x="2590800" y="3257550"/>
            <a:ext cx="5105400" cy="628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spcAft>
                <a:spcPts val="1000"/>
              </a:spcAft>
              <a:buClrTx/>
              <a:buFontTx/>
              <a:buNone/>
            </a:pPr>
            <a:r>
              <a:rPr lang="en-US" altLang="en-US" sz="1600" i="1" baseline="0" dirty="0">
                <a:solidFill>
                  <a:srgbClr val="0000FF"/>
                </a:solidFill>
                <a:latin typeface="Calibri" panose="020F0502020204030204" pitchFamily="34" charset="0"/>
              </a:rPr>
              <a:t>Otherwise, if </a:t>
            </a:r>
            <a:r>
              <a:rPr lang="en-US" altLang="en-US" sz="1600" i="1" baseline="0" dirty="0">
                <a:solidFill>
                  <a:srgbClr val="0000FF"/>
                </a:solidFill>
                <a:latin typeface="Courier New" panose="02070309020205020404" pitchFamily="49" charset="0"/>
              </a:rPr>
              <a:t>expression_2</a:t>
            </a:r>
            <a:r>
              <a:rPr lang="en-US" altLang="en-US" sz="1600" i="1" baseline="0" dirty="0">
                <a:solidFill>
                  <a:srgbClr val="0000FF"/>
                </a:solidFill>
                <a:latin typeface="Calibri" panose="020F0502020204030204" pitchFamily="34" charset="0"/>
              </a:rPr>
              <a:t> is true these statements are executed, and the rest of the structure is ignored.</a:t>
            </a:r>
            <a:endParaRPr lang="en-US" altLang="en-US" sz="1600" baseline="0" dirty="0"/>
          </a:p>
          <a:p>
            <a:pPr eaLnBrk="1" hangingPunct="1">
              <a:spcBef>
                <a:spcPct val="0"/>
              </a:spcBef>
              <a:buClrTx/>
              <a:buFontTx/>
              <a:buNone/>
            </a:pPr>
            <a:endParaRPr lang="en-US" altLang="en-US" sz="2800" dirty="0"/>
          </a:p>
        </p:txBody>
      </p:sp>
      <p:sp>
        <p:nvSpPr>
          <p:cNvPr id="43018" name="Text Box 5">
            <a:extLst>
              <a:ext uri="{FF2B5EF4-FFF2-40B4-BE49-F238E27FC236}">
                <a16:creationId xmlns:a16="http://schemas.microsoft.com/office/drawing/2014/main" xmlns="" id="{1A225D89-3321-46C3-81AE-E06DF76D51BB}"/>
              </a:ext>
            </a:extLst>
          </p:cNvPr>
          <p:cNvSpPr txBox="1">
            <a:spLocks noChangeArrowheads="1"/>
          </p:cNvSpPr>
          <p:nvPr/>
        </p:nvSpPr>
        <p:spPr bwMode="auto">
          <a:xfrm>
            <a:off x="2590800" y="5453061"/>
            <a:ext cx="5753100" cy="6286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lnSpc>
                <a:spcPct val="115000"/>
              </a:lnSpc>
              <a:spcBef>
                <a:spcPct val="0"/>
              </a:spcBef>
              <a:spcAft>
                <a:spcPts val="1000"/>
              </a:spcAft>
              <a:buClrTx/>
              <a:buFontTx/>
              <a:buNone/>
            </a:pPr>
            <a:r>
              <a:rPr lang="en-US" altLang="en-US" sz="1600"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These statements are executed if none of the expressions above are true.</a:t>
            </a:r>
            <a:endParaRPr lang="en-US" alt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2025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a:extLst>
              <a:ext uri="{FF2B5EF4-FFF2-40B4-BE49-F238E27FC236}">
                <a16:creationId xmlns:a16="http://schemas.microsoft.com/office/drawing/2014/main" xmlns="" id="{8B8D4F6B-64D6-4755-BF41-0803E544B16D}"/>
              </a:ext>
            </a:extLst>
          </p:cNvPr>
          <p:cNvSpPr>
            <a:spLocks noGrp="1" noChangeArrowheads="1"/>
          </p:cNvSpPr>
          <p:nvPr>
            <p:ph type="title" idx="4294967295"/>
          </p:nvPr>
        </p:nvSpPr>
        <p:spPr/>
        <p:txBody>
          <a:bodyPr/>
          <a:lstStyle/>
          <a:p>
            <a:pPr eaLnBrk="1" hangingPunct="1"/>
            <a:r>
              <a:rPr lang="en-US" altLang="en-US">
                <a:latin typeface="Courier New" panose="02070309020205020404" pitchFamily="49" charset="0"/>
              </a:rPr>
              <a:t>if</a:t>
            </a:r>
            <a:r>
              <a:rPr lang="en-US" altLang="en-US"/>
              <a:t>-</a:t>
            </a:r>
            <a:r>
              <a:rPr lang="en-US" altLang="en-US">
                <a:latin typeface="Courier New" panose="02070309020205020404" pitchFamily="49" charset="0"/>
              </a:rPr>
              <a:t>else</a:t>
            </a:r>
            <a:r>
              <a:rPr lang="en-US" altLang="en-US"/>
              <a:t>-</a:t>
            </a:r>
            <a:r>
              <a:rPr lang="en-US" altLang="en-US">
                <a:latin typeface="Courier New" panose="02070309020205020404" pitchFamily="49" charset="0"/>
              </a:rPr>
              <a:t>if</a:t>
            </a:r>
            <a:r>
              <a:rPr lang="en-US" altLang="en-US"/>
              <a:t> Statements</a:t>
            </a:r>
          </a:p>
        </p:txBody>
      </p:sp>
      <p:sp>
        <p:nvSpPr>
          <p:cNvPr id="45060" name="Rectangle 3">
            <a:extLst>
              <a:ext uri="{FF2B5EF4-FFF2-40B4-BE49-F238E27FC236}">
                <a16:creationId xmlns:a16="http://schemas.microsoft.com/office/drawing/2014/main" xmlns="" id="{3EA6AB65-AEB6-49E3-B2D5-00782CBEC99D}"/>
              </a:ext>
            </a:extLst>
          </p:cNvPr>
          <p:cNvSpPr>
            <a:spLocks noGrp="1" noChangeArrowheads="1"/>
          </p:cNvSpPr>
          <p:nvPr>
            <p:ph type="body" idx="4294967295"/>
          </p:nvPr>
        </p:nvSpPr>
        <p:spPr/>
        <p:txBody>
          <a:bodyPr/>
          <a:lstStyle/>
          <a:p>
            <a:pPr eaLnBrk="1" hangingPunct="1"/>
            <a:r>
              <a:rPr lang="en-US" altLang="en-US" dirty="0"/>
              <a:t>Nested </a:t>
            </a:r>
            <a:r>
              <a:rPr lang="en-US" altLang="en-US" dirty="0">
                <a:latin typeface="Courier New" panose="02070309020205020404" pitchFamily="49" charset="0"/>
              </a:rPr>
              <a:t>if</a:t>
            </a:r>
            <a:r>
              <a:rPr lang="en-US" altLang="en-US" dirty="0"/>
              <a:t> statements can become very complex.</a:t>
            </a:r>
          </a:p>
          <a:p>
            <a:pPr eaLnBrk="1" hangingPunct="1"/>
            <a:r>
              <a:rPr lang="en-US" altLang="en-US" sz="2800" dirty="0"/>
              <a:t>The </a:t>
            </a:r>
            <a:r>
              <a:rPr lang="en-US" altLang="en-US" sz="2800" dirty="0">
                <a:latin typeface="Courier New" panose="02070309020205020404" pitchFamily="49" charset="0"/>
                <a:cs typeface="Courier New" panose="02070309020205020404" pitchFamily="49" charset="0"/>
              </a:rPr>
              <a:t>if</a:t>
            </a:r>
            <a:r>
              <a:rPr lang="en-US" altLang="en-US" sz="2800" dirty="0"/>
              <a:t>-</a:t>
            </a:r>
            <a:r>
              <a:rPr lang="en-US" altLang="en-US" sz="2800" dirty="0">
                <a:latin typeface="Courier New" panose="02070309020205020404" pitchFamily="49" charset="0"/>
                <a:cs typeface="Courier New" panose="02070309020205020404" pitchFamily="49" charset="0"/>
              </a:rPr>
              <a:t>else</a:t>
            </a:r>
            <a:r>
              <a:rPr lang="en-US" altLang="en-US" sz="2800" dirty="0"/>
              <a:t>-</a:t>
            </a:r>
            <a:r>
              <a:rPr lang="en-US" altLang="en-US" sz="2800" dirty="0">
                <a:latin typeface="Courier New" panose="02070309020205020404" pitchFamily="49" charset="0"/>
                <a:cs typeface="Courier New" panose="02070309020205020404" pitchFamily="49" charset="0"/>
              </a:rPr>
              <a:t>if</a:t>
            </a:r>
            <a:r>
              <a:rPr lang="en-US" altLang="en-US" sz="2800" dirty="0"/>
              <a:t> statement makes certain types of nested decision logic simpler to write.</a:t>
            </a:r>
          </a:p>
          <a:p>
            <a:pPr eaLnBrk="1" hangingPunct="1"/>
            <a:r>
              <a:rPr lang="en-US" altLang="en-US" sz="2800" dirty="0"/>
              <a:t>Care must be used since </a:t>
            </a:r>
            <a:r>
              <a:rPr lang="en-US" altLang="en-US" sz="2800" dirty="0">
                <a:latin typeface="Courier New" panose="02070309020205020404" pitchFamily="49" charset="0"/>
              </a:rPr>
              <a:t>else</a:t>
            </a:r>
            <a:r>
              <a:rPr lang="en-US" altLang="en-US" sz="2800" dirty="0"/>
              <a:t> statements match up with the immediately preceding unmatched </a:t>
            </a:r>
            <a:r>
              <a:rPr lang="en-US" altLang="en-US" sz="2800" dirty="0">
                <a:latin typeface="Courier New" panose="02070309020205020404" pitchFamily="49" charset="0"/>
              </a:rPr>
              <a:t>if</a:t>
            </a:r>
            <a:r>
              <a:rPr lang="en-US" altLang="en-US" sz="2800" dirty="0"/>
              <a:t> statement.</a:t>
            </a:r>
          </a:p>
        </p:txBody>
      </p:sp>
    </p:spTree>
    <p:extLst>
      <p:ext uri="{BB962C8B-B14F-4D97-AF65-F5344CB8AC3E}">
        <p14:creationId xmlns:p14="http://schemas.microsoft.com/office/powerpoint/2010/main" val="139907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a:extLst>
              <a:ext uri="{FF2B5EF4-FFF2-40B4-BE49-F238E27FC236}">
                <a16:creationId xmlns:a16="http://schemas.microsoft.com/office/drawing/2014/main" xmlns="" id="{BEC63173-1993-4F20-A965-817B0D85B191}"/>
              </a:ext>
            </a:extLst>
          </p:cNvPr>
          <p:cNvSpPr>
            <a:spLocks noGrp="1" noChangeArrowheads="1"/>
          </p:cNvSpPr>
          <p:nvPr>
            <p:ph type="title" idx="4294967295"/>
          </p:nvPr>
        </p:nvSpPr>
        <p:spPr/>
        <p:txBody>
          <a:bodyPr/>
          <a:lstStyle/>
          <a:p>
            <a:pPr eaLnBrk="1" hangingPunct="1"/>
            <a:r>
              <a:rPr lang="en-US" altLang="en-US"/>
              <a:t>Logical Operators</a:t>
            </a:r>
          </a:p>
        </p:txBody>
      </p:sp>
      <p:sp>
        <p:nvSpPr>
          <p:cNvPr id="49156" name="Rectangle 3">
            <a:extLst>
              <a:ext uri="{FF2B5EF4-FFF2-40B4-BE49-F238E27FC236}">
                <a16:creationId xmlns:a16="http://schemas.microsoft.com/office/drawing/2014/main" xmlns="" id="{1B75FC66-42FC-4D0E-B099-96AD81A826A3}"/>
              </a:ext>
            </a:extLst>
          </p:cNvPr>
          <p:cNvSpPr>
            <a:spLocks noGrp="1" noChangeArrowheads="1"/>
          </p:cNvSpPr>
          <p:nvPr>
            <p:ph type="body" idx="4294967295"/>
          </p:nvPr>
        </p:nvSpPr>
        <p:spPr>
          <a:xfrm>
            <a:off x="514350" y="1600201"/>
            <a:ext cx="7772400" cy="1562100"/>
          </a:xfrm>
        </p:spPr>
        <p:txBody>
          <a:bodyPr>
            <a:normAutofit/>
          </a:bodyPr>
          <a:lstStyle/>
          <a:p>
            <a:pPr eaLnBrk="1" hangingPunct="1"/>
            <a:r>
              <a:rPr lang="en-US" altLang="en-US" sz="2000" dirty="0"/>
              <a:t>Java provides two binary </a:t>
            </a:r>
            <a:r>
              <a:rPr lang="en-US" altLang="en-US" sz="2000" i="1" dirty="0"/>
              <a:t>logical operators</a:t>
            </a:r>
            <a:r>
              <a:rPr lang="en-US" altLang="en-US" sz="2000" dirty="0"/>
              <a:t> (&amp;&amp; and ||) that are used to combine </a:t>
            </a:r>
            <a:r>
              <a:rPr lang="en-US" altLang="en-US" sz="2000" dirty="0" err="1"/>
              <a:t>boolean</a:t>
            </a:r>
            <a:r>
              <a:rPr lang="en-US" altLang="en-US" sz="2000" dirty="0"/>
              <a:t> expressions.</a:t>
            </a:r>
          </a:p>
          <a:p>
            <a:pPr eaLnBrk="1" hangingPunct="1"/>
            <a:r>
              <a:rPr lang="en-US" altLang="en-US" sz="2000" dirty="0"/>
              <a:t>Java also provides one </a:t>
            </a:r>
            <a:r>
              <a:rPr lang="en-US" altLang="en-US" sz="2000" i="1" dirty="0"/>
              <a:t>unary</a:t>
            </a:r>
            <a:r>
              <a:rPr lang="en-US" altLang="en-US" sz="2000" dirty="0"/>
              <a:t> (!) logical operator to reverse the truth of a </a:t>
            </a:r>
            <a:r>
              <a:rPr lang="en-US" altLang="en-US" sz="2000" dirty="0" err="1"/>
              <a:t>boolean</a:t>
            </a:r>
            <a:r>
              <a:rPr lang="en-US" altLang="en-US" sz="2000" dirty="0"/>
              <a:t> expression.</a:t>
            </a:r>
          </a:p>
        </p:txBody>
      </p:sp>
      <p:graphicFrame>
        <p:nvGraphicFramePr>
          <p:cNvPr id="5" name="Group 38">
            <a:extLst>
              <a:ext uri="{FF2B5EF4-FFF2-40B4-BE49-F238E27FC236}">
                <a16:creationId xmlns:a16="http://schemas.microsoft.com/office/drawing/2014/main" xmlns="" id="{B134BA10-D4A4-4634-B8E5-EF95D6FB674E}"/>
              </a:ext>
            </a:extLst>
          </p:cNvPr>
          <p:cNvGraphicFramePr>
            <a:graphicFrameLocks noGrp="1"/>
          </p:cNvGraphicFramePr>
          <p:nvPr>
            <p:extLst>
              <p:ext uri="{D42A27DB-BD31-4B8C-83A1-F6EECF244321}">
                <p14:modId xmlns:p14="http://schemas.microsoft.com/office/powerpoint/2010/main" val="1569256893"/>
              </p:ext>
            </p:extLst>
          </p:nvPr>
        </p:nvGraphicFramePr>
        <p:xfrm>
          <a:off x="628650" y="2925764"/>
          <a:ext cx="7924800" cy="3687968"/>
        </p:xfrm>
        <a:graphic>
          <a:graphicData uri="http://schemas.openxmlformats.org/drawingml/2006/table">
            <a:tbl>
              <a:tblPr/>
              <a:tblGrid>
                <a:gridCol w="1433513">
                  <a:extLst>
                    <a:ext uri="{9D8B030D-6E8A-4147-A177-3AD203B41FA5}">
                      <a16:colId xmlns:a16="http://schemas.microsoft.com/office/drawing/2014/main" xmlns="" val="20000"/>
                    </a:ext>
                  </a:extLst>
                </a:gridCol>
                <a:gridCol w="1263650">
                  <a:extLst>
                    <a:ext uri="{9D8B030D-6E8A-4147-A177-3AD203B41FA5}">
                      <a16:colId xmlns:a16="http://schemas.microsoft.com/office/drawing/2014/main" xmlns="" val="20001"/>
                    </a:ext>
                  </a:extLst>
                </a:gridCol>
                <a:gridCol w="5227637">
                  <a:extLst>
                    <a:ext uri="{9D8B030D-6E8A-4147-A177-3AD203B41FA5}">
                      <a16:colId xmlns:a16="http://schemas.microsoft.com/office/drawing/2014/main" xmlns="" val="20002"/>
                    </a:ext>
                  </a:extLst>
                </a:gridCol>
              </a:tblGrid>
              <a:tr h="396193">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Operator</a:t>
                      </a:r>
                    </a:p>
                  </a:txBody>
                  <a:tcPr marT="45706" marB="457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Meaning</a:t>
                      </a:r>
                    </a:p>
                  </a:txBody>
                  <a:tcPr marT="45706" marB="457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dirty="0">
                          <a:ln>
                            <a:noFill/>
                          </a:ln>
                          <a:solidFill>
                            <a:schemeClr val="accent2"/>
                          </a:solidFill>
                          <a:effectLst/>
                          <a:latin typeface="Times New Roman" pitchFamily="18" charset="0"/>
                          <a:cs typeface="Arial" charset="0"/>
                        </a:rPr>
                        <a:t>Effect</a:t>
                      </a:r>
                    </a:p>
                  </a:txBody>
                  <a:tcPr marT="45706" marB="457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extLst>
                  <a:ext uri="{0D108BD9-81ED-4DB2-BD59-A6C34878D82A}">
                    <a16:rowId xmlns:a16="http://schemas.microsoft.com/office/drawing/2014/main" xmlns="" val="10000"/>
                  </a:ext>
                </a:extLst>
              </a:tr>
              <a:tr h="914321">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400" b="1" i="0" u="none" strike="noStrike" cap="none" normalizeH="0" baseline="0">
                          <a:ln>
                            <a:noFill/>
                          </a:ln>
                          <a:solidFill>
                            <a:schemeClr val="tx1"/>
                          </a:solidFill>
                          <a:effectLst/>
                          <a:latin typeface="Courier New" pitchFamily="49" charset="0"/>
                          <a:cs typeface="Arial" charset="0"/>
                        </a:rPr>
                        <a:t>&amp;&amp;</a:t>
                      </a:r>
                    </a:p>
                  </a:txBody>
                  <a:tcPr marT="45706" marB="4570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AND</a:t>
                      </a:r>
                    </a:p>
                  </a:txBody>
                  <a:tcPr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Connects two </a:t>
                      </a:r>
                      <a:r>
                        <a:rPr kumimoji="0" lang="en-US" sz="1800" b="0" i="0" u="none" strike="noStrike" cap="none" normalizeH="0" baseline="0">
                          <a:ln>
                            <a:noFill/>
                          </a:ln>
                          <a:solidFill>
                            <a:schemeClr val="tx1"/>
                          </a:solidFill>
                          <a:effectLst/>
                          <a:latin typeface="Courier New" pitchFamily="49" charset="0"/>
                          <a:cs typeface="Arial" charset="0"/>
                        </a:rPr>
                        <a:t>boolean</a:t>
                      </a:r>
                      <a:r>
                        <a:rPr kumimoji="0" lang="en-US" sz="1800" b="0" i="0" u="none" strike="noStrike" cap="none" normalizeH="0" baseline="0">
                          <a:ln>
                            <a:noFill/>
                          </a:ln>
                          <a:solidFill>
                            <a:schemeClr val="tx1"/>
                          </a:solidFill>
                          <a:effectLst/>
                          <a:latin typeface="Times New Roman" pitchFamily="18" charset="0"/>
                          <a:cs typeface="Arial" charset="0"/>
                        </a:rPr>
                        <a:t> expressions into one. Both expressions must be true for the overall expression to be true.</a:t>
                      </a:r>
                    </a:p>
                  </a:txBody>
                  <a:tcPr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188624">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400" b="1" i="0" u="none" strike="noStrike" cap="none" normalizeH="0" baseline="0">
                          <a:ln>
                            <a:noFill/>
                          </a:ln>
                          <a:solidFill>
                            <a:schemeClr val="tx1"/>
                          </a:solidFill>
                          <a:effectLst/>
                          <a:latin typeface="Courier New" pitchFamily="49" charset="0"/>
                          <a:cs typeface="Arial" charset="0"/>
                        </a:rPr>
                        <a:t>||</a:t>
                      </a:r>
                    </a:p>
                  </a:txBody>
                  <a:tcPr marT="45706" marB="4570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OR</a:t>
                      </a:r>
                    </a:p>
                  </a:txBody>
                  <a:tcPr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Connects two </a:t>
                      </a:r>
                      <a:r>
                        <a:rPr kumimoji="0" lang="en-US" sz="1800" b="0" i="0" u="none" strike="noStrike" cap="none" normalizeH="0" baseline="0">
                          <a:ln>
                            <a:noFill/>
                          </a:ln>
                          <a:solidFill>
                            <a:schemeClr val="tx1"/>
                          </a:solidFill>
                          <a:effectLst/>
                          <a:latin typeface="Courier New" pitchFamily="49" charset="0"/>
                          <a:cs typeface="Arial" charset="0"/>
                        </a:rPr>
                        <a:t>boolean</a:t>
                      </a:r>
                      <a:r>
                        <a:rPr kumimoji="0" lang="en-US" sz="1800" b="0" i="0" u="none" strike="noStrike" cap="none" normalizeH="0" baseline="0">
                          <a:ln>
                            <a:noFill/>
                          </a:ln>
                          <a:solidFill>
                            <a:schemeClr val="tx1"/>
                          </a:solidFill>
                          <a:effectLst/>
                          <a:latin typeface="Times New Roman" pitchFamily="18" charset="0"/>
                          <a:cs typeface="Arial" charset="0"/>
                        </a:rPr>
                        <a:t> expressions into one. One or both expressions must be true for the overall expression to be true. It is only necessary for one to be true, and it does not matter which one.</a:t>
                      </a:r>
                    </a:p>
                  </a:txBody>
                  <a:tcPr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88624">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400" b="1" i="0" u="none" strike="noStrike" cap="none" normalizeH="0" baseline="0">
                          <a:ln>
                            <a:noFill/>
                          </a:ln>
                          <a:solidFill>
                            <a:schemeClr val="tx1"/>
                          </a:solidFill>
                          <a:effectLst/>
                          <a:latin typeface="Courier New" pitchFamily="49" charset="0"/>
                          <a:cs typeface="Arial" charset="0"/>
                        </a:rPr>
                        <a:t>!</a:t>
                      </a:r>
                    </a:p>
                  </a:txBody>
                  <a:tcPr marT="45706" marB="4570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dirty="0">
                          <a:ln>
                            <a:noFill/>
                          </a:ln>
                          <a:solidFill>
                            <a:schemeClr val="tx1"/>
                          </a:solidFill>
                          <a:effectLst/>
                          <a:latin typeface="Times New Roman" pitchFamily="18" charset="0"/>
                          <a:cs typeface="Arial" charset="0"/>
                        </a:rPr>
                        <a:t>NOT</a:t>
                      </a:r>
                    </a:p>
                  </a:txBody>
                  <a:tcPr marT="45706" marB="4570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dirty="0">
                          <a:ln>
                            <a:noFill/>
                          </a:ln>
                          <a:solidFill>
                            <a:schemeClr val="tx1"/>
                          </a:solidFill>
                          <a:effectLst/>
                          <a:latin typeface="Times New Roman" pitchFamily="18" charset="0"/>
                          <a:cs typeface="Arial" charset="0"/>
                        </a:rPr>
                        <a:t>The ! operator reverses the truth of a </a:t>
                      </a:r>
                      <a:r>
                        <a:rPr kumimoji="0" lang="en-US" sz="1800" b="0" i="0" u="none" strike="noStrike" cap="none" normalizeH="0" baseline="0" dirty="0" err="1">
                          <a:ln>
                            <a:noFill/>
                          </a:ln>
                          <a:solidFill>
                            <a:schemeClr val="tx1"/>
                          </a:solidFill>
                          <a:effectLst/>
                          <a:latin typeface="Courier New" pitchFamily="49" charset="0"/>
                          <a:cs typeface="Arial" charset="0"/>
                        </a:rPr>
                        <a:t>boolean</a:t>
                      </a:r>
                      <a:r>
                        <a:rPr kumimoji="0" lang="en-US" sz="1800" b="0" i="0" u="none" strike="noStrike" cap="none" normalizeH="0" baseline="0" dirty="0">
                          <a:ln>
                            <a:noFill/>
                          </a:ln>
                          <a:solidFill>
                            <a:schemeClr val="tx1"/>
                          </a:solidFill>
                          <a:effectLst/>
                          <a:latin typeface="Times New Roman" pitchFamily="18" charset="0"/>
                          <a:cs typeface="Arial" charset="0"/>
                        </a:rPr>
                        <a:t> expression.  If it is applied to an expression that is true, the operator returns false. If it is applied to an expression that is false, the operator returns true.</a:t>
                      </a:r>
                    </a:p>
                  </a:txBody>
                  <a:tcPr marT="45706" marB="4570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148228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a:extLst>
              <a:ext uri="{FF2B5EF4-FFF2-40B4-BE49-F238E27FC236}">
                <a16:creationId xmlns:a16="http://schemas.microsoft.com/office/drawing/2014/main" xmlns="" id="{9C9A6FD1-E08B-4714-BC4D-77CC6DAE1D16}"/>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&amp;&amp;</a:t>
            </a:r>
            <a:r>
              <a:rPr lang="en-US" altLang="en-US"/>
              <a:t> Operator</a:t>
            </a:r>
          </a:p>
        </p:txBody>
      </p:sp>
      <p:sp>
        <p:nvSpPr>
          <p:cNvPr id="53252" name="Rectangle 3">
            <a:extLst>
              <a:ext uri="{FF2B5EF4-FFF2-40B4-BE49-F238E27FC236}">
                <a16:creationId xmlns:a16="http://schemas.microsoft.com/office/drawing/2014/main" xmlns="" id="{51FD3FBD-1730-4F59-93DE-7BD7497F6462}"/>
              </a:ext>
            </a:extLst>
          </p:cNvPr>
          <p:cNvSpPr>
            <a:spLocks noGrp="1" noChangeArrowheads="1"/>
          </p:cNvSpPr>
          <p:nvPr>
            <p:ph type="body" idx="4294967295"/>
          </p:nvPr>
        </p:nvSpPr>
        <p:spPr>
          <a:xfrm>
            <a:off x="304800" y="1600200"/>
            <a:ext cx="8294688" cy="2212975"/>
          </a:xfrm>
        </p:spPr>
        <p:txBody>
          <a:bodyPr/>
          <a:lstStyle/>
          <a:p>
            <a:pPr eaLnBrk="1" hangingPunct="1">
              <a:lnSpc>
                <a:spcPct val="90000"/>
              </a:lnSpc>
            </a:pPr>
            <a:r>
              <a:rPr lang="en-US" altLang="en-US" sz="2400" dirty="0"/>
              <a:t>The logical AND operator (</a:t>
            </a:r>
            <a:r>
              <a:rPr lang="en-US" altLang="en-US" sz="2400" dirty="0">
                <a:latin typeface="Courier New" panose="02070309020205020404" pitchFamily="49" charset="0"/>
              </a:rPr>
              <a:t>&amp;&amp;</a:t>
            </a:r>
            <a:r>
              <a:rPr lang="en-US" altLang="en-US" sz="2400" dirty="0"/>
              <a:t>) takes two operands that must both be </a:t>
            </a:r>
            <a:r>
              <a:rPr lang="en-US" altLang="en-US" sz="2400" dirty="0" err="1">
                <a:latin typeface="Courier New" panose="02070309020205020404" pitchFamily="49" charset="0"/>
              </a:rPr>
              <a:t>boolean</a:t>
            </a:r>
            <a:r>
              <a:rPr lang="en-US" altLang="en-US" sz="2400" dirty="0"/>
              <a:t> expressions.</a:t>
            </a:r>
          </a:p>
          <a:p>
            <a:pPr eaLnBrk="1" hangingPunct="1">
              <a:lnSpc>
                <a:spcPct val="90000"/>
              </a:lnSpc>
            </a:pPr>
            <a:r>
              <a:rPr lang="en-US" altLang="en-US" sz="2400" dirty="0"/>
              <a:t>The resulting combined expression is true if (and </a:t>
            </a:r>
            <a:r>
              <a:rPr lang="en-US" altLang="en-US" sz="2400" i="1" dirty="0"/>
              <a:t>only</a:t>
            </a:r>
            <a:r>
              <a:rPr lang="en-US" altLang="en-US" sz="2400" dirty="0"/>
              <a:t> if) both operands are true.</a:t>
            </a:r>
          </a:p>
        </p:txBody>
      </p:sp>
      <p:graphicFrame>
        <p:nvGraphicFramePr>
          <p:cNvPr id="159785" name="Group 41">
            <a:extLst>
              <a:ext uri="{FF2B5EF4-FFF2-40B4-BE49-F238E27FC236}">
                <a16:creationId xmlns:a16="http://schemas.microsoft.com/office/drawing/2014/main" xmlns="" id="{C90B840B-3DF3-48AE-BC8A-00589AFDD7AE}"/>
              </a:ext>
            </a:extLst>
          </p:cNvPr>
          <p:cNvGraphicFramePr>
            <a:graphicFrameLocks noGrp="1"/>
          </p:cNvGraphicFramePr>
          <p:nvPr>
            <p:extLst>
              <p:ext uri="{D42A27DB-BD31-4B8C-83A1-F6EECF244321}">
                <p14:modId xmlns:p14="http://schemas.microsoft.com/office/powerpoint/2010/main" val="2286177397"/>
              </p:ext>
            </p:extLst>
          </p:nvPr>
        </p:nvGraphicFramePr>
        <p:xfrm>
          <a:off x="742950" y="3400425"/>
          <a:ext cx="7772400" cy="1981200"/>
        </p:xfrm>
        <a:graphic>
          <a:graphicData uri="http://schemas.openxmlformats.org/drawingml/2006/table">
            <a:tbl>
              <a:tblPr/>
              <a:tblGrid>
                <a:gridCol w="1943100">
                  <a:extLst>
                    <a:ext uri="{9D8B030D-6E8A-4147-A177-3AD203B41FA5}">
                      <a16:colId xmlns:a16="http://schemas.microsoft.com/office/drawing/2014/main" xmlns="" val="20000"/>
                    </a:ext>
                  </a:extLst>
                </a:gridCol>
                <a:gridCol w="1714500">
                  <a:extLst>
                    <a:ext uri="{9D8B030D-6E8A-4147-A177-3AD203B41FA5}">
                      <a16:colId xmlns:a16="http://schemas.microsoft.com/office/drawing/2014/main" xmlns="" val="20001"/>
                    </a:ext>
                  </a:extLst>
                </a:gridCol>
                <a:gridCol w="4114800">
                  <a:extLst>
                    <a:ext uri="{9D8B030D-6E8A-4147-A177-3AD203B41FA5}">
                      <a16:colId xmlns:a16="http://schemas.microsoft.com/office/drawing/2014/main" xmlns="" val="20002"/>
                    </a:ext>
                  </a:extLst>
                </a:gridCol>
              </a:tblGrid>
              <a:tr h="3762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Expression 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Expression 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dirty="0">
                          <a:ln>
                            <a:noFill/>
                          </a:ln>
                          <a:solidFill>
                            <a:schemeClr val="accent2"/>
                          </a:solidFill>
                          <a:effectLst/>
                          <a:latin typeface="Times New Roman" pitchFamily="18" charset="0"/>
                          <a:cs typeface="Arial" charset="0"/>
                        </a:rPr>
                        <a:t>Expression1 &amp;&amp; Expression2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extLst>
                  <a:ext uri="{0D108BD9-81ED-4DB2-BD59-A6C34878D82A}">
                    <a16:rowId xmlns:a16="http://schemas.microsoft.com/office/drawing/2014/main" xmlns="" val="10000"/>
                  </a:ext>
                </a:extLst>
              </a:tr>
              <a:tr h="37623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74650">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7623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7623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dirty="0">
                          <a:ln>
                            <a:noFill/>
                          </a:ln>
                          <a:solidFill>
                            <a:schemeClr val="tx1"/>
                          </a:solidFill>
                          <a:effectLst/>
                          <a:latin typeface="Times New Roman" pitchFamily="18" charset="0"/>
                          <a:cs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221483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a:extLst>
              <a:ext uri="{FF2B5EF4-FFF2-40B4-BE49-F238E27FC236}">
                <a16:creationId xmlns:a16="http://schemas.microsoft.com/office/drawing/2014/main" xmlns="" id="{6D78DF0A-A096-45E0-9A56-24F80EABF1A2}"/>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a:t>
            </a:r>
            <a:r>
              <a:rPr lang="en-US" altLang="en-US"/>
              <a:t> Operator</a:t>
            </a:r>
          </a:p>
        </p:txBody>
      </p:sp>
      <p:sp>
        <p:nvSpPr>
          <p:cNvPr id="55300" name="Rectangle 3">
            <a:extLst>
              <a:ext uri="{FF2B5EF4-FFF2-40B4-BE49-F238E27FC236}">
                <a16:creationId xmlns:a16="http://schemas.microsoft.com/office/drawing/2014/main" xmlns="" id="{D292C395-DD6A-464D-973B-1E28A7196B9A}"/>
              </a:ext>
            </a:extLst>
          </p:cNvPr>
          <p:cNvSpPr>
            <a:spLocks noGrp="1" noChangeArrowheads="1"/>
          </p:cNvSpPr>
          <p:nvPr>
            <p:ph type="body" idx="4294967295"/>
          </p:nvPr>
        </p:nvSpPr>
        <p:spPr>
          <a:xfrm>
            <a:off x="304800" y="1600200"/>
            <a:ext cx="8294688" cy="2212975"/>
          </a:xfrm>
        </p:spPr>
        <p:txBody>
          <a:bodyPr>
            <a:normAutofit/>
          </a:bodyPr>
          <a:lstStyle/>
          <a:p>
            <a:pPr eaLnBrk="1" hangingPunct="1">
              <a:lnSpc>
                <a:spcPct val="90000"/>
              </a:lnSpc>
            </a:pPr>
            <a:r>
              <a:rPr lang="en-US" altLang="en-US" sz="2800" dirty="0"/>
              <a:t>The logical OR operator (</a:t>
            </a:r>
            <a:r>
              <a:rPr lang="en-US" altLang="en-US" sz="2800" dirty="0">
                <a:latin typeface="Courier New" panose="02070309020205020404" pitchFamily="49" charset="0"/>
              </a:rPr>
              <a:t>||</a:t>
            </a:r>
            <a:r>
              <a:rPr lang="en-US" altLang="en-US" sz="2800" dirty="0"/>
              <a:t>) takes two operands that must both be </a:t>
            </a:r>
            <a:r>
              <a:rPr lang="en-US" altLang="en-US" sz="2800" dirty="0" err="1">
                <a:latin typeface="Courier New" panose="02070309020205020404" pitchFamily="49" charset="0"/>
              </a:rPr>
              <a:t>boolean</a:t>
            </a:r>
            <a:r>
              <a:rPr lang="en-US" altLang="en-US" sz="2800" dirty="0"/>
              <a:t> expressions.</a:t>
            </a:r>
          </a:p>
          <a:p>
            <a:pPr eaLnBrk="1" hangingPunct="1">
              <a:lnSpc>
                <a:spcPct val="90000"/>
              </a:lnSpc>
            </a:pPr>
            <a:r>
              <a:rPr lang="en-US" altLang="en-US" sz="2800" dirty="0"/>
              <a:t>The resulting combined expression is false if (and </a:t>
            </a:r>
            <a:r>
              <a:rPr lang="en-US" altLang="en-US" sz="2800" i="1" dirty="0"/>
              <a:t>only</a:t>
            </a:r>
            <a:r>
              <a:rPr lang="en-US" altLang="en-US" sz="2800" dirty="0"/>
              <a:t> if) both operands are false.</a:t>
            </a:r>
          </a:p>
        </p:txBody>
      </p:sp>
      <p:graphicFrame>
        <p:nvGraphicFramePr>
          <p:cNvPr id="160772" name="Group 4">
            <a:extLst>
              <a:ext uri="{FF2B5EF4-FFF2-40B4-BE49-F238E27FC236}">
                <a16:creationId xmlns:a16="http://schemas.microsoft.com/office/drawing/2014/main" xmlns="" id="{BBF9FAE5-9076-4014-8454-83F1B554661B}"/>
              </a:ext>
            </a:extLst>
          </p:cNvPr>
          <p:cNvGraphicFramePr>
            <a:graphicFrameLocks noGrp="1"/>
          </p:cNvGraphicFramePr>
          <p:nvPr/>
        </p:nvGraphicFramePr>
        <p:xfrm>
          <a:off x="762000" y="3962400"/>
          <a:ext cx="7772400" cy="1981200"/>
        </p:xfrm>
        <a:graphic>
          <a:graphicData uri="http://schemas.openxmlformats.org/drawingml/2006/table">
            <a:tbl>
              <a:tblPr/>
              <a:tblGrid>
                <a:gridCol w="1943100">
                  <a:extLst>
                    <a:ext uri="{9D8B030D-6E8A-4147-A177-3AD203B41FA5}">
                      <a16:colId xmlns:a16="http://schemas.microsoft.com/office/drawing/2014/main" xmlns="" val="20000"/>
                    </a:ext>
                  </a:extLst>
                </a:gridCol>
                <a:gridCol w="1714500">
                  <a:extLst>
                    <a:ext uri="{9D8B030D-6E8A-4147-A177-3AD203B41FA5}">
                      <a16:colId xmlns:a16="http://schemas.microsoft.com/office/drawing/2014/main" xmlns="" val="20001"/>
                    </a:ext>
                  </a:extLst>
                </a:gridCol>
                <a:gridCol w="4114800">
                  <a:extLst>
                    <a:ext uri="{9D8B030D-6E8A-4147-A177-3AD203B41FA5}">
                      <a16:colId xmlns:a16="http://schemas.microsoft.com/office/drawing/2014/main" xmlns="" val="20002"/>
                    </a:ext>
                  </a:extLst>
                </a:gridCol>
              </a:tblGrid>
              <a:tr h="3762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Expression 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Expression 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Expression1 || Expression2</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extLst>
                  <a:ext uri="{0D108BD9-81ED-4DB2-BD59-A6C34878D82A}">
                    <a16:rowId xmlns:a16="http://schemas.microsoft.com/office/drawing/2014/main" xmlns="" val="10000"/>
                  </a:ext>
                </a:extLst>
              </a:tr>
              <a:tr h="37623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74650">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7623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7623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9119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a:extLst>
              <a:ext uri="{FF2B5EF4-FFF2-40B4-BE49-F238E27FC236}">
                <a16:creationId xmlns:a16="http://schemas.microsoft.com/office/drawing/2014/main" xmlns="" id="{6A07FDEC-5587-4534-91D3-9FDAFE323646}"/>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a:t>
            </a:r>
            <a:r>
              <a:rPr lang="en-US" altLang="en-US"/>
              <a:t> Operator</a:t>
            </a:r>
          </a:p>
        </p:txBody>
      </p:sp>
      <p:sp>
        <p:nvSpPr>
          <p:cNvPr id="57348" name="Rectangle 3">
            <a:extLst>
              <a:ext uri="{FF2B5EF4-FFF2-40B4-BE49-F238E27FC236}">
                <a16:creationId xmlns:a16="http://schemas.microsoft.com/office/drawing/2014/main" xmlns="" id="{17FEF7E1-C1A1-4CA8-9068-9F1DB330AA48}"/>
              </a:ext>
            </a:extLst>
          </p:cNvPr>
          <p:cNvSpPr>
            <a:spLocks noGrp="1" noChangeArrowheads="1"/>
          </p:cNvSpPr>
          <p:nvPr>
            <p:ph type="body" idx="4294967295"/>
          </p:nvPr>
        </p:nvSpPr>
        <p:spPr>
          <a:xfrm>
            <a:off x="304800" y="1600200"/>
            <a:ext cx="8294688" cy="2654300"/>
          </a:xfrm>
        </p:spPr>
        <p:txBody>
          <a:bodyPr>
            <a:normAutofit fontScale="92500" lnSpcReduction="10000"/>
          </a:bodyPr>
          <a:lstStyle/>
          <a:p>
            <a:pPr eaLnBrk="1" hangingPunct="1">
              <a:lnSpc>
                <a:spcPct val="80000"/>
              </a:lnSpc>
            </a:pPr>
            <a:r>
              <a:rPr lang="en-US" altLang="en-US" sz="2800"/>
              <a:t>The </a:t>
            </a:r>
            <a:r>
              <a:rPr lang="en-US" altLang="en-US" sz="2800">
                <a:latin typeface="Courier New" panose="02070309020205020404" pitchFamily="49" charset="0"/>
              </a:rPr>
              <a:t>!</a:t>
            </a:r>
            <a:r>
              <a:rPr lang="en-US" altLang="en-US" sz="2800"/>
              <a:t> operator performs a logical NOT operation.</a:t>
            </a:r>
          </a:p>
          <a:p>
            <a:pPr eaLnBrk="1" hangingPunct="1">
              <a:lnSpc>
                <a:spcPct val="80000"/>
              </a:lnSpc>
            </a:pPr>
            <a:r>
              <a:rPr lang="en-US" altLang="en-US" sz="2800"/>
              <a:t>If an </a:t>
            </a:r>
            <a:r>
              <a:rPr lang="en-US" altLang="en-US" sz="2800" i="1">
                <a:latin typeface="Courier New" panose="02070309020205020404" pitchFamily="49" charset="0"/>
              </a:rPr>
              <a:t>expression</a:t>
            </a:r>
            <a:r>
              <a:rPr lang="en-US" altLang="en-US" sz="2800"/>
              <a:t> is true, </a:t>
            </a:r>
            <a:r>
              <a:rPr lang="en-US" altLang="en-US" sz="2800">
                <a:latin typeface="Courier New" panose="02070309020205020404" pitchFamily="49" charset="0"/>
              </a:rPr>
              <a:t>!</a:t>
            </a:r>
            <a:r>
              <a:rPr lang="en-US" altLang="en-US" sz="2800" i="1">
                <a:latin typeface="Courier New" panose="02070309020205020404" pitchFamily="49" charset="0"/>
              </a:rPr>
              <a:t>expression</a:t>
            </a:r>
            <a:r>
              <a:rPr lang="en-US" altLang="en-US" sz="2800"/>
              <a:t> will be false.</a:t>
            </a:r>
            <a:br>
              <a:rPr lang="en-US" altLang="en-US" sz="2800"/>
            </a:br>
            <a:endParaRPr lang="en-US" altLang="en-US" sz="2800"/>
          </a:p>
          <a:p>
            <a:pPr lvl="1" eaLnBrk="1" hangingPunct="1">
              <a:lnSpc>
                <a:spcPct val="80000"/>
              </a:lnSpc>
              <a:buFontTx/>
              <a:buNone/>
            </a:pPr>
            <a:r>
              <a:rPr lang="en-US" altLang="en-US" sz="1800" b="1">
                <a:latin typeface="Courier New" panose="02070309020205020404" pitchFamily="49" charset="0"/>
              </a:rPr>
              <a:t>if (!(temperature &gt; 100))</a:t>
            </a:r>
          </a:p>
          <a:p>
            <a:pPr lvl="1" eaLnBrk="1" hangingPunct="1">
              <a:lnSpc>
                <a:spcPct val="80000"/>
              </a:lnSpc>
              <a:buFontTx/>
              <a:buNone/>
            </a:pPr>
            <a:r>
              <a:rPr lang="en-US" altLang="en-US" sz="1800" b="1">
                <a:latin typeface="Courier New" panose="02070309020205020404" pitchFamily="49" charset="0"/>
              </a:rPr>
              <a:t>	System.out.println("Below the maximum temperature.");</a:t>
            </a:r>
            <a:endParaRPr lang="en-US" altLang="en-US" sz="1400" b="1">
              <a:latin typeface="Courier New" panose="02070309020205020404" pitchFamily="49" charset="0"/>
            </a:endParaRPr>
          </a:p>
          <a:p>
            <a:pPr eaLnBrk="1" hangingPunct="1">
              <a:lnSpc>
                <a:spcPct val="80000"/>
              </a:lnSpc>
            </a:pPr>
            <a:endParaRPr lang="en-US" altLang="en-US" sz="2800"/>
          </a:p>
          <a:p>
            <a:pPr eaLnBrk="1" hangingPunct="1">
              <a:lnSpc>
                <a:spcPct val="80000"/>
              </a:lnSpc>
            </a:pPr>
            <a:r>
              <a:rPr lang="en-US" altLang="en-US" sz="2800"/>
              <a:t>If </a:t>
            </a:r>
            <a:r>
              <a:rPr lang="en-US" altLang="en-US" sz="2000" b="1">
                <a:latin typeface="Courier New" panose="02070309020205020404" pitchFamily="49" charset="0"/>
              </a:rPr>
              <a:t>temperature &gt; 100</a:t>
            </a:r>
            <a:r>
              <a:rPr lang="en-US" altLang="en-US" sz="2800"/>
              <a:t> evaluates to false, then the output statement will be run.</a:t>
            </a:r>
          </a:p>
          <a:p>
            <a:pPr eaLnBrk="1" hangingPunct="1">
              <a:lnSpc>
                <a:spcPct val="80000"/>
              </a:lnSpc>
              <a:buFontTx/>
              <a:buNone/>
            </a:pPr>
            <a:endParaRPr lang="en-US" altLang="en-US" sz="2800"/>
          </a:p>
        </p:txBody>
      </p:sp>
      <p:graphicFrame>
        <p:nvGraphicFramePr>
          <p:cNvPr id="161823" name="Group 31">
            <a:extLst>
              <a:ext uri="{FF2B5EF4-FFF2-40B4-BE49-F238E27FC236}">
                <a16:creationId xmlns:a16="http://schemas.microsoft.com/office/drawing/2014/main" xmlns="" id="{7411D759-32EC-4E4F-911A-3548093372B6}"/>
              </a:ext>
            </a:extLst>
          </p:cNvPr>
          <p:cNvGraphicFramePr>
            <a:graphicFrameLocks noGrp="1"/>
          </p:cNvGraphicFramePr>
          <p:nvPr/>
        </p:nvGraphicFramePr>
        <p:xfrm>
          <a:off x="1447800" y="4983163"/>
          <a:ext cx="6057900" cy="1189038"/>
        </p:xfrm>
        <a:graphic>
          <a:graphicData uri="http://schemas.openxmlformats.org/drawingml/2006/table">
            <a:tbl>
              <a:tblPr/>
              <a:tblGrid>
                <a:gridCol w="19431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96346">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Expression 1</a:t>
                      </a:r>
                    </a:p>
                  </a:txBody>
                  <a:tcPr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!Expression1</a:t>
                      </a:r>
                    </a:p>
                  </a:txBody>
                  <a:tcPr marT="45732" marB="4573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extLst>
                  <a:ext uri="{0D108BD9-81ED-4DB2-BD59-A6C34878D82A}">
                    <a16:rowId xmlns:a16="http://schemas.microsoft.com/office/drawing/2014/main" xmlns="" val="10000"/>
                  </a:ext>
                </a:extLst>
              </a:tr>
              <a:tr h="396346">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6346">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false</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Times New Roman" pitchFamily="18" charset="0"/>
                          <a:cs typeface="Arial" charset="0"/>
                        </a:rPr>
                        <a:t>true</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809246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a:extLst>
              <a:ext uri="{FF2B5EF4-FFF2-40B4-BE49-F238E27FC236}">
                <a16:creationId xmlns:a16="http://schemas.microsoft.com/office/drawing/2014/main" xmlns="" id="{D7F0B28B-3AC8-4B48-AB84-2707A625A7F3}"/>
              </a:ext>
            </a:extLst>
          </p:cNvPr>
          <p:cNvSpPr>
            <a:spLocks noGrp="1" noChangeArrowheads="1"/>
          </p:cNvSpPr>
          <p:nvPr>
            <p:ph type="title" idx="4294967295"/>
          </p:nvPr>
        </p:nvSpPr>
        <p:spPr>
          <a:xfrm>
            <a:off x="381000" y="304800"/>
            <a:ext cx="8610600" cy="992188"/>
          </a:xfrm>
        </p:spPr>
        <p:txBody>
          <a:bodyPr/>
          <a:lstStyle/>
          <a:p>
            <a:pPr eaLnBrk="1" hangingPunct="1"/>
            <a:r>
              <a:rPr lang="en-US" altLang="en-US"/>
              <a:t>Short Circuiting</a:t>
            </a:r>
          </a:p>
        </p:txBody>
      </p:sp>
      <p:sp>
        <p:nvSpPr>
          <p:cNvPr id="59396" name="Rectangle 4">
            <a:extLst>
              <a:ext uri="{FF2B5EF4-FFF2-40B4-BE49-F238E27FC236}">
                <a16:creationId xmlns:a16="http://schemas.microsoft.com/office/drawing/2014/main" xmlns="" id="{D9939D3F-0AE0-432C-A91C-79D8B70BF7A9}"/>
              </a:ext>
            </a:extLst>
          </p:cNvPr>
          <p:cNvSpPr>
            <a:spLocks noGrp="1" noChangeArrowheads="1"/>
          </p:cNvSpPr>
          <p:nvPr>
            <p:ph type="body" idx="4294967295"/>
          </p:nvPr>
        </p:nvSpPr>
        <p:spPr>
          <a:xfrm>
            <a:off x="533400" y="1524000"/>
            <a:ext cx="7772400" cy="4800600"/>
          </a:xfrm>
          <a:noFill/>
        </p:spPr>
        <p:txBody>
          <a:bodyPr rIns="91440"/>
          <a:lstStyle/>
          <a:p>
            <a:pPr eaLnBrk="1" hangingPunct="1"/>
            <a:r>
              <a:rPr lang="en-US" altLang="en-US" sz="2800"/>
              <a:t>Logical AND and logical OR operations perform </a:t>
            </a:r>
            <a:r>
              <a:rPr lang="en-US" altLang="en-US" sz="2800" i="1"/>
              <a:t>short-circuit evaluation</a:t>
            </a:r>
            <a:r>
              <a:rPr lang="en-US" altLang="en-US" sz="2800"/>
              <a:t> of expressions.</a:t>
            </a:r>
          </a:p>
          <a:p>
            <a:pPr eaLnBrk="1" hangingPunct="1"/>
            <a:r>
              <a:rPr lang="en-US" altLang="en-US" sz="2800"/>
              <a:t>Logical AND will evaluate to false as soon as it sees that one of its operands is a false expression.</a:t>
            </a:r>
          </a:p>
          <a:p>
            <a:pPr eaLnBrk="1" hangingPunct="1"/>
            <a:r>
              <a:rPr lang="en-US" altLang="en-US" sz="2800"/>
              <a:t>Logical OR will evaluate to true as soon as it sees that one of its operands is a true expression.</a:t>
            </a:r>
          </a:p>
        </p:txBody>
      </p:sp>
    </p:spTree>
    <p:extLst>
      <p:ext uri="{BB962C8B-B14F-4D97-AF65-F5344CB8AC3E}">
        <p14:creationId xmlns:p14="http://schemas.microsoft.com/office/powerpoint/2010/main" val="3097513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a:extLst>
              <a:ext uri="{FF2B5EF4-FFF2-40B4-BE49-F238E27FC236}">
                <a16:creationId xmlns:a16="http://schemas.microsoft.com/office/drawing/2014/main" xmlns="" id="{BC029F97-8409-45E4-AFCB-1E869CB2CE79}"/>
              </a:ext>
            </a:extLst>
          </p:cNvPr>
          <p:cNvSpPr>
            <a:spLocks noGrp="1" noChangeArrowheads="1"/>
          </p:cNvSpPr>
          <p:nvPr>
            <p:ph type="title" idx="4294967295"/>
          </p:nvPr>
        </p:nvSpPr>
        <p:spPr/>
        <p:txBody>
          <a:bodyPr/>
          <a:lstStyle/>
          <a:p>
            <a:pPr eaLnBrk="1" hangingPunct="1"/>
            <a:r>
              <a:rPr lang="en-US" altLang="en-US"/>
              <a:t>Order of Precedence</a:t>
            </a:r>
          </a:p>
        </p:txBody>
      </p:sp>
      <p:sp>
        <p:nvSpPr>
          <p:cNvPr id="61444" name="Rectangle 3">
            <a:extLst>
              <a:ext uri="{FF2B5EF4-FFF2-40B4-BE49-F238E27FC236}">
                <a16:creationId xmlns:a16="http://schemas.microsoft.com/office/drawing/2014/main" xmlns="" id="{7BA82A90-35FA-4865-B480-6A00F42AB7D8}"/>
              </a:ext>
            </a:extLst>
          </p:cNvPr>
          <p:cNvSpPr>
            <a:spLocks noGrp="1" noChangeArrowheads="1"/>
          </p:cNvSpPr>
          <p:nvPr>
            <p:ph type="body" idx="4294967295"/>
          </p:nvPr>
        </p:nvSpPr>
        <p:spPr/>
        <p:txBody>
          <a:bodyPr>
            <a:normAutofit/>
          </a:bodyPr>
          <a:lstStyle/>
          <a:p>
            <a:pPr eaLnBrk="1" hangingPunct="1"/>
            <a:r>
              <a:rPr lang="en-US" altLang="en-US" sz="2800" dirty="0"/>
              <a:t>The ! operator has a higher order of precedence than the &amp;&amp; and || operators.</a:t>
            </a:r>
          </a:p>
          <a:p>
            <a:pPr eaLnBrk="1" hangingPunct="1"/>
            <a:r>
              <a:rPr lang="en-US" altLang="en-US" sz="2800" dirty="0"/>
              <a:t>The &amp;&amp; and || operators have a lower precedence than relational operators like &lt; and &gt;.</a:t>
            </a:r>
          </a:p>
          <a:p>
            <a:pPr eaLnBrk="1" hangingPunct="1"/>
            <a:r>
              <a:rPr lang="en-US" altLang="en-US" sz="2800" dirty="0"/>
              <a:t>Parenthesis can be used to force the precedence to be changed.</a:t>
            </a:r>
          </a:p>
        </p:txBody>
      </p:sp>
    </p:spTree>
    <p:extLst>
      <p:ext uri="{BB962C8B-B14F-4D97-AF65-F5344CB8AC3E}">
        <p14:creationId xmlns:p14="http://schemas.microsoft.com/office/powerpoint/2010/main" val="1248028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a:extLst>
              <a:ext uri="{FF2B5EF4-FFF2-40B4-BE49-F238E27FC236}">
                <a16:creationId xmlns:a16="http://schemas.microsoft.com/office/drawing/2014/main" xmlns="" id="{60C0913B-80D4-434B-9DFE-DEEF4E65EAF2}"/>
              </a:ext>
            </a:extLst>
          </p:cNvPr>
          <p:cNvSpPr>
            <a:spLocks noGrp="1" noChangeArrowheads="1"/>
          </p:cNvSpPr>
          <p:nvPr>
            <p:ph type="title" idx="4294967295"/>
          </p:nvPr>
        </p:nvSpPr>
        <p:spPr/>
        <p:txBody>
          <a:bodyPr/>
          <a:lstStyle/>
          <a:p>
            <a:pPr eaLnBrk="1" hangingPunct="1"/>
            <a:r>
              <a:rPr lang="en-US" altLang="en-US"/>
              <a:t>Order of Precedence</a:t>
            </a:r>
          </a:p>
        </p:txBody>
      </p:sp>
      <p:graphicFrame>
        <p:nvGraphicFramePr>
          <p:cNvPr id="201790" name="Group 62">
            <a:extLst>
              <a:ext uri="{FF2B5EF4-FFF2-40B4-BE49-F238E27FC236}">
                <a16:creationId xmlns:a16="http://schemas.microsoft.com/office/drawing/2014/main" xmlns="" id="{1720DC70-9FED-4D54-939E-8E1096D302E1}"/>
              </a:ext>
            </a:extLst>
          </p:cNvPr>
          <p:cNvGraphicFramePr>
            <a:graphicFrameLocks noGrp="1"/>
          </p:cNvGraphicFramePr>
          <p:nvPr>
            <p:extLst>
              <p:ext uri="{D42A27DB-BD31-4B8C-83A1-F6EECF244321}">
                <p14:modId xmlns:p14="http://schemas.microsoft.com/office/powerpoint/2010/main" val="638091597"/>
              </p:ext>
            </p:extLst>
          </p:nvPr>
        </p:nvGraphicFramePr>
        <p:xfrm>
          <a:off x="685800" y="1978025"/>
          <a:ext cx="7772400" cy="4416427"/>
        </p:xfrm>
        <a:graphic>
          <a:graphicData uri="http://schemas.openxmlformats.org/drawingml/2006/table">
            <a:tbl>
              <a:tblPr/>
              <a:tblGrid>
                <a:gridCol w="17526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3962400">
                  <a:extLst>
                    <a:ext uri="{9D8B030D-6E8A-4147-A177-3AD203B41FA5}">
                      <a16:colId xmlns:a16="http://schemas.microsoft.com/office/drawing/2014/main" xmlns="" val="20002"/>
                    </a:ext>
                  </a:extLst>
                </a:gridCol>
              </a:tblGrid>
              <a:tr h="701040">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Order of Precedence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Operators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accent2"/>
                          </a:solidFill>
                          <a:effectLst/>
                          <a:latin typeface="Times New Roman" pitchFamily="18" charset="0"/>
                          <a:cs typeface="Arial" charset="0"/>
                        </a:rPr>
                        <a:t>Description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extLst>
                  <a:ext uri="{0D108BD9-81ED-4DB2-BD59-A6C34878D82A}">
                    <a16:rowId xmlns:a16="http://schemas.microsoft.com/office/drawing/2014/main" xmlns="" val="10000"/>
                  </a:ext>
                </a:extLst>
              </a:tr>
              <a:tr h="45243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(unary negation) </a:t>
                      </a:r>
                      <a:r>
                        <a:rPr kumimoji="0" lang="en-US" sz="1800" b="1" i="0" u="none" strike="noStrike" cap="none" normalizeH="0" baseline="0">
                          <a:ln>
                            <a:noFill/>
                          </a:ln>
                          <a:solidFill>
                            <a:schemeClr val="tx1"/>
                          </a:solidFill>
                          <a:effectLst/>
                          <a:latin typeface="Courier New" pitchFamily="49" charset="0"/>
                          <a:cs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Unary negation, logical NOT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528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Courier New" pitchFamily="49" charset="0"/>
                          <a:cs typeface="Arial" charset="0"/>
                        </a:rPr>
                        <a:t>*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Multiplication, Division, Modulus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98463">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Courier New" pitchFamily="49" charset="0"/>
                          <a:cs typeface="Arial"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Addition, Subtraction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40080">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Courier New" pitchFamily="49" charset="0"/>
                          <a:cs typeface="Arial" charset="0"/>
                        </a:rPr>
                        <a:t>&lt; &gt; &lt;= &gt;=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Less-than, Greater-than, Less-than or equal to, Greater-than or equal to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96875">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Courier New" pitchFamily="49" charset="0"/>
                          <a:cs typeface="Arial" charset="0"/>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equal to, Is not equal to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95288">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Courier New" pitchFamily="49" charset="0"/>
                          <a:cs typeface="Arial" charset="0"/>
                        </a:rPr>
                        <a:t>&amp;&amp;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Logical AND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96875">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Courier New" pitchFamily="49" charset="0"/>
                          <a:cs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Logical NOT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640080">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tx1"/>
                          </a:solidFill>
                          <a:effectLst/>
                          <a:latin typeface="Times New Roman" pitchFamily="18" charset="0"/>
                          <a:cs typeface="Arial" charset="0"/>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dirty="0">
                          <a:ln>
                            <a:noFill/>
                          </a:ln>
                          <a:solidFill>
                            <a:schemeClr val="tx1"/>
                          </a:solidFill>
                          <a:effectLst/>
                          <a:latin typeface="Courier New" pitchFamily="49" charset="0"/>
                          <a:cs typeface="Arial" charset="0"/>
                        </a:rPr>
                        <a:t>= += -=</a:t>
                      </a:r>
                    </a:p>
                    <a:p>
                      <a:pPr marL="0" marR="0" lvl="0" indent="0" algn="ctr"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dirty="0">
                          <a:ln>
                            <a:noFill/>
                          </a:ln>
                          <a:solidFill>
                            <a:schemeClr val="tx1"/>
                          </a:solidFill>
                          <a:effectLst/>
                          <a:latin typeface="Courier New" pitchFamily="49" charset="0"/>
                          <a:cs typeface="Arial" charset="0"/>
                        </a:rPr>
                        <a:t>*=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dirty="0">
                          <a:ln>
                            <a:noFill/>
                          </a:ln>
                          <a:solidFill>
                            <a:schemeClr val="tx1"/>
                          </a:solidFill>
                          <a:effectLst/>
                          <a:latin typeface="Times New Roman" pitchFamily="18" charset="0"/>
                          <a:cs typeface="Arial" charset="0"/>
                        </a:rPr>
                        <a:t>Assignment and combined assignment operators.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077378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a:extLst>
              <a:ext uri="{FF2B5EF4-FFF2-40B4-BE49-F238E27FC236}">
                <a16:creationId xmlns:a16="http://schemas.microsoft.com/office/drawing/2014/main" xmlns="" id="{AF327E98-2933-4FBA-A25E-A6C251D32A95}"/>
              </a:ext>
            </a:extLst>
          </p:cNvPr>
          <p:cNvSpPr>
            <a:spLocks noGrp="1" noChangeArrowheads="1"/>
          </p:cNvSpPr>
          <p:nvPr>
            <p:ph type="title" idx="4294967295"/>
          </p:nvPr>
        </p:nvSpPr>
        <p:spPr/>
        <p:txBody>
          <a:bodyPr/>
          <a:lstStyle/>
          <a:p>
            <a:pPr eaLnBrk="1" hangingPunct="1"/>
            <a:r>
              <a:rPr lang="en-US" altLang="en-US"/>
              <a:t>The Conditional Operator</a:t>
            </a:r>
          </a:p>
        </p:txBody>
      </p:sp>
      <p:sp>
        <p:nvSpPr>
          <p:cNvPr id="71684" name="Rectangle 3">
            <a:extLst>
              <a:ext uri="{FF2B5EF4-FFF2-40B4-BE49-F238E27FC236}">
                <a16:creationId xmlns:a16="http://schemas.microsoft.com/office/drawing/2014/main" xmlns="" id="{F5F4C978-EB1A-45FB-9E17-D67DBBA8D7D4}"/>
              </a:ext>
            </a:extLst>
          </p:cNvPr>
          <p:cNvSpPr>
            <a:spLocks noGrp="1" noChangeArrowheads="1"/>
          </p:cNvSpPr>
          <p:nvPr>
            <p:ph type="body" idx="4294967295"/>
          </p:nvPr>
        </p:nvSpPr>
        <p:spPr>
          <a:xfrm>
            <a:off x="628650" y="1825625"/>
            <a:ext cx="7886700" cy="4946650"/>
          </a:xfrm>
        </p:spPr>
        <p:txBody>
          <a:bodyPr>
            <a:normAutofit fontScale="92500" lnSpcReduction="10000"/>
          </a:bodyPr>
          <a:lstStyle/>
          <a:p>
            <a:pPr eaLnBrk="1" hangingPunct="1">
              <a:lnSpc>
                <a:spcPct val="90000"/>
              </a:lnSpc>
            </a:pPr>
            <a:r>
              <a:rPr lang="en-US" altLang="en-US" dirty="0"/>
              <a:t>The </a:t>
            </a:r>
            <a:r>
              <a:rPr lang="en-US" altLang="en-US" i="1" dirty="0"/>
              <a:t>conditional operator</a:t>
            </a:r>
            <a:r>
              <a:rPr lang="en-US" altLang="en-US" dirty="0"/>
              <a:t> is a ternary (three operand) operator.</a:t>
            </a:r>
          </a:p>
          <a:p>
            <a:pPr eaLnBrk="1" hangingPunct="1">
              <a:lnSpc>
                <a:spcPct val="90000"/>
              </a:lnSpc>
            </a:pPr>
            <a:r>
              <a:rPr lang="en-US" altLang="en-US" dirty="0"/>
              <a:t>You can use the conditional operator to write a simple statement that works like an </a:t>
            </a:r>
            <a:r>
              <a:rPr lang="en-US" altLang="en-US" dirty="0">
                <a:latin typeface="Courier New" panose="02070309020205020404" pitchFamily="49" charset="0"/>
              </a:rPr>
              <a:t>if</a:t>
            </a:r>
            <a:r>
              <a:rPr lang="en-US" altLang="en-US" dirty="0"/>
              <a:t>-</a:t>
            </a:r>
            <a:r>
              <a:rPr lang="en-US" altLang="en-US" dirty="0">
                <a:latin typeface="Courier New" panose="02070309020205020404" pitchFamily="49" charset="0"/>
              </a:rPr>
              <a:t>else </a:t>
            </a:r>
            <a:r>
              <a:rPr lang="en-US" altLang="en-US" dirty="0"/>
              <a:t>statement.</a:t>
            </a:r>
          </a:p>
          <a:p>
            <a:pPr eaLnBrk="1" hangingPunct="1">
              <a:lnSpc>
                <a:spcPct val="90000"/>
              </a:lnSpc>
            </a:pPr>
            <a:endParaRPr lang="en-US" altLang="en-US" dirty="0"/>
          </a:p>
          <a:p>
            <a:r>
              <a:rPr lang="en-US" altLang="en-US" sz="2800" dirty="0"/>
              <a:t>The format of the operators is:</a:t>
            </a:r>
            <a:br>
              <a:rPr lang="en-US" altLang="en-US" sz="2800" dirty="0"/>
            </a:br>
            <a:endParaRPr lang="en-US" altLang="en-US" sz="2800" dirty="0"/>
          </a:p>
          <a:p>
            <a:pPr lvl="1">
              <a:buNone/>
            </a:pPr>
            <a:r>
              <a:rPr lang="en-US" altLang="en-US" sz="2400" b="1" i="1" dirty="0" err="1">
                <a:latin typeface="Courier New" panose="02070309020205020404" pitchFamily="49" charset="0"/>
              </a:rPr>
              <a:t>BooleanExpression</a:t>
            </a:r>
            <a:r>
              <a:rPr lang="en-US" altLang="en-US" sz="2400" b="1" dirty="0">
                <a:latin typeface="Courier New" panose="02070309020205020404" pitchFamily="49" charset="0"/>
              </a:rPr>
              <a:t> ? </a:t>
            </a:r>
            <a:r>
              <a:rPr lang="en-US" altLang="en-US" sz="2400" b="1" i="1" dirty="0">
                <a:latin typeface="Courier New" panose="02070309020205020404" pitchFamily="49" charset="0"/>
              </a:rPr>
              <a:t>Value1</a:t>
            </a:r>
            <a:r>
              <a:rPr lang="en-US" altLang="en-US" sz="2400" b="1" dirty="0">
                <a:latin typeface="Courier New" panose="02070309020205020404" pitchFamily="49" charset="0"/>
              </a:rPr>
              <a:t> : </a:t>
            </a:r>
            <a:r>
              <a:rPr lang="en-US" altLang="en-US" sz="2400" b="1" i="1" dirty="0">
                <a:latin typeface="Courier New" panose="02070309020205020404" pitchFamily="49" charset="0"/>
              </a:rPr>
              <a:t>Value2</a:t>
            </a:r>
            <a:br>
              <a:rPr lang="en-US" altLang="en-US" sz="2400" b="1" i="1" dirty="0">
                <a:latin typeface="Courier New" panose="02070309020205020404" pitchFamily="49" charset="0"/>
              </a:rPr>
            </a:br>
            <a:endParaRPr lang="en-US" altLang="en-US" b="1" i="1" dirty="0">
              <a:latin typeface="Courier New" panose="02070309020205020404" pitchFamily="49" charset="0"/>
            </a:endParaRPr>
          </a:p>
          <a:p>
            <a:r>
              <a:rPr lang="en-US" altLang="en-US" sz="2800" dirty="0"/>
              <a:t>This forms a conditional expression.</a:t>
            </a:r>
          </a:p>
          <a:p>
            <a:r>
              <a:rPr lang="en-US" altLang="en-US" sz="2800" dirty="0"/>
              <a:t>If </a:t>
            </a:r>
            <a:r>
              <a:rPr lang="en-US" altLang="en-US" sz="2800" i="1" dirty="0" err="1">
                <a:latin typeface="Courier New" panose="02070309020205020404" pitchFamily="49" charset="0"/>
                <a:cs typeface="Courier New" panose="02070309020205020404" pitchFamily="49" charset="0"/>
              </a:rPr>
              <a:t>BooleanExpression</a:t>
            </a:r>
            <a:r>
              <a:rPr lang="en-US" altLang="en-US" sz="2800" dirty="0"/>
              <a:t> is true, the value of the conditional expression is </a:t>
            </a:r>
            <a:r>
              <a:rPr lang="en-US" altLang="en-US" sz="2800" i="1" dirty="0">
                <a:latin typeface="Courier New" panose="02070309020205020404" pitchFamily="49" charset="0"/>
                <a:cs typeface="Courier New" panose="02070309020205020404" pitchFamily="49" charset="0"/>
              </a:rPr>
              <a:t>Value1</a:t>
            </a:r>
            <a:r>
              <a:rPr lang="en-US" altLang="en-US" sz="2800" dirty="0"/>
              <a:t>.</a:t>
            </a:r>
          </a:p>
          <a:p>
            <a:r>
              <a:rPr lang="en-US" altLang="en-US" sz="2800" dirty="0"/>
              <a:t>If </a:t>
            </a:r>
            <a:r>
              <a:rPr lang="en-US" altLang="en-US" sz="2800" i="1" dirty="0" err="1">
                <a:latin typeface="Courier New" panose="02070309020205020404" pitchFamily="49" charset="0"/>
                <a:cs typeface="Courier New" panose="02070309020205020404" pitchFamily="49" charset="0"/>
              </a:rPr>
              <a:t>BooleanExpression</a:t>
            </a:r>
            <a:r>
              <a:rPr lang="en-US" altLang="en-US" sz="2800" dirty="0"/>
              <a:t> is false, the value of the conditional expression is </a:t>
            </a:r>
            <a:r>
              <a:rPr lang="en-US" altLang="en-US" sz="2800" i="1" dirty="0">
                <a:latin typeface="Courier New" panose="02070309020205020404" pitchFamily="49" charset="0"/>
                <a:cs typeface="Courier New" panose="02070309020205020404" pitchFamily="49" charset="0"/>
              </a:rPr>
              <a:t>Value2</a:t>
            </a:r>
            <a:r>
              <a:rPr lang="en-US" altLang="en-US" sz="2800" dirty="0"/>
              <a:t>.</a:t>
            </a:r>
          </a:p>
          <a:p>
            <a:pPr eaLnBrk="1" hangingPunct="1">
              <a:lnSpc>
                <a:spcPct val="90000"/>
              </a:lnSpc>
            </a:pPr>
            <a:endParaRPr lang="en-US" altLang="en-US" dirty="0"/>
          </a:p>
        </p:txBody>
      </p:sp>
    </p:spTree>
    <p:extLst>
      <p:ext uri="{BB962C8B-B14F-4D97-AF65-F5344CB8AC3E}">
        <p14:creationId xmlns:p14="http://schemas.microsoft.com/office/powerpoint/2010/main" val="185741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xmlns="" id="{EF48D064-0987-4229-A0DD-0BEB0729BFD7}"/>
              </a:ext>
            </a:extLst>
          </p:cNvPr>
          <p:cNvSpPr>
            <a:spLocks noGrp="1" noChangeArrowheads="1"/>
          </p:cNvSpPr>
          <p:nvPr>
            <p:ph type="title" idx="4294967295"/>
          </p:nvPr>
        </p:nvSpPr>
        <p:spPr/>
        <p:txBody>
          <a:bodyPr/>
          <a:lstStyle/>
          <a:p>
            <a:pPr eaLnBrk="1" hangingPunct="1"/>
            <a:r>
              <a:rPr lang="en-US" altLang="en-US"/>
              <a:t>Flowcharts</a:t>
            </a:r>
          </a:p>
        </p:txBody>
      </p:sp>
      <p:sp>
        <p:nvSpPr>
          <p:cNvPr id="11268" name="Rectangle 3">
            <a:extLst>
              <a:ext uri="{FF2B5EF4-FFF2-40B4-BE49-F238E27FC236}">
                <a16:creationId xmlns:a16="http://schemas.microsoft.com/office/drawing/2014/main" xmlns="" id="{1DAEC232-3B40-46EE-9076-1D6E8EC0D975}"/>
              </a:ext>
            </a:extLst>
          </p:cNvPr>
          <p:cNvSpPr>
            <a:spLocks noGrp="1" noChangeArrowheads="1"/>
          </p:cNvSpPr>
          <p:nvPr>
            <p:ph type="body" idx="4294967295"/>
          </p:nvPr>
        </p:nvSpPr>
        <p:spPr>
          <a:xfrm>
            <a:off x="304800" y="1600200"/>
            <a:ext cx="8294688" cy="1031875"/>
          </a:xfrm>
        </p:spPr>
        <p:txBody>
          <a:bodyPr>
            <a:normAutofit/>
          </a:bodyPr>
          <a:lstStyle/>
          <a:p>
            <a:pPr eaLnBrk="1" hangingPunct="1"/>
            <a:r>
              <a:rPr lang="en-US" altLang="en-US" sz="2800" dirty="0"/>
              <a:t>If statements can be modeled as a flow chart.</a:t>
            </a:r>
          </a:p>
        </p:txBody>
      </p:sp>
      <p:grpSp>
        <p:nvGrpSpPr>
          <p:cNvPr id="11269" name="Group 19">
            <a:extLst>
              <a:ext uri="{FF2B5EF4-FFF2-40B4-BE49-F238E27FC236}">
                <a16:creationId xmlns:a16="http://schemas.microsoft.com/office/drawing/2014/main" xmlns="" id="{B18B6A92-854D-4F08-A436-2687FE15E209}"/>
              </a:ext>
            </a:extLst>
          </p:cNvPr>
          <p:cNvGrpSpPr>
            <a:grpSpLocks/>
          </p:cNvGrpSpPr>
          <p:nvPr/>
        </p:nvGrpSpPr>
        <p:grpSpPr bwMode="auto">
          <a:xfrm>
            <a:off x="4538663" y="2176463"/>
            <a:ext cx="3462337" cy="3995737"/>
            <a:chOff x="2859" y="1371"/>
            <a:chExt cx="2181" cy="2517"/>
          </a:xfrm>
        </p:grpSpPr>
        <p:sp>
          <p:nvSpPr>
            <p:cNvPr id="11271" name="Rectangle 4">
              <a:extLst>
                <a:ext uri="{FF2B5EF4-FFF2-40B4-BE49-F238E27FC236}">
                  <a16:creationId xmlns:a16="http://schemas.microsoft.com/office/drawing/2014/main" xmlns="" id="{029D70B4-0541-4041-813F-D6621DB2A512}"/>
                </a:ext>
              </a:extLst>
            </p:cNvPr>
            <p:cNvSpPr>
              <a:spLocks noChangeArrowheads="1"/>
            </p:cNvSpPr>
            <p:nvPr/>
          </p:nvSpPr>
          <p:spPr bwMode="auto">
            <a:xfrm rot="2701371">
              <a:off x="2859" y="1852"/>
              <a:ext cx="720" cy="720"/>
            </a:xfrm>
            <a:prstGeom prst="rect">
              <a:avLst/>
            </a:prstGeom>
            <a:solidFill>
              <a:schemeClr val="accent1"/>
            </a:solidFill>
            <a:ln w="9525">
              <a:solidFill>
                <a:schemeClr val="tx1"/>
              </a:solidFill>
              <a:miter lim="800000"/>
              <a:headEnd/>
              <a:tailEnd/>
            </a:ln>
          </p:spPr>
          <p:txBody>
            <a:bodyPr rot="10800000" vert="eaVert"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endParaRPr lang="en-US" altLang="en-US" sz="1800" baseline="0"/>
            </a:p>
          </p:txBody>
        </p:sp>
        <p:sp>
          <p:nvSpPr>
            <p:cNvPr id="11272" name="Rectangle 6">
              <a:extLst>
                <a:ext uri="{FF2B5EF4-FFF2-40B4-BE49-F238E27FC236}">
                  <a16:creationId xmlns:a16="http://schemas.microsoft.com/office/drawing/2014/main" xmlns="" id="{0A6307E2-3A69-4A10-B62B-517EF20C0FAD}"/>
                </a:ext>
              </a:extLst>
            </p:cNvPr>
            <p:cNvSpPr>
              <a:spLocks noChangeArrowheads="1"/>
            </p:cNvSpPr>
            <p:nvPr/>
          </p:nvSpPr>
          <p:spPr bwMode="auto">
            <a:xfrm>
              <a:off x="3840" y="2496"/>
              <a:ext cx="1200"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a coat.</a:t>
              </a:r>
            </a:p>
          </p:txBody>
        </p:sp>
        <p:cxnSp>
          <p:nvCxnSpPr>
            <p:cNvPr id="11273" name="AutoShape 8">
              <a:extLst>
                <a:ext uri="{FF2B5EF4-FFF2-40B4-BE49-F238E27FC236}">
                  <a16:creationId xmlns:a16="http://schemas.microsoft.com/office/drawing/2014/main" xmlns="" id="{D6AC9BE1-7BD9-4533-BA24-C93AB7BA292C}"/>
                </a:ext>
              </a:extLst>
            </p:cNvPr>
            <p:cNvCxnSpPr>
              <a:cxnSpLocks noChangeShapeType="1"/>
              <a:endCxn id="11272" idx="0"/>
            </p:cNvCxnSpPr>
            <p:nvPr/>
          </p:nvCxnSpPr>
          <p:spPr bwMode="auto">
            <a:xfrm>
              <a:off x="3744" y="2208"/>
              <a:ext cx="696" cy="28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1274" name="Text Box 9">
              <a:extLst>
                <a:ext uri="{FF2B5EF4-FFF2-40B4-BE49-F238E27FC236}">
                  <a16:creationId xmlns:a16="http://schemas.microsoft.com/office/drawing/2014/main" xmlns="" id="{D394E5D8-E836-41DB-BBC1-E9373F820E0E}"/>
                </a:ext>
              </a:extLst>
            </p:cNvPr>
            <p:cNvSpPr txBox="1">
              <a:spLocks noChangeArrowheads="1"/>
            </p:cNvSpPr>
            <p:nvPr/>
          </p:nvSpPr>
          <p:spPr bwMode="auto">
            <a:xfrm>
              <a:off x="4069" y="1966"/>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Yes</a:t>
              </a:r>
            </a:p>
          </p:txBody>
        </p:sp>
        <p:sp>
          <p:nvSpPr>
            <p:cNvPr id="11275" name="Line 10">
              <a:extLst>
                <a:ext uri="{FF2B5EF4-FFF2-40B4-BE49-F238E27FC236}">
                  <a16:creationId xmlns:a16="http://schemas.microsoft.com/office/drawing/2014/main" xmlns="" id="{E15A1A69-A9F7-4399-84F1-1D2FA08B9925}"/>
                </a:ext>
              </a:extLst>
            </p:cNvPr>
            <p:cNvSpPr>
              <a:spLocks noChangeShapeType="1"/>
            </p:cNvSpPr>
            <p:nvPr/>
          </p:nvSpPr>
          <p:spPr bwMode="auto">
            <a:xfrm>
              <a:off x="3216" y="2736"/>
              <a:ext cx="0" cy="115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cxnSp>
          <p:nvCxnSpPr>
            <p:cNvPr id="11276" name="AutoShape 12">
              <a:extLst>
                <a:ext uri="{FF2B5EF4-FFF2-40B4-BE49-F238E27FC236}">
                  <a16:creationId xmlns:a16="http://schemas.microsoft.com/office/drawing/2014/main" xmlns="" id="{73A55E20-AAEE-4A5B-A7D3-ED2BF795099B}"/>
                </a:ext>
              </a:extLst>
            </p:cNvPr>
            <p:cNvCxnSpPr>
              <a:cxnSpLocks noChangeShapeType="1"/>
            </p:cNvCxnSpPr>
            <p:nvPr/>
          </p:nvCxnSpPr>
          <p:spPr bwMode="auto">
            <a:xfrm rot="10800000" flipV="1">
              <a:off x="3216" y="2784"/>
              <a:ext cx="1248" cy="912"/>
            </a:xfrm>
            <a:prstGeom prst="bentConnector3">
              <a:avLst>
                <a:gd name="adj1" fmla="val 157"/>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1277" name="Line 15">
              <a:extLst>
                <a:ext uri="{FF2B5EF4-FFF2-40B4-BE49-F238E27FC236}">
                  <a16:creationId xmlns:a16="http://schemas.microsoft.com/office/drawing/2014/main" xmlns="" id="{D18C9207-5CD3-4689-AAE3-A2EBA0473E66}"/>
                </a:ext>
              </a:extLst>
            </p:cNvPr>
            <p:cNvSpPr>
              <a:spLocks noChangeShapeType="1"/>
            </p:cNvSpPr>
            <p:nvPr/>
          </p:nvSpPr>
          <p:spPr bwMode="auto">
            <a:xfrm>
              <a:off x="3210" y="1371"/>
              <a:ext cx="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278" name="Text Box 16">
              <a:extLst>
                <a:ext uri="{FF2B5EF4-FFF2-40B4-BE49-F238E27FC236}">
                  <a16:creationId xmlns:a16="http://schemas.microsoft.com/office/drawing/2014/main" xmlns="" id="{E3CAE31A-77B9-448D-B7F8-B8D1D4CC2D9B}"/>
                </a:ext>
              </a:extLst>
            </p:cNvPr>
            <p:cNvSpPr txBox="1">
              <a:spLocks noChangeArrowheads="1"/>
            </p:cNvSpPr>
            <p:nvPr/>
          </p:nvSpPr>
          <p:spPr bwMode="auto">
            <a:xfrm>
              <a:off x="2880" y="2016"/>
              <a:ext cx="62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Is it cold</a:t>
              </a:r>
            </a:p>
            <a:p>
              <a:pPr algn="ctr" eaLnBrk="1" hangingPunct="1">
                <a:spcBef>
                  <a:spcPct val="0"/>
                </a:spcBef>
                <a:buClrTx/>
                <a:buFontTx/>
                <a:buNone/>
              </a:pPr>
              <a:r>
                <a:rPr lang="en-US" altLang="en-US" sz="1800" baseline="0"/>
                <a:t>outside?</a:t>
              </a:r>
            </a:p>
          </p:txBody>
        </p:sp>
      </p:grpSp>
      <p:sp>
        <p:nvSpPr>
          <p:cNvPr id="11270" name="Text Box 18">
            <a:extLst>
              <a:ext uri="{FF2B5EF4-FFF2-40B4-BE49-F238E27FC236}">
                <a16:creationId xmlns:a16="http://schemas.microsoft.com/office/drawing/2014/main" xmlns="" id="{299BDD7D-AEFF-4829-AB41-9139614D8D42}"/>
              </a:ext>
            </a:extLst>
          </p:cNvPr>
          <p:cNvSpPr txBox="1">
            <a:spLocks noChangeArrowheads="1"/>
          </p:cNvSpPr>
          <p:nvPr/>
        </p:nvSpPr>
        <p:spPr bwMode="auto">
          <a:xfrm>
            <a:off x="66675" y="3149600"/>
            <a:ext cx="467658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2400" baseline="0" dirty="0" err="1">
                <a:latin typeface="Courier New" panose="02070309020205020404" pitchFamily="49" charset="0"/>
              </a:rPr>
              <a:t>boolean</a:t>
            </a:r>
            <a:r>
              <a:rPr lang="en-US" altLang="en-US" sz="2400" baseline="0" dirty="0">
                <a:latin typeface="Courier New" panose="02070309020205020404" pitchFamily="49" charset="0"/>
              </a:rPr>
              <a:t> </a:t>
            </a:r>
            <a:r>
              <a:rPr lang="en-US" altLang="en-US" sz="2400" baseline="0" dirty="0" err="1">
                <a:latin typeface="Courier New" panose="02070309020205020404" pitchFamily="49" charset="0"/>
              </a:rPr>
              <a:t>coldOutside</a:t>
            </a:r>
            <a:r>
              <a:rPr lang="en-US" altLang="en-US" sz="2400" dirty="0">
                <a:latin typeface="Courier New" panose="02070309020205020404" pitchFamily="49" charset="0"/>
              </a:rPr>
              <a:t>;</a:t>
            </a:r>
          </a:p>
          <a:p>
            <a:pPr eaLnBrk="1" hangingPunct="1">
              <a:spcBef>
                <a:spcPct val="0"/>
              </a:spcBef>
              <a:buClrTx/>
              <a:buFontTx/>
              <a:buNone/>
            </a:pPr>
            <a:r>
              <a:rPr lang="en-US" altLang="en-US" sz="2400" baseline="0" dirty="0" err="1">
                <a:latin typeface="Courier New" panose="02070309020205020404" pitchFamily="49" charset="0"/>
              </a:rPr>
              <a:t>coldOutside</a:t>
            </a:r>
            <a:r>
              <a:rPr lang="en-US" altLang="en-US" sz="2400" baseline="0" dirty="0">
                <a:latin typeface="Courier New" panose="02070309020205020404" pitchFamily="49" charset="0"/>
              </a:rPr>
              <a:t> = true;</a:t>
            </a:r>
          </a:p>
          <a:p>
            <a:pPr eaLnBrk="1" hangingPunct="1">
              <a:spcBef>
                <a:spcPct val="0"/>
              </a:spcBef>
              <a:buClrTx/>
              <a:buFontTx/>
              <a:buNone/>
            </a:pPr>
            <a:r>
              <a:rPr lang="en-US" altLang="en-US" sz="2400" baseline="0" dirty="0">
                <a:latin typeface="Courier New" panose="02070309020205020404" pitchFamily="49" charset="0"/>
              </a:rPr>
              <a:t>if (</a:t>
            </a:r>
            <a:r>
              <a:rPr lang="en-US" altLang="en-US" sz="2400" baseline="0" dirty="0" err="1">
                <a:latin typeface="Courier New" panose="02070309020205020404" pitchFamily="49" charset="0"/>
              </a:rPr>
              <a:t>coldOutside</a:t>
            </a:r>
            <a:r>
              <a:rPr lang="en-US" altLang="en-US" sz="2400" baseline="0" dirty="0">
                <a:latin typeface="Courier New" panose="02070309020205020404" pitchFamily="49" charset="0"/>
              </a:rPr>
              <a:t>)</a:t>
            </a:r>
          </a:p>
          <a:p>
            <a:pPr eaLnBrk="1" hangingPunct="1">
              <a:spcBef>
                <a:spcPct val="0"/>
              </a:spcBef>
              <a:buClrTx/>
              <a:buFontTx/>
              <a:buNone/>
            </a:pPr>
            <a:r>
              <a:rPr lang="en-US" altLang="en-US" sz="2400" baseline="0" dirty="0">
                <a:latin typeface="Courier New" panose="02070309020205020404" pitchFamily="49" charset="0"/>
              </a:rPr>
              <a:t>  </a:t>
            </a:r>
            <a:r>
              <a:rPr lang="en-US" altLang="en-US" sz="2400" dirty="0" err="1">
                <a:latin typeface="Courier New" panose="02070309020205020404" pitchFamily="49" charset="0"/>
              </a:rPr>
              <a:t>S.o.p</a:t>
            </a:r>
            <a:r>
              <a:rPr lang="en-US" altLang="en-US" sz="2400" dirty="0">
                <a:latin typeface="Courier New" panose="02070309020205020404" pitchFamily="49" charset="0"/>
              </a:rPr>
              <a:t>(“Wear a coat”);</a:t>
            </a:r>
            <a:endParaRPr lang="en-US" altLang="en-US" sz="2400" baseline="0" dirty="0">
              <a:latin typeface="Courier New" panose="02070309020205020404" pitchFamily="49" charset="0"/>
            </a:endParaRPr>
          </a:p>
        </p:txBody>
      </p:sp>
    </p:spTree>
    <p:extLst>
      <p:ext uri="{BB962C8B-B14F-4D97-AF65-F5344CB8AC3E}">
        <p14:creationId xmlns:p14="http://schemas.microsoft.com/office/powerpoint/2010/main" val="1611261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a:extLst>
              <a:ext uri="{FF2B5EF4-FFF2-40B4-BE49-F238E27FC236}">
                <a16:creationId xmlns:a16="http://schemas.microsoft.com/office/drawing/2014/main" xmlns="" id="{462A5AAD-D86B-47DE-8E00-79DA15D63EEF}"/>
              </a:ext>
            </a:extLst>
          </p:cNvPr>
          <p:cNvSpPr>
            <a:spLocks noGrp="1" noChangeArrowheads="1"/>
          </p:cNvSpPr>
          <p:nvPr>
            <p:ph type="title" idx="4294967295"/>
          </p:nvPr>
        </p:nvSpPr>
        <p:spPr/>
        <p:txBody>
          <a:bodyPr/>
          <a:lstStyle/>
          <a:p>
            <a:pPr eaLnBrk="1" hangingPunct="1"/>
            <a:r>
              <a:rPr lang="en-US" altLang="en-US"/>
              <a:t>The Conditional Operator</a:t>
            </a:r>
          </a:p>
        </p:txBody>
      </p:sp>
      <p:sp>
        <p:nvSpPr>
          <p:cNvPr id="75780" name="Rectangle 3">
            <a:extLst>
              <a:ext uri="{FF2B5EF4-FFF2-40B4-BE49-F238E27FC236}">
                <a16:creationId xmlns:a16="http://schemas.microsoft.com/office/drawing/2014/main" xmlns="" id="{DA6EE9B6-6867-44FC-99F5-5C68BD04AD09}"/>
              </a:ext>
            </a:extLst>
          </p:cNvPr>
          <p:cNvSpPr>
            <a:spLocks noGrp="1" noChangeArrowheads="1"/>
          </p:cNvSpPr>
          <p:nvPr>
            <p:ph type="body" idx="4294967295"/>
          </p:nvPr>
        </p:nvSpPr>
        <p:spPr/>
        <p:txBody>
          <a:bodyPr/>
          <a:lstStyle/>
          <a:p>
            <a:pPr eaLnBrk="1" hangingPunct="1"/>
            <a:r>
              <a:rPr lang="en-US" altLang="en-US"/>
              <a:t>Example:</a:t>
            </a:r>
          </a:p>
          <a:p>
            <a:pPr lvl="1" eaLnBrk="1" hangingPunct="1">
              <a:buFontTx/>
              <a:buNone/>
            </a:pPr>
            <a:r>
              <a:rPr lang="en-US" altLang="en-US" sz="2400" b="1">
                <a:latin typeface="Courier New" panose="02070309020205020404" pitchFamily="49" charset="0"/>
              </a:rPr>
              <a:t>z = x &gt; y ? 10 : 5;</a:t>
            </a:r>
          </a:p>
          <a:p>
            <a:pPr eaLnBrk="1" hangingPunct="1"/>
            <a:r>
              <a:rPr lang="en-US" altLang="en-US"/>
              <a:t>This line is functionally equivalent to:</a:t>
            </a:r>
          </a:p>
          <a:p>
            <a:pPr lvl="1" eaLnBrk="1" hangingPunct="1">
              <a:buFontTx/>
              <a:buNone/>
            </a:pPr>
            <a:r>
              <a:rPr lang="en-US" altLang="en-US" sz="2400" b="1">
                <a:latin typeface="Courier New" panose="02070309020205020404" pitchFamily="49" charset="0"/>
              </a:rPr>
              <a:t>if(x &gt; y)</a:t>
            </a:r>
          </a:p>
          <a:p>
            <a:pPr lvl="1" eaLnBrk="1" hangingPunct="1">
              <a:buFontTx/>
              <a:buNone/>
            </a:pPr>
            <a:r>
              <a:rPr lang="en-US" altLang="en-US" sz="2400" b="1">
                <a:latin typeface="Courier New" panose="02070309020205020404" pitchFamily="49" charset="0"/>
              </a:rPr>
              <a:t>	z = 10;</a:t>
            </a:r>
          </a:p>
          <a:p>
            <a:pPr lvl="1" eaLnBrk="1" hangingPunct="1">
              <a:buFontTx/>
              <a:buNone/>
            </a:pPr>
            <a:r>
              <a:rPr lang="en-US" altLang="en-US" sz="2400" b="1">
                <a:latin typeface="Courier New" panose="02070309020205020404" pitchFamily="49" charset="0"/>
              </a:rPr>
              <a:t>else</a:t>
            </a:r>
          </a:p>
          <a:p>
            <a:pPr lvl="1" eaLnBrk="1" hangingPunct="1">
              <a:buFontTx/>
              <a:buNone/>
            </a:pPr>
            <a:r>
              <a:rPr lang="en-US" altLang="en-US" sz="2400" b="1">
                <a:latin typeface="Courier New" panose="02070309020205020404" pitchFamily="49" charset="0"/>
              </a:rPr>
              <a:t>	z = 5;</a:t>
            </a:r>
          </a:p>
        </p:txBody>
      </p:sp>
    </p:spTree>
    <p:extLst>
      <p:ext uri="{BB962C8B-B14F-4D97-AF65-F5344CB8AC3E}">
        <p14:creationId xmlns:p14="http://schemas.microsoft.com/office/powerpoint/2010/main" val="51175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a:extLst>
              <a:ext uri="{FF2B5EF4-FFF2-40B4-BE49-F238E27FC236}">
                <a16:creationId xmlns:a16="http://schemas.microsoft.com/office/drawing/2014/main" xmlns="" id="{6EA53E9C-B64C-4D8A-8CF1-F64C395E7B82}"/>
              </a:ext>
            </a:extLst>
          </p:cNvPr>
          <p:cNvSpPr>
            <a:spLocks noGrp="1" noChangeArrowheads="1"/>
          </p:cNvSpPr>
          <p:nvPr>
            <p:ph type="title" idx="4294967295"/>
          </p:nvPr>
        </p:nvSpPr>
        <p:spPr/>
        <p:txBody>
          <a:bodyPr/>
          <a:lstStyle/>
          <a:p>
            <a:pPr eaLnBrk="1" hangingPunct="1"/>
            <a:r>
              <a:rPr lang="en-US" altLang="en-US"/>
              <a:t>The Conditional Operator</a:t>
            </a:r>
          </a:p>
        </p:txBody>
      </p:sp>
      <p:sp>
        <p:nvSpPr>
          <p:cNvPr id="77828" name="Rectangle 3">
            <a:extLst>
              <a:ext uri="{FF2B5EF4-FFF2-40B4-BE49-F238E27FC236}">
                <a16:creationId xmlns:a16="http://schemas.microsoft.com/office/drawing/2014/main" xmlns="" id="{592834A8-A9E7-42DA-BE0B-146786794CF8}"/>
              </a:ext>
            </a:extLst>
          </p:cNvPr>
          <p:cNvSpPr>
            <a:spLocks noGrp="1" noChangeArrowheads="1"/>
          </p:cNvSpPr>
          <p:nvPr>
            <p:ph type="body" idx="4294967295"/>
          </p:nvPr>
        </p:nvSpPr>
        <p:spPr/>
        <p:txBody>
          <a:bodyPr/>
          <a:lstStyle/>
          <a:p>
            <a:pPr eaLnBrk="1" hangingPunct="1"/>
            <a:r>
              <a:rPr lang="en-US" altLang="en-US" dirty="0"/>
              <a:t>Many times the conditional operator is used to supply a value.</a:t>
            </a:r>
          </a:p>
          <a:p>
            <a:pPr lvl="1" eaLnBrk="1" hangingPunct="1">
              <a:buFontTx/>
              <a:buNone/>
            </a:pPr>
            <a:r>
              <a:rPr lang="en-US" altLang="en-US" sz="2000" b="1" dirty="0">
                <a:latin typeface="Courier New" panose="02070309020205020404" pitchFamily="49" charset="0"/>
              </a:rPr>
              <a:t>number = x &gt; y ? 10 : 5;</a:t>
            </a:r>
          </a:p>
          <a:p>
            <a:pPr eaLnBrk="1" hangingPunct="1"/>
            <a:r>
              <a:rPr lang="en-US" altLang="en-US" dirty="0"/>
              <a:t>This is functionally equivalent to:</a:t>
            </a:r>
          </a:p>
          <a:p>
            <a:pPr lvl="1" eaLnBrk="1" hangingPunct="1">
              <a:buFontTx/>
              <a:buNone/>
            </a:pPr>
            <a:r>
              <a:rPr lang="en-US" altLang="en-US" sz="2000" b="1" dirty="0">
                <a:latin typeface="Courier New" panose="02070309020205020404" pitchFamily="49" charset="0"/>
              </a:rPr>
              <a:t>if(x &gt; y)</a:t>
            </a:r>
          </a:p>
          <a:p>
            <a:pPr lvl="1" eaLnBrk="1" hangingPunct="1">
              <a:buFontTx/>
              <a:buNone/>
            </a:pPr>
            <a:r>
              <a:rPr lang="en-US" altLang="en-US" sz="2000" b="1" dirty="0">
                <a:latin typeface="Courier New" panose="02070309020205020404" pitchFamily="49" charset="0"/>
              </a:rPr>
              <a:t>	number = 10;</a:t>
            </a:r>
          </a:p>
          <a:p>
            <a:pPr lvl="1" eaLnBrk="1" hangingPunct="1">
              <a:buFontTx/>
              <a:buNone/>
            </a:pPr>
            <a:r>
              <a:rPr lang="en-US" altLang="en-US" sz="2000" b="1" dirty="0">
                <a:latin typeface="Courier New" panose="02070309020205020404" pitchFamily="49" charset="0"/>
              </a:rPr>
              <a:t>else</a:t>
            </a:r>
          </a:p>
          <a:p>
            <a:pPr lvl="1" eaLnBrk="1" hangingPunct="1">
              <a:buFontTx/>
              <a:buNone/>
            </a:pPr>
            <a:r>
              <a:rPr lang="en-US" altLang="en-US" sz="2000" b="1" dirty="0">
                <a:latin typeface="Courier New" panose="02070309020205020404" pitchFamily="49" charset="0"/>
              </a:rPr>
              <a:t>	number = 5;</a:t>
            </a:r>
          </a:p>
        </p:txBody>
      </p:sp>
    </p:spTree>
    <p:extLst>
      <p:ext uri="{BB962C8B-B14F-4D97-AF65-F5344CB8AC3E}">
        <p14:creationId xmlns:p14="http://schemas.microsoft.com/office/powerpoint/2010/main" val="1000905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a:extLst>
              <a:ext uri="{FF2B5EF4-FFF2-40B4-BE49-F238E27FC236}">
                <a16:creationId xmlns:a16="http://schemas.microsoft.com/office/drawing/2014/main" xmlns="" id="{37B26E24-C0FB-48A6-870F-99ECB8E364AF}"/>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switch</a:t>
            </a:r>
            <a:r>
              <a:rPr lang="en-US" altLang="en-US"/>
              <a:t> Statement</a:t>
            </a:r>
          </a:p>
        </p:txBody>
      </p:sp>
      <p:sp>
        <p:nvSpPr>
          <p:cNvPr id="79876" name="Rectangle 3">
            <a:extLst>
              <a:ext uri="{FF2B5EF4-FFF2-40B4-BE49-F238E27FC236}">
                <a16:creationId xmlns:a16="http://schemas.microsoft.com/office/drawing/2014/main" xmlns="" id="{087081C1-0581-4233-A75C-B0413AD70726}"/>
              </a:ext>
            </a:extLst>
          </p:cNvPr>
          <p:cNvSpPr>
            <a:spLocks noGrp="1" noChangeArrowheads="1"/>
          </p:cNvSpPr>
          <p:nvPr>
            <p:ph type="body" idx="4294967295"/>
          </p:nvPr>
        </p:nvSpPr>
        <p:spPr/>
        <p:txBody>
          <a:bodyPr/>
          <a:lstStyle/>
          <a:p>
            <a:pPr eaLnBrk="1" hangingPunct="1"/>
            <a:r>
              <a:rPr lang="en-US" altLang="en-US"/>
              <a:t>The </a:t>
            </a:r>
            <a:r>
              <a:rPr lang="en-US" altLang="en-US">
                <a:latin typeface="Courier New" panose="02070309020205020404" pitchFamily="49" charset="0"/>
              </a:rPr>
              <a:t>if</a:t>
            </a:r>
            <a:r>
              <a:rPr lang="en-US" altLang="en-US"/>
              <a:t>-</a:t>
            </a:r>
            <a:r>
              <a:rPr lang="en-US" altLang="en-US">
                <a:latin typeface="Courier New" panose="02070309020205020404" pitchFamily="49" charset="0"/>
              </a:rPr>
              <a:t>else</a:t>
            </a:r>
            <a:r>
              <a:rPr lang="en-US" altLang="en-US"/>
              <a:t> statement allows you to make true / false branches.</a:t>
            </a:r>
          </a:p>
          <a:p>
            <a:pPr eaLnBrk="1" hangingPunct="1"/>
            <a:r>
              <a:rPr lang="en-US" altLang="en-US"/>
              <a:t>The </a:t>
            </a:r>
            <a:r>
              <a:rPr lang="en-US" altLang="en-US">
                <a:latin typeface="Courier New" panose="02070309020205020404" pitchFamily="49" charset="0"/>
              </a:rPr>
              <a:t>switch</a:t>
            </a:r>
            <a:r>
              <a:rPr lang="en-US" altLang="en-US"/>
              <a:t> statement allows you to use an ordinal value to determine how a program will branch.</a:t>
            </a:r>
          </a:p>
          <a:p>
            <a:pPr eaLnBrk="1" hangingPunct="1"/>
            <a:r>
              <a:rPr lang="en-US" altLang="en-US"/>
              <a:t>The </a:t>
            </a:r>
            <a:r>
              <a:rPr lang="en-US" altLang="en-US">
                <a:latin typeface="Courier New" panose="02070309020205020404" pitchFamily="49" charset="0"/>
              </a:rPr>
              <a:t>switch</a:t>
            </a:r>
            <a:r>
              <a:rPr lang="en-US" altLang="en-US"/>
              <a:t> statement can evaluate an </a:t>
            </a:r>
            <a:r>
              <a:rPr lang="en-US" altLang="en-US" i="1"/>
              <a:t>integer</a:t>
            </a:r>
            <a:r>
              <a:rPr lang="en-US" altLang="en-US"/>
              <a:t> type or </a:t>
            </a:r>
            <a:r>
              <a:rPr lang="en-US" altLang="en-US" i="1"/>
              <a:t>character</a:t>
            </a:r>
            <a:r>
              <a:rPr lang="en-US" altLang="en-US"/>
              <a:t> type variable and make decisions based on the value.</a:t>
            </a:r>
          </a:p>
        </p:txBody>
      </p:sp>
    </p:spTree>
    <p:extLst>
      <p:ext uri="{BB962C8B-B14F-4D97-AF65-F5344CB8AC3E}">
        <p14:creationId xmlns:p14="http://schemas.microsoft.com/office/powerpoint/2010/main" val="1507564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a:extLst>
              <a:ext uri="{FF2B5EF4-FFF2-40B4-BE49-F238E27FC236}">
                <a16:creationId xmlns:a16="http://schemas.microsoft.com/office/drawing/2014/main" xmlns="" id="{71ADCCAA-691E-40B1-BD70-1D8F2DC39508}"/>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switch</a:t>
            </a:r>
            <a:r>
              <a:rPr lang="en-US" altLang="en-US"/>
              <a:t> Statement</a:t>
            </a:r>
          </a:p>
        </p:txBody>
      </p:sp>
      <p:sp>
        <p:nvSpPr>
          <p:cNvPr id="81924" name="Rectangle 3">
            <a:extLst>
              <a:ext uri="{FF2B5EF4-FFF2-40B4-BE49-F238E27FC236}">
                <a16:creationId xmlns:a16="http://schemas.microsoft.com/office/drawing/2014/main" xmlns="" id="{037236A6-BE43-4884-B221-AFDA70AFC80A}"/>
              </a:ext>
            </a:extLst>
          </p:cNvPr>
          <p:cNvSpPr>
            <a:spLocks noGrp="1" noChangeArrowheads="1"/>
          </p:cNvSpPr>
          <p:nvPr>
            <p:ph type="body" idx="4294967295"/>
          </p:nvPr>
        </p:nvSpPr>
        <p:spPr/>
        <p:txBody>
          <a:bodyPr>
            <a:normAutofit lnSpcReduction="10000"/>
          </a:bodyPr>
          <a:lstStyle/>
          <a:p>
            <a:pPr eaLnBrk="1" hangingPunct="1">
              <a:lnSpc>
                <a:spcPct val="90000"/>
              </a:lnSpc>
            </a:pPr>
            <a:r>
              <a:rPr lang="en-US" altLang="en-US"/>
              <a:t>The </a:t>
            </a:r>
            <a:r>
              <a:rPr lang="en-US" altLang="en-US">
                <a:latin typeface="Courier New" panose="02070309020205020404" pitchFamily="49" charset="0"/>
              </a:rPr>
              <a:t>switch</a:t>
            </a:r>
            <a:r>
              <a:rPr lang="en-US" altLang="en-US"/>
              <a:t> statement takes the form:</a:t>
            </a:r>
          </a:p>
          <a:p>
            <a:pPr lvl="1" eaLnBrk="1" hangingPunct="1">
              <a:lnSpc>
                <a:spcPct val="90000"/>
              </a:lnSpc>
              <a:buFontTx/>
              <a:buNone/>
            </a:pPr>
            <a:r>
              <a:rPr lang="en-US" altLang="en-US" sz="1800" b="1">
                <a:latin typeface="Courier New" panose="02070309020205020404" pitchFamily="49" charset="0"/>
              </a:rPr>
              <a:t>switch (</a:t>
            </a:r>
            <a:r>
              <a:rPr lang="en-US" altLang="en-US" sz="1800" b="1" i="1">
                <a:latin typeface="Courier New" panose="02070309020205020404" pitchFamily="49" charset="0"/>
              </a:rPr>
              <a:t>SwitchExpression</a:t>
            </a:r>
            <a:r>
              <a:rPr lang="en-US" altLang="en-US" sz="1800" b="1">
                <a:latin typeface="Courier New" panose="02070309020205020404" pitchFamily="49" charset="0"/>
              </a:rPr>
              <a:t>)</a:t>
            </a:r>
          </a:p>
          <a:p>
            <a:pPr lvl="1" eaLnBrk="1" hangingPunct="1">
              <a:lnSpc>
                <a:spcPct val="90000"/>
              </a:lnSpc>
              <a:buFontTx/>
              <a:buNone/>
            </a:pPr>
            <a:r>
              <a:rPr lang="en-US" altLang="en-US" sz="1800" b="1">
                <a:latin typeface="Courier New" panose="02070309020205020404" pitchFamily="49" charset="0"/>
              </a:rPr>
              <a:t>{</a:t>
            </a:r>
          </a:p>
          <a:p>
            <a:pPr lvl="1" eaLnBrk="1" hangingPunct="1">
              <a:lnSpc>
                <a:spcPct val="90000"/>
              </a:lnSpc>
              <a:buFontTx/>
              <a:buNone/>
            </a:pPr>
            <a:r>
              <a:rPr lang="en-US" altLang="en-US" sz="1800" b="1">
                <a:latin typeface="Courier New" panose="02070309020205020404" pitchFamily="49" charset="0"/>
              </a:rPr>
              <a:t>  case </a:t>
            </a:r>
            <a:r>
              <a:rPr lang="en-US" altLang="en-US" sz="1800" b="1" i="1">
                <a:latin typeface="Courier New" panose="02070309020205020404" pitchFamily="49" charset="0"/>
              </a:rPr>
              <a:t>CaseExpression</a:t>
            </a:r>
            <a:r>
              <a:rPr lang="en-US" altLang="en-US" sz="1800" b="1">
                <a:latin typeface="Courier New" panose="02070309020205020404" pitchFamily="49" charset="0"/>
              </a:rPr>
              <a:t>:</a:t>
            </a:r>
          </a:p>
          <a:p>
            <a:pPr lvl="1" eaLnBrk="1" hangingPunct="1">
              <a:lnSpc>
                <a:spcPct val="90000"/>
              </a:lnSpc>
              <a:buFontTx/>
              <a:buNone/>
            </a:pPr>
            <a:r>
              <a:rPr lang="en-US" altLang="en-US" sz="1800" b="1">
                <a:latin typeface="Courier New" panose="02070309020205020404" pitchFamily="49" charset="0"/>
              </a:rPr>
              <a:t>    // place one or more statements here</a:t>
            </a:r>
          </a:p>
          <a:p>
            <a:pPr lvl="1" eaLnBrk="1" hangingPunct="1">
              <a:lnSpc>
                <a:spcPct val="90000"/>
              </a:lnSpc>
              <a:buFontTx/>
              <a:buNone/>
            </a:pPr>
            <a:r>
              <a:rPr lang="en-US" altLang="en-US" sz="1800" b="1">
                <a:latin typeface="Courier New" panose="02070309020205020404" pitchFamily="49" charset="0"/>
              </a:rPr>
              <a:t>    break;</a:t>
            </a:r>
          </a:p>
          <a:p>
            <a:pPr lvl="1" eaLnBrk="1" hangingPunct="1">
              <a:lnSpc>
                <a:spcPct val="90000"/>
              </a:lnSpc>
              <a:buFontTx/>
              <a:buNone/>
            </a:pPr>
            <a:r>
              <a:rPr lang="en-US" altLang="en-US" sz="1800" b="1">
                <a:latin typeface="Courier New" panose="02070309020205020404" pitchFamily="49" charset="0"/>
              </a:rPr>
              <a:t>  case </a:t>
            </a:r>
            <a:r>
              <a:rPr lang="en-US" altLang="en-US" sz="1800" b="1" i="1">
                <a:latin typeface="Courier New" panose="02070309020205020404" pitchFamily="49" charset="0"/>
              </a:rPr>
              <a:t>CaseExpression</a:t>
            </a:r>
            <a:r>
              <a:rPr lang="en-US" altLang="en-US" sz="1800" b="1">
                <a:latin typeface="Courier New" panose="02070309020205020404" pitchFamily="49" charset="0"/>
              </a:rPr>
              <a:t>:</a:t>
            </a:r>
          </a:p>
          <a:p>
            <a:pPr lvl="1" eaLnBrk="1" hangingPunct="1">
              <a:lnSpc>
                <a:spcPct val="90000"/>
              </a:lnSpc>
              <a:buFontTx/>
              <a:buNone/>
            </a:pPr>
            <a:r>
              <a:rPr lang="en-US" altLang="en-US" sz="1800" b="1">
                <a:latin typeface="Courier New" panose="02070309020205020404" pitchFamily="49" charset="0"/>
              </a:rPr>
              <a:t>    // place one or more statements here</a:t>
            </a:r>
          </a:p>
          <a:p>
            <a:pPr lvl="1" eaLnBrk="1" hangingPunct="1">
              <a:lnSpc>
                <a:spcPct val="90000"/>
              </a:lnSpc>
              <a:buFontTx/>
              <a:buNone/>
            </a:pPr>
            <a:r>
              <a:rPr lang="en-US" altLang="en-US" sz="1800" b="1">
                <a:latin typeface="Courier New" panose="02070309020205020404" pitchFamily="49" charset="0"/>
              </a:rPr>
              <a:t>    break;</a:t>
            </a:r>
            <a:br>
              <a:rPr lang="en-US" altLang="en-US" sz="1800" b="1">
                <a:latin typeface="Courier New" panose="02070309020205020404" pitchFamily="49" charset="0"/>
              </a:rPr>
            </a:br>
            <a:endParaRPr lang="en-US" altLang="en-US" sz="1800" b="1">
              <a:latin typeface="Courier New" panose="02070309020205020404" pitchFamily="49" charset="0"/>
            </a:endParaRPr>
          </a:p>
          <a:p>
            <a:pPr lvl="1" eaLnBrk="1" hangingPunct="1">
              <a:lnSpc>
                <a:spcPct val="90000"/>
              </a:lnSpc>
              <a:buFontTx/>
              <a:buNone/>
            </a:pPr>
            <a:r>
              <a:rPr lang="en-US" altLang="en-US" sz="1800" b="1">
                <a:latin typeface="Courier New" panose="02070309020205020404" pitchFamily="49" charset="0"/>
              </a:rPr>
              <a:t>    // case statements may be repeated</a:t>
            </a:r>
          </a:p>
          <a:p>
            <a:pPr lvl="1" eaLnBrk="1" hangingPunct="1">
              <a:lnSpc>
                <a:spcPct val="90000"/>
              </a:lnSpc>
              <a:buFontTx/>
              <a:buNone/>
            </a:pPr>
            <a:r>
              <a:rPr lang="en-US" altLang="en-US" sz="1800" b="1">
                <a:latin typeface="Courier New" panose="02070309020205020404" pitchFamily="49" charset="0"/>
              </a:rPr>
              <a:t>    //as many times as necessary</a:t>
            </a:r>
          </a:p>
          <a:p>
            <a:pPr lvl="1" eaLnBrk="1" hangingPunct="1">
              <a:lnSpc>
                <a:spcPct val="90000"/>
              </a:lnSpc>
              <a:buFontTx/>
              <a:buNone/>
            </a:pPr>
            <a:r>
              <a:rPr lang="en-US" altLang="en-US" sz="1800" b="1">
                <a:latin typeface="Courier New" panose="02070309020205020404" pitchFamily="49" charset="0"/>
              </a:rPr>
              <a:t>  default:</a:t>
            </a:r>
          </a:p>
          <a:p>
            <a:pPr lvl="1" eaLnBrk="1" hangingPunct="1">
              <a:lnSpc>
                <a:spcPct val="90000"/>
              </a:lnSpc>
              <a:buFontTx/>
              <a:buNone/>
            </a:pPr>
            <a:r>
              <a:rPr lang="en-US" altLang="en-US" sz="1800" b="1">
                <a:latin typeface="Courier New" panose="02070309020205020404" pitchFamily="49" charset="0"/>
              </a:rPr>
              <a:t>    // place one or more statements here</a:t>
            </a:r>
          </a:p>
          <a:p>
            <a:pPr lvl="1" eaLnBrk="1" hangingPunct="1">
              <a:lnSpc>
                <a:spcPct val="90000"/>
              </a:lnSpc>
              <a:buFontTx/>
              <a:buNone/>
            </a:pPr>
            <a:r>
              <a:rPr lang="en-US" altLang="en-US" sz="1800" b="1">
                <a:latin typeface="Courier New" panose="02070309020205020404" pitchFamily="49" charset="0"/>
              </a:rPr>
              <a:t>}</a:t>
            </a:r>
          </a:p>
        </p:txBody>
      </p:sp>
    </p:spTree>
    <p:extLst>
      <p:ext uri="{BB962C8B-B14F-4D97-AF65-F5344CB8AC3E}">
        <p14:creationId xmlns:p14="http://schemas.microsoft.com/office/powerpoint/2010/main" val="2361393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a:extLst>
              <a:ext uri="{FF2B5EF4-FFF2-40B4-BE49-F238E27FC236}">
                <a16:creationId xmlns:a16="http://schemas.microsoft.com/office/drawing/2014/main" xmlns="" id="{B59BF8E5-2E99-4A4B-B55A-DCDF5627204E}"/>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switch</a:t>
            </a:r>
            <a:r>
              <a:rPr lang="en-US" altLang="en-US"/>
              <a:t> Statement</a:t>
            </a:r>
          </a:p>
        </p:txBody>
      </p:sp>
      <p:sp>
        <p:nvSpPr>
          <p:cNvPr id="83972" name="Rectangle 3">
            <a:extLst>
              <a:ext uri="{FF2B5EF4-FFF2-40B4-BE49-F238E27FC236}">
                <a16:creationId xmlns:a16="http://schemas.microsoft.com/office/drawing/2014/main" xmlns="" id="{37ADD857-6735-4FF2-832C-2BB66C68B7D4}"/>
              </a:ext>
            </a:extLst>
          </p:cNvPr>
          <p:cNvSpPr>
            <a:spLocks noGrp="1" noChangeArrowheads="1"/>
          </p:cNvSpPr>
          <p:nvPr>
            <p:ph type="body" idx="4294967295"/>
          </p:nvPr>
        </p:nvSpPr>
        <p:spPr/>
        <p:txBody>
          <a:bodyPr/>
          <a:lstStyle/>
          <a:p>
            <a:pPr lvl="1" eaLnBrk="1" hangingPunct="1">
              <a:lnSpc>
                <a:spcPct val="80000"/>
              </a:lnSpc>
              <a:buFontTx/>
              <a:buNone/>
            </a:pPr>
            <a:r>
              <a:rPr lang="en-US" altLang="en-US" sz="2400" b="1" dirty="0">
                <a:latin typeface="Courier New" panose="02070309020205020404" pitchFamily="49" charset="0"/>
              </a:rPr>
              <a:t>switch (</a:t>
            </a:r>
            <a:r>
              <a:rPr lang="en-US" altLang="en-US" sz="2400" b="1" i="1" dirty="0" err="1">
                <a:latin typeface="Courier New" panose="02070309020205020404" pitchFamily="49" charset="0"/>
              </a:rPr>
              <a:t>SwitchExpression</a:t>
            </a:r>
            <a:r>
              <a:rPr lang="en-US" altLang="en-US" sz="2400" b="1" dirty="0">
                <a:latin typeface="Courier New" panose="02070309020205020404" pitchFamily="49" charset="0"/>
              </a:rPr>
              <a:t>)</a:t>
            </a:r>
          </a:p>
          <a:p>
            <a:pPr lvl="1" eaLnBrk="1" hangingPunct="1">
              <a:lnSpc>
                <a:spcPct val="80000"/>
              </a:lnSpc>
              <a:buFontTx/>
              <a:buNone/>
            </a:pPr>
            <a:r>
              <a:rPr lang="en-US" altLang="en-US" sz="2400" b="1" dirty="0">
                <a:latin typeface="Courier New" panose="02070309020205020404" pitchFamily="49" charset="0"/>
              </a:rPr>
              <a:t>{</a:t>
            </a:r>
          </a:p>
          <a:p>
            <a:pPr lvl="1" eaLnBrk="1" hangingPunct="1">
              <a:lnSpc>
                <a:spcPct val="80000"/>
              </a:lnSpc>
              <a:buFontTx/>
              <a:buNone/>
            </a:pPr>
            <a:r>
              <a:rPr lang="en-US" altLang="en-US" sz="2400" b="1" dirty="0">
                <a:latin typeface="Courier New" panose="02070309020205020404" pitchFamily="49" charset="0"/>
              </a:rPr>
              <a:t>	</a:t>
            </a:r>
            <a:r>
              <a:rPr lang="en-US" altLang="en-US" sz="4000" b="1" dirty="0">
                <a:latin typeface="Courier New" panose="02070309020205020404" pitchFamily="49" charset="0"/>
              </a:rPr>
              <a:t>…</a:t>
            </a:r>
          </a:p>
          <a:p>
            <a:pPr lvl="1" eaLnBrk="1" hangingPunct="1">
              <a:lnSpc>
                <a:spcPct val="80000"/>
              </a:lnSpc>
              <a:buFontTx/>
              <a:buNone/>
            </a:pPr>
            <a:r>
              <a:rPr lang="en-US" altLang="en-US" sz="2400" b="1" dirty="0">
                <a:latin typeface="Courier New" panose="02070309020205020404" pitchFamily="49" charset="0"/>
              </a:rPr>
              <a:t>}</a:t>
            </a:r>
            <a:r>
              <a:rPr lang="en-US" altLang="en-US" sz="1600" b="1" dirty="0">
                <a:latin typeface="Courier New" panose="02070309020205020404" pitchFamily="49" charset="0"/>
              </a:rPr>
              <a:t/>
            </a:r>
            <a:br>
              <a:rPr lang="en-US" altLang="en-US" sz="1600" b="1" dirty="0">
                <a:latin typeface="Courier New" panose="02070309020205020404" pitchFamily="49" charset="0"/>
              </a:rPr>
            </a:br>
            <a:endParaRPr lang="en-US" altLang="en-US" sz="1600" b="1" dirty="0">
              <a:latin typeface="Courier New" panose="02070309020205020404" pitchFamily="49" charset="0"/>
            </a:endParaRPr>
          </a:p>
          <a:p>
            <a:pPr lvl="1" eaLnBrk="1" hangingPunct="1">
              <a:lnSpc>
                <a:spcPct val="80000"/>
              </a:lnSpc>
              <a:buFontTx/>
              <a:buNone/>
            </a:pPr>
            <a:endParaRPr lang="en-US" altLang="en-US" sz="1600" b="1" dirty="0">
              <a:latin typeface="Courier New" panose="02070309020205020404" pitchFamily="49" charset="0"/>
            </a:endParaRPr>
          </a:p>
          <a:p>
            <a:pPr eaLnBrk="1" hangingPunct="1">
              <a:lnSpc>
                <a:spcPct val="80000"/>
              </a:lnSpc>
            </a:pPr>
            <a:r>
              <a:rPr lang="en-US" altLang="en-US" sz="2400" dirty="0"/>
              <a:t>The </a:t>
            </a:r>
            <a:r>
              <a:rPr lang="en-US" altLang="en-US" sz="2400" dirty="0">
                <a:latin typeface="Courier New" panose="02070309020205020404" pitchFamily="49" charset="0"/>
              </a:rPr>
              <a:t>switch</a:t>
            </a:r>
            <a:r>
              <a:rPr lang="en-US" altLang="en-US" sz="2400" dirty="0"/>
              <a:t> statement will evaluate the </a:t>
            </a:r>
            <a:r>
              <a:rPr lang="en-US" altLang="en-US" sz="2400" i="1" dirty="0" err="1"/>
              <a:t>SwitchExpression</a:t>
            </a:r>
            <a:r>
              <a:rPr lang="en-US" altLang="en-US" sz="2400" dirty="0"/>
              <a:t>, which can be a </a:t>
            </a:r>
            <a:r>
              <a:rPr lang="en-US" altLang="en-US" sz="2400" dirty="0">
                <a:latin typeface="Courier New" panose="02070309020205020404" pitchFamily="49" charset="0"/>
              </a:rPr>
              <a:t>byte</a:t>
            </a:r>
            <a:r>
              <a:rPr lang="en-US" altLang="en-US" sz="2400" dirty="0"/>
              <a:t>, </a:t>
            </a:r>
            <a:r>
              <a:rPr lang="en-US" altLang="en-US" sz="2400" dirty="0">
                <a:latin typeface="Courier New" panose="02070309020205020404" pitchFamily="49" charset="0"/>
              </a:rPr>
              <a:t>short</a:t>
            </a:r>
            <a:r>
              <a:rPr lang="en-US" altLang="en-US" sz="2400" dirty="0"/>
              <a:t>, </a:t>
            </a:r>
            <a:r>
              <a:rPr lang="en-US" altLang="en-US" sz="2400" dirty="0" err="1">
                <a:latin typeface="Courier New" panose="02070309020205020404" pitchFamily="49" charset="0"/>
              </a:rPr>
              <a:t>int</a:t>
            </a:r>
            <a:r>
              <a:rPr lang="en-US" altLang="en-US" sz="2400" dirty="0"/>
              <a:t>, </a:t>
            </a:r>
            <a:r>
              <a:rPr lang="en-US" altLang="en-US" sz="2400" dirty="0" smtClean="0"/>
              <a:t>or </a:t>
            </a:r>
            <a:r>
              <a:rPr lang="en-US" altLang="en-US" sz="2400" dirty="0">
                <a:latin typeface="Courier New" panose="02070309020205020404" pitchFamily="49" charset="0"/>
              </a:rPr>
              <a:t>char</a:t>
            </a:r>
            <a:r>
              <a:rPr lang="en-US" altLang="en-US" sz="2400" dirty="0"/>
              <a:t>. If you are using Java 7, the </a:t>
            </a:r>
            <a:r>
              <a:rPr lang="en-US" altLang="en-US" sz="2400" i="1" dirty="0" err="1"/>
              <a:t>SwitchExpression</a:t>
            </a:r>
            <a:r>
              <a:rPr lang="en-US" altLang="en-US" sz="2400" dirty="0"/>
              <a:t> can also be a </a:t>
            </a:r>
            <a:r>
              <a:rPr lang="en-US" altLang="en-US" sz="2400" dirty="0" smtClean="0"/>
              <a:t>String</a:t>
            </a:r>
            <a:r>
              <a:rPr lang="en-US" altLang="en-US" sz="2400" dirty="0"/>
              <a:t>.</a:t>
            </a:r>
            <a:br>
              <a:rPr lang="en-US" altLang="en-US" sz="2400" dirty="0"/>
            </a:br>
            <a:r>
              <a:rPr lang="en-US" altLang="en-US" sz="2400" dirty="0"/>
              <a:t>   </a:t>
            </a:r>
          </a:p>
          <a:p>
            <a:pPr eaLnBrk="1" hangingPunct="1">
              <a:lnSpc>
                <a:spcPct val="80000"/>
              </a:lnSpc>
            </a:pPr>
            <a:r>
              <a:rPr lang="en-US" altLang="en-US" sz="2400" dirty="0"/>
              <a:t>If there is an associated </a:t>
            </a:r>
            <a:r>
              <a:rPr lang="en-US" altLang="en-US" sz="2400" dirty="0">
                <a:latin typeface="Courier New" panose="02070309020205020404" pitchFamily="49" charset="0"/>
              </a:rPr>
              <a:t>case</a:t>
            </a:r>
            <a:r>
              <a:rPr lang="en-US" altLang="en-US" sz="2400" dirty="0"/>
              <a:t> statement that matches that value, program execution will be transferred to that </a:t>
            </a:r>
            <a:r>
              <a:rPr lang="en-US" altLang="en-US" sz="2400" dirty="0">
                <a:latin typeface="Courier New" panose="02070309020205020404" pitchFamily="49" charset="0"/>
              </a:rPr>
              <a:t>case</a:t>
            </a:r>
            <a:r>
              <a:rPr lang="en-US" altLang="en-US" sz="2400" dirty="0"/>
              <a:t> statement.</a:t>
            </a:r>
          </a:p>
        </p:txBody>
      </p:sp>
    </p:spTree>
    <p:extLst>
      <p:ext uri="{BB962C8B-B14F-4D97-AF65-F5344CB8AC3E}">
        <p14:creationId xmlns:p14="http://schemas.microsoft.com/office/powerpoint/2010/main" val="1471078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a:extLst>
              <a:ext uri="{FF2B5EF4-FFF2-40B4-BE49-F238E27FC236}">
                <a16:creationId xmlns:a16="http://schemas.microsoft.com/office/drawing/2014/main" xmlns="" id="{1B3C0E32-F6DA-4370-A638-63C8092924A3}"/>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switch</a:t>
            </a:r>
            <a:r>
              <a:rPr lang="en-US" altLang="en-US"/>
              <a:t> Statement</a:t>
            </a:r>
          </a:p>
        </p:txBody>
      </p:sp>
      <p:sp>
        <p:nvSpPr>
          <p:cNvPr id="86020" name="Rectangle 3">
            <a:extLst>
              <a:ext uri="{FF2B5EF4-FFF2-40B4-BE49-F238E27FC236}">
                <a16:creationId xmlns:a16="http://schemas.microsoft.com/office/drawing/2014/main" xmlns="" id="{D4FE9A5B-E297-429A-A3E9-A729C101260C}"/>
              </a:ext>
            </a:extLst>
          </p:cNvPr>
          <p:cNvSpPr>
            <a:spLocks noGrp="1" noChangeArrowheads="1"/>
          </p:cNvSpPr>
          <p:nvPr>
            <p:ph type="body" idx="4294967295"/>
          </p:nvPr>
        </p:nvSpPr>
        <p:spPr/>
        <p:txBody>
          <a:bodyPr/>
          <a:lstStyle/>
          <a:p>
            <a:pPr eaLnBrk="1" hangingPunct="1"/>
            <a:r>
              <a:rPr lang="en-US" altLang="en-US" sz="2800"/>
              <a:t>Each </a:t>
            </a:r>
            <a:r>
              <a:rPr lang="en-US" altLang="en-US" sz="2800">
                <a:latin typeface="Courier New" panose="02070309020205020404" pitchFamily="49" charset="0"/>
              </a:rPr>
              <a:t>case</a:t>
            </a:r>
            <a:r>
              <a:rPr lang="en-US" altLang="en-US" sz="2800"/>
              <a:t> statement will have a corresponding </a:t>
            </a:r>
            <a:r>
              <a:rPr lang="en-US" altLang="en-US" sz="2800" i="1"/>
              <a:t>CaseExpression</a:t>
            </a:r>
            <a:r>
              <a:rPr lang="en-US" altLang="en-US" sz="2800"/>
              <a:t> that must be unique.</a:t>
            </a:r>
            <a:br>
              <a:rPr lang="en-US" altLang="en-US" sz="2800"/>
            </a:br>
            <a:endParaRPr lang="en-US" altLang="en-US" sz="2800"/>
          </a:p>
          <a:p>
            <a:pPr lvl="1" eaLnBrk="1" hangingPunct="1">
              <a:buFontTx/>
              <a:buNone/>
            </a:pPr>
            <a:r>
              <a:rPr lang="en-US" altLang="en-US" sz="1800" b="1">
                <a:latin typeface="Courier New" panose="02070309020205020404" pitchFamily="49" charset="0"/>
              </a:rPr>
              <a:t>case </a:t>
            </a:r>
            <a:r>
              <a:rPr lang="en-US" altLang="en-US" sz="1800" b="1" i="1">
                <a:latin typeface="Courier New" panose="02070309020205020404" pitchFamily="49" charset="0"/>
              </a:rPr>
              <a:t>CaseExpression</a:t>
            </a:r>
            <a:r>
              <a:rPr lang="en-US" altLang="en-US" sz="1800" b="1">
                <a:latin typeface="Courier New" panose="02070309020205020404" pitchFamily="49" charset="0"/>
              </a:rPr>
              <a:t>:</a:t>
            </a:r>
          </a:p>
          <a:p>
            <a:pPr lvl="1" eaLnBrk="1" hangingPunct="1">
              <a:buFontTx/>
              <a:buNone/>
            </a:pPr>
            <a:r>
              <a:rPr lang="en-US" altLang="en-US" sz="1800" b="1">
                <a:latin typeface="Courier New" panose="02070309020205020404" pitchFamily="49" charset="0"/>
              </a:rPr>
              <a:t>    // place one or more statements here</a:t>
            </a:r>
          </a:p>
          <a:p>
            <a:pPr lvl="1" eaLnBrk="1" hangingPunct="1">
              <a:buFontTx/>
              <a:buNone/>
            </a:pPr>
            <a:r>
              <a:rPr lang="en-US" altLang="en-US" sz="1800" b="1">
                <a:latin typeface="Courier New" panose="02070309020205020404" pitchFamily="49" charset="0"/>
              </a:rPr>
              <a:t>    break;</a:t>
            </a:r>
          </a:p>
          <a:p>
            <a:pPr eaLnBrk="1" hangingPunct="1"/>
            <a:endParaRPr lang="en-US" altLang="en-US" sz="2800"/>
          </a:p>
          <a:p>
            <a:pPr eaLnBrk="1" hangingPunct="1"/>
            <a:r>
              <a:rPr lang="en-US" altLang="en-US" sz="2800"/>
              <a:t>If the </a:t>
            </a:r>
            <a:r>
              <a:rPr lang="en-US" altLang="en-US" sz="2800" i="1"/>
              <a:t>SwitchExpression</a:t>
            </a:r>
            <a:r>
              <a:rPr lang="en-US" altLang="en-US" sz="2800"/>
              <a:t> matches the </a:t>
            </a:r>
            <a:r>
              <a:rPr lang="en-US" altLang="en-US" sz="2800" i="1"/>
              <a:t>CaseExpression</a:t>
            </a:r>
            <a:r>
              <a:rPr lang="en-US" altLang="en-US" sz="2800"/>
              <a:t>, the Java statements between the colon and the </a:t>
            </a:r>
            <a:r>
              <a:rPr lang="en-US" altLang="en-US" sz="2800">
                <a:latin typeface="Courier New" panose="02070309020205020404" pitchFamily="49" charset="0"/>
              </a:rPr>
              <a:t>break</a:t>
            </a:r>
            <a:r>
              <a:rPr lang="en-US" altLang="en-US" sz="2800"/>
              <a:t> statement will be executed.</a:t>
            </a:r>
          </a:p>
        </p:txBody>
      </p:sp>
    </p:spTree>
    <p:extLst>
      <p:ext uri="{BB962C8B-B14F-4D97-AF65-F5344CB8AC3E}">
        <p14:creationId xmlns:p14="http://schemas.microsoft.com/office/powerpoint/2010/main" val="2191311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a:extLst>
              <a:ext uri="{FF2B5EF4-FFF2-40B4-BE49-F238E27FC236}">
                <a16:creationId xmlns:a16="http://schemas.microsoft.com/office/drawing/2014/main" xmlns="" id="{3854193E-7569-44DE-806E-9004A0CC06EE}"/>
              </a:ext>
            </a:extLst>
          </p:cNvPr>
          <p:cNvSpPr>
            <a:spLocks noGrp="1" noChangeArrowheads="1"/>
          </p:cNvSpPr>
          <p:nvPr>
            <p:ph type="title" idx="4294967295"/>
          </p:nvPr>
        </p:nvSpPr>
        <p:spPr/>
        <p:txBody>
          <a:bodyPr/>
          <a:lstStyle/>
          <a:p>
            <a:pPr eaLnBrk="1" hangingPunct="1"/>
            <a:r>
              <a:rPr lang="en-US" altLang="en-US"/>
              <a:t>The </a:t>
            </a:r>
            <a:r>
              <a:rPr lang="en-US" altLang="en-US">
                <a:latin typeface="Courier New" panose="02070309020205020404" pitchFamily="49" charset="0"/>
              </a:rPr>
              <a:t>case</a:t>
            </a:r>
            <a:r>
              <a:rPr lang="en-US" altLang="en-US"/>
              <a:t> Statement</a:t>
            </a:r>
          </a:p>
        </p:txBody>
      </p:sp>
      <p:sp>
        <p:nvSpPr>
          <p:cNvPr id="88068" name="Rectangle 3">
            <a:extLst>
              <a:ext uri="{FF2B5EF4-FFF2-40B4-BE49-F238E27FC236}">
                <a16:creationId xmlns:a16="http://schemas.microsoft.com/office/drawing/2014/main" xmlns="" id="{98FF49D7-DCB2-46C3-BA15-7F37D6BC190D}"/>
              </a:ext>
            </a:extLst>
          </p:cNvPr>
          <p:cNvSpPr>
            <a:spLocks noGrp="1" noChangeArrowheads="1"/>
          </p:cNvSpPr>
          <p:nvPr>
            <p:ph type="body" idx="4294967295"/>
          </p:nvPr>
        </p:nvSpPr>
        <p:spPr/>
        <p:txBody>
          <a:bodyPr/>
          <a:lstStyle/>
          <a:p>
            <a:pPr eaLnBrk="1" hangingPunct="1"/>
            <a:r>
              <a:rPr lang="en-US" altLang="en-US" sz="2800" dirty="0"/>
              <a:t>The </a:t>
            </a:r>
            <a:r>
              <a:rPr lang="en-US" altLang="en-US" sz="2800" dirty="0">
                <a:latin typeface="Courier New" panose="02070309020205020404" pitchFamily="49" charset="0"/>
              </a:rPr>
              <a:t>break</a:t>
            </a:r>
            <a:r>
              <a:rPr lang="en-US" altLang="en-US" sz="2800" dirty="0"/>
              <a:t> statement ends the </a:t>
            </a:r>
            <a:r>
              <a:rPr lang="en-US" altLang="en-US" sz="2800" dirty="0">
                <a:latin typeface="Courier New" panose="02070309020205020404" pitchFamily="49" charset="0"/>
              </a:rPr>
              <a:t>case</a:t>
            </a:r>
            <a:r>
              <a:rPr lang="en-US" altLang="en-US" sz="2800" dirty="0"/>
              <a:t> statement.</a:t>
            </a:r>
          </a:p>
          <a:p>
            <a:pPr eaLnBrk="1" hangingPunct="1"/>
            <a:r>
              <a:rPr lang="en-US" altLang="en-US" sz="2800" dirty="0"/>
              <a:t>The </a:t>
            </a:r>
            <a:r>
              <a:rPr lang="en-US" altLang="en-US" sz="2800" dirty="0">
                <a:latin typeface="Courier New" panose="02070309020205020404" pitchFamily="49" charset="0"/>
              </a:rPr>
              <a:t>break</a:t>
            </a:r>
            <a:r>
              <a:rPr lang="en-US" altLang="en-US" sz="2800" dirty="0"/>
              <a:t> statement is optional.</a:t>
            </a:r>
          </a:p>
          <a:p>
            <a:pPr eaLnBrk="1" hangingPunct="1"/>
            <a:r>
              <a:rPr lang="en-US" altLang="en-US" sz="2800" dirty="0"/>
              <a:t>If a </a:t>
            </a:r>
            <a:r>
              <a:rPr lang="en-US" altLang="en-US" sz="2800" dirty="0">
                <a:latin typeface="Courier New" panose="02070309020205020404" pitchFamily="49" charset="0"/>
              </a:rPr>
              <a:t>case</a:t>
            </a:r>
            <a:r>
              <a:rPr lang="en-US" altLang="en-US" sz="2800" dirty="0"/>
              <a:t> does not contain a </a:t>
            </a:r>
            <a:r>
              <a:rPr lang="en-US" altLang="en-US" sz="2800" dirty="0">
                <a:latin typeface="Courier New" panose="02070309020205020404" pitchFamily="49" charset="0"/>
              </a:rPr>
              <a:t>break</a:t>
            </a:r>
            <a:r>
              <a:rPr lang="en-US" altLang="en-US" sz="2800" dirty="0"/>
              <a:t>, then program execution continues into the next </a:t>
            </a:r>
            <a:r>
              <a:rPr lang="en-US" altLang="en-US" sz="2800" dirty="0">
                <a:latin typeface="Courier New" panose="02070309020205020404" pitchFamily="49" charset="0"/>
              </a:rPr>
              <a:t>case</a:t>
            </a:r>
            <a:r>
              <a:rPr lang="en-US" altLang="en-US" sz="2800" dirty="0"/>
              <a:t>.</a:t>
            </a:r>
          </a:p>
          <a:p>
            <a:pPr eaLnBrk="1" hangingPunct="1"/>
            <a:r>
              <a:rPr lang="en-US" altLang="en-US" sz="2800" dirty="0"/>
              <a:t>The </a:t>
            </a:r>
            <a:r>
              <a:rPr lang="en-US" altLang="en-US" sz="2800" dirty="0">
                <a:latin typeface="Courier New" panose="02070309020205020404" pitchFamily="49" charset="0"/>
              </a:rPr>
              <a:t>default</a:t>
            </a:r>
            <a:r>
              <a:rPr lang="en-US" altLang="en-US" sz="2800" dirty="0"/>
              <a:t> section is optional and will be executed if no </a:t>
            </a:r>
            <a:r>
              <a:rPr lang="en-US" altLang="en-US" sz="2800" i="1" dirty="0" err="1"/>
              <a:t>CaseExpression</a:t>
            </a:r>
            <a:r>
              <a:rPr lang="en-US" altLang="en-US" sz="2800" dirty="0"/>
              <a:t> matches the </a:t>
            </a:r>
            <a:r>
              <a:rPr lang="en-US" altLang="en-US" sz="2800" i="1" dirty="0" err="1"/>
              <a:t>SwitchExpression</a:t>
            </a:r>
            <a:r>
              <a:rPr lang="en-US" altLang="en-US" sz="2800" dirty="0"/>
              <a:t>.</a:t>
            </a:r>
          </a:p>
        </p:txBody>
      </p:sp>
    </p:spTree>
    <p:extLst>
      <p:ext uri="{BB962C8B-B14F-4D97-AF65-F5344CB8AC3E}">
        <p14:creationId xmlns:p14="http://schemas.microsoft.com/office/powerpoint/2010/main" val="71916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2">
            <a:extLst>
              <a:ext uri="{FF2B5EF4-FFF2-40B4-BE49-F238E27FC236}">
                <a16:creationId xmlns:a16="http://schemas.microsoft.com/office/drawing/2014/main" xmlns="" id="{37B26E24-C0FB-48A6-870F-99ECB8E364AF}"/>
              </a:ext>
            </a:extLst>
          </p:cNvPr>
          <p:cNvSpPr>
            <a:spLocks noGrp="1" noChangeArrowheads="1"/>
          </p:cNvSpPr>
          <p:nvPr>
            <p:ph type="title" idx="4294967295"/>
          </p:nvPr>
        </p:nvSpPr>
        <p:spPr/>
        <p:txBody>
          <a:bodyPr/>
          <a:lstStyle/>
          <a:p>
            <a:pPr eaLnBrk="1" hangingPunct="1"/>
            <a:r>
              <a:rPr lang="en-US" altLang="en-US" dirty="0"/>
              <a:t>The </a:t>
            </a:r>
            <a:r>
              <a:rPr lang="en-US" altLang="en-US" dirty="0">
                <a:latin typeface="Courier New" panose="02070309020205020404" pitchFamily="49" charset="0"/>
              </a:rPr>
              <a:t>switch</a:t>
            </a:r>
            <a:r>
              <a:rPr lang="en-US" altLang="en-US" dirty="0"/>
              <a:t> Example</a:t>
            </a:r>
          </a:p>
        </p:txBody>
      </p:sp>
      <p:grpSp>
        <p:nvGrpSpPr>
          <p:cNvPr id="5" name="Group 4">
            <a:extLst>
              <a:ext uri="{FF2B5EF4-FFF2-40B4-BE49-F238E27FC236}">
                <a16:creationId xmlns:a16="http://schemas.microsoft.com/office/drawing/2014/main" xmlns="" id="{9E6DA437-9A5D-41E8-B2F7-5EB8B28A88CA}"/>
              </a:ext>
            </a:extLst>
          </p:cNvPr>
          <p:cNvGrpSpPr/>
          <p:nvPr/>
        </p:nvGrpSpPr>
        <p:grpSpPr>
          <a:xfrm>
            <a:off x="1371599" y="1443039"/>
            <a:ext cx="5400675" cy="5253036"/>
            <a:chOff x="1276350" y="1690689"/>
            <a:chExt cx="4533900" cy="4772025"/>
          </a:xfrm>
        </p:grpSpPr>
        <p:pic>
          <p:nvPicPr>
            <p:cNvPr id="2" name="Picture 1">
              <a:extLst>
                <a:ext uri="{FF2B5EF4-FFF2-40B4-BE49-F238E27FC236}">
                  <a16:creationId xmlns:a16="http://schemas.microsoft.com/office/drawing/2014/main" xmlns="" id="{FEE1C19A-8F6D-4BA0-A145-222FA1CEAAC1}"/>
                </a:ext>
              </a:extLst>
            </p:cNvPr>
            <p:cNvPicPr>
              <a:picLocks noChangeAspect="1"/>
            </p:cNvPicPr>
            <p:nvPr/>
          </p:nvPicPr>
          <p:blipFill>
            <a:blip r:embed="rId3"/>
            <a:stretch>
              <a:fillRect/>
            </a:stretch>
          </p:blipFill>
          <p:spPr>
            <a:xfrm>
              <a:off x="1695450" y="1690689"/>
              <a:ext cx="3829050" cy="2647950"/>
            </a:xfrm>
            <a:prstGeom prst="rect">
              <a:avLst/>
            </a:prstGeom>
          </p:spPr>
        </p:pic>
        <p:pic>
          <p:nvPicPr>
            <p:cNvPr id="4" name="Picture 3">
              <a:extLst>
                <a:ext uri="{FF2B5EF4-FFF2-40B4-BE49-F238E27FC236}">
                  <a16:creationId xmlns:a16="http://schemas.microsoft.com/office/drawing/2014/main" xmlns="" id="{D6E0CFA9-C6CC-408F-9B1D-226BC4BB94B4}"/>
                </a:ext>
              </a:extLst>
            </p:cNvPr>
            <p:cNvPicPr>
              <a:picLocks noChangeAspect="1"/>
            </p:cNvPicPr>
            <p:nvPr/>
          </p:nvPicPr>
          <p:blipFill>
            <a:blip r:embed="rId4"/>
            <a:stretch>
              <a:fillRect/>
            </a:stretch>
          </p:blipFill>
          <p:spPr>
            <a:xfrm>
              <a:off x="1276350" y="4338639"/>
              <a:ext cx="4533900" cy="2124075"/>
            </a:xfrm>
            <a:prstGeom prst="rect">
              <a:avLst/>
            </a:prstGeom>
          </p:spPr>
        </p:pic>
      </p:grpSp>
    </p:spTree>
    <p:extLst>
      <p:ext uri="{BB962C8B-B14F-4D97-AF65-F5344CB8AC3E}">
        <p14:creationId xmlns:p14="http://schemas.microsoft.com/office/powerpoint/2010/main" val="3273912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xmlns="" id="{53CE493A-D9B6-4210-89B5-8AC03D16217F}"/>
              </a:ext>
            </a:extLst>
          </p:cNvPr>
          <p:cNvSpPr>
            <a:spLocks noGrp="1" noChangeArrowheads="1"/>
          </p:cNvSpPr>
          <p:nvPr>
            <p:ph type="title" idx="4294967295"/>
          </p:nvPr>
        </p:nvSpPr>
        <p:spPr/>
        <p:txBody>
          <a:bodyPr/>
          <a:lstStyle/>
          <a:p>
            <a:pPr eaLnBrk="1" hangingPunct="1"/>
            <a:r>
              <a:rPr lang="en-US" altLang="en-US"/>
              <a:t>Flowcharts</a:t>
            </a:r>
          </a:p>
        </p:txBody>
      </p:sp>
      <p:sp>
        <p:nvSpPr>
          <p:cNvPr id="12292" name="Rectangle 3">
            <a:extLst>
              <a:ext uri="{FF2B5EF4-FFF2-40B4-BE49-F238E27FC236}">
                <a16:creationId xmlns:a16="http://schemas.microsoft.com/office/drawing/2014/main" xmlns="" id="{48CD671E-75B3-4C19-A098-28AF8BD9A1CB}"/>
              </a:ext>
            </a:extLst>
          </p:cNvPr>
          <p:cNvSpPr>
            <a:spLocks noGrp="1" noChangeArrowheads="1"/>
          </p:cNvSpPr>
          <p:nvPr>
            <p:ph type="body" idx="4294967295"/>
          </p:nvPr>
        </p:nvSpPr>
        <p:spPr>
          <a:xfrm>
            <a:off x="304800" y="1600200"/>
            <a:ext cx="8294688" cy="1031875"/>
          </a:xfrm>
        </p:spPr>
        <p:txBody>
          <a:bodyPr/>
          <a:lstStyle/>
          <a:p>
            <a:pPr eaLnBrk="1" hangingPunct="1"/>
            <a:r>
              <a:rPr lang="en-US" altLang="en-US"/>
              <a:t>A block </a:t>
            </a:r>
            <a:r>
              <a:rPr lang="en-US" altLang="en-US">
                <a:latin typeface="Courier New" panose="02070309020205020404" pitchFamily="49" charset="0"/>
              </a:rPr>
              <a:t>if</a:t>
            </a:r>
            <a:r>
              <a:rPr lang="en-US" altLang="en-US"/>
              <a:t> statement may be modeled as:</a:t>
            </a:r>
          </a:p>
        </p:txBody>
      </p:sp>
      <p:sp>
        <p:nvSpPr>
          <p:cNvPr id="12293" name="Rectangle 5">
            <a:extLst>
              <a:ext uri="{FF2B5EF4-FFF2-40B4-BE49-F238E27FC236}">
                <a16:creationId xmlns:a16="http://schemas.microsoft.com/office/drawing/2014/main" xmlns="" id="{1E19CA0A-247D-406D-A5AB-D8BB858DB45A}"/>
              </a:ext>
            </a:extLst>
          </p:cNvPr>
          <p:cNvSpPr>
            <a:spLocks noChangeArrowheads="1"/>
          </p:cNvSpPr>
          <p:nvPr/>
        </p:nvSpPr>
        <p:spPr bwMode="auto">
          <a:xfrm rot="2701371">
            <a:off x="4516438" y="2949575"/>
            <a:ext cx="1143000" cy="1143000"/>
          </a:xfrm>
          <a:prstGeom prst="rect">
            <a:avLst/>
          </a:prstGeom>
          <a:solidFill>
            <a:schemeClr val="accent1"/>
          </a:solidFill>
          <a:ln w="9525">
            <a:solidFill>
              <a:schemeClr val="tx1"/>
            </a:solidFill>
            <a:miter lim="800000"/>
            <a:headEnd/>
            <a:tailEnd/>
          </a:ln>
        </p:spPr>
        <p:txBody>
          <a:bodyPr rot="10800000" vert="eaVert"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endParaRPr lang="en-US" altLang="en-US" sz="1800" baseline="0"/>
          </a:p>
        </p:txBody>
      </p:sp>
      <p:grpSp>
        <p:nvGrpSpPr>
          <p:cNvPr id="12294" name="Group 18">
            <a:extLst>
              <a:ext uri="{FF2B5EF4-FFF2-40B4-BE49-F238E27FC236}">
                <a16:creationId xmlns:a16="http://schemas.microsoft.com/office/drawing/2014/main" xmlns="" id="{BC029B70-916A-4510-ACEC-63C23B9432D2}"/>
              </a:ext>
            </a:extLst>
          </p:cNvPr>
          <p:cNvGrpSpPr>
            <a:grpSpLocks/>
          </p:cNvGrpSpPr>
          <p:nvPr/>
        </p:nvGrpSpPr>
        <p:grpSpPr bwMode="auto">
          <a:xfrm>
            <a:off x="4572000" y="2198688"/>
            <a:ext cx="3429000" cy="3973512"/>
            <a:chOff x="2880" y="1385"/>
            <a:chExt cx="2160" cy="2503"/>
          </a:xfrm>
        </p:grpSpPr>
        <p:sp>
          <p:nvSpPr>
            <p:cNvPr id="12297" name="Rectangle 6">
              <a:extLst>
                <a:ext uri="{FF2B5EF4-FFF2-40B4-BE49-F238E27FC236}">
                  <a16:creationId xmlns:a16="http://schemas.microsoft.com/office/drawing/2014/main" xmlns="" id="{CCAA41D0-631E-4F03-A73B-DC93831753BF}"/>
                </a:ext>
              </a:extLst>
            </p:cNvPr>
            <p:cNvSpPr>
              <a:spLocks noChangeArrowheads="1"/>
            </p:cNvSpPr>
            <p:nvPr/>
          </p:nvSpPr>
          <p:spPr bwMode="auto">
            <a:xfrm>
              <a:off x="3840" y="2496"/>
              <a:ext cx="1200"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a coat.</a:t>
              </a:r>
            </a:p>
          </p:txBody>
        </p:sp>
        <p:cxnSp>
          <p:nvCxnSpPr>
            <p:cNvPr id="12298" name="AutoShape 7">
              <a:extLst>
                <a:ext uri="{FF2B5EF4-FFF2-40B4-BE49-F238E27FC236}">
                  <a16:creationId xmlns:a16="http://schemas.microsoft.com/office/drawing/2014/main" xmlns="" id="{76AA8A3C-64FD-4B76-B1C1-6131B7066B44}"/>
                </a:ext>
              </a:extLst>
            </p:cNvPr>
            <p:cNvCxnSpPr>
              <a:cxnSpLocks noChangeShapeType="1"/>
            </p:cNvCxnSpPr>
            <p:nvPr/>
          </p:nvCxnSpPr>
          <p:spPr bwMode="auto">
            <a:xfrm>
              <a:off x="3744" y="2208"/>
              <a:ext cx="696" cy="28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299" name="Text Box 8">
              <a:extLst>
                <a:ext uri="{FF2B5EF4-FFF2-40B4-BE49-F238E27FC236}">
                  <a16:creationId xmlns:a16="http://schemas.microsoft.com/office/drawing/2014/main" xmlns="" id="{2D3C7DFE-E214-4054-AF0F-E6CD51B420DE}"/>
                </a:ext>
              </a:extLst>
            </p:cNvPr>
            <p:cNvSpPr txBox="1">
              <a:spLocks noChangeArrowheads="1"/>
            </p:cNvSpPr>
            <p:nvPr/>
          </p:nvSpPr>
          <p:spPr bwMode="auto">
            <a:xfrm>
              <a:off x="3840" y="1966"/>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Yes</a:t>
              </a:r>
            </a:p>
          </p:txBody>
        </p:sp>
        <p:sp>
          <p:nvSpPr>
            <p:cNvPr id="12300" name="Line 9">
              <a:extLst>
                <a:ext uri="{FF2B5EF4-FFF2-40B4-BE49-F238E27FC236}">
                  <a16:creationId xmlns:a16="http://schemas.microsoft.com/office/drawing/2014/main" xmlns="" id="{CA5D4AEF-2F66-402B-A5F0-3778F0C8BFA6}"/>
                </a:ext>
              </a:extLst>
            </p:cNvPr>
            <p:cNvSpPr>
              <a:spLocks noChangeShapeType="1"/>
            </p:cNvSpPr>
            <p:nvPr/>
          </p:nvSpPr>
          <p:spPr bwMode="auto">
            <a:xfrm>
              <a:off x="3216" y="2736"/>
              <a:ext cx="0" cy="115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cxnSp>
          <p:nvCxnSpPr>
            <p:cNvPr id="12301" name="AutoShape 10">
              <a:extLst>
                <a:ext uri="{FF2B5EF4-FFF2-40B4-BE49-F238E27FC236}">
                  <a16:creationId xmlns:a16="http://schemas.microsoft.com/office/drawing/2014/main" xmlns="" id="{29EC0C85-FF6A-4A1D-85F8-CD24535F199B}"/>
                </a:ext>
              </a:extLst>
            </p:cNvPr>
            <p:cNvCxnSpPr>
              <a:cxnSpLocks noChangeShapeType="1"/>
            </p:cNvCxnSpPr>
            <p:nvPr/>
          </p:nvCxnSpPr>
          <p:spPr bwMode="auto">
            <a:xfrm rot="10800000" flipV="1">
              <a:off x="3216" y="3504"/>
              <a:ext cx="1248" cy="192"/>
            </a:xfrm>
            <a:prstGeom prst="bentConnector3">
              <a:avLst>
                <a:gd name="adj1" fmla="val -48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2302" name="Line 11">
              <a:extLst>
                <a:ext uri="{FF2B5EF4-FFF2-40B4-BE49-F238E27FC236}">
                  <a16:creationId xmlns:a16="http://schemas.microsoft.com/office/drawing/2014/main" xmlns="" id="{AA1F7C37-5D31-4C17-A997-FD000C9E39B8}"/>
                </a:ext>
              </a:extLst>
            </p:cNvPr>
            <p:cNvSpPr>
              <a:spLocks noChangeShapeType="1"/>
            </p:cNvSpPr>
            <p:nvPr/>
          </p:nvSpPr>
          <p:spPr bwMode="auto">
            <a:xfrm>
              <a:off x="3203" y="1385"/>
              <a:ext cx="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303" name="Text Box 12">
              <a:extLst>
                <a:ext uri="{FF2B5EF4-FFF2-40B4-BE49-F238E27FC236}">
                  <a16:creationId xmlns:a16="http://schemas.microsoft.com/office/drawing/2014/main" xmlns="" id="{53E19045-320A-49FD-87A0-1F49A244CDA6}"/>
                </a:ext>
              </a:extLst>
            </p:cNvPr>
            <p:cNvSpPr txBox="1">
              <a:spLocks noChangeArrowheads="1"/>
            </p:cNvSpPr>
            <p:nvPr/>
          </p:nvSpPr>
          <p:spPr bwMode="auto">
            <a:xfrm>
              <a:off x="2880" y="2016"/>
              <a:ext cx="62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Is it cold</a:t>
              </a:r>
            </a:p>
            <a:p>
              <a:pPr algn="ctr" eaLnBrk="1" hangingPunct="1">
                <a:spcBef>
                  <a:spcPct val="0"/>
                </a:spcBef>
                <a:buClrTx/>
                <a:buFontTx/>
                <a:buNone/>
              </a:pPr>
              <a:r>
                <a:rPr lang="en-US" altLang="en-US" sz="1800" baseline="0"/>
                <a:t>outside?</a:t>
              </a:r>
            </a:p>
          </p:txBody>
        </p:sp>
        <p:sp>
          <p:nvSpPr>
            <p:cNvPr id="12304" name="Rectangle 13">
              <a:extLst>
                <a:ext uri="{FF2B5EF4-FFF2-40B4-BE49-F238E27FC236}">
                  <a16:creationId xmlns:a16="http://schemas.microsoft.com/office/drawing/2014/main" xmlns="" id="{A09AC069-4A36-46E9-884C-BAB2DA3E6F16}"/>
                </a:ext>
              </a:extLst>
            </p:cNvPr>
            <p:cNvSpPr>
              <a:spLocks noChangeArrowheads="1"/>
            </p:cNvSpPr>
            <p:nvPr/>
          </p:nvSpPr>
          <p:spPr bwMode="auto">
            <a:xfrm>
              <a:off x="3840" y="2832"/>
              <a:ext cx="1200"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a hat.</a:t>
              </a:r>
            </a:p>
          </p:txBody>
        </p:sp>
        <p:sp>
          <p:nvSpPr>
            <p:cNvPr id="12305" name="Rectangle 14">
              <a:extLst>
                <a:ext uri="{FF2B5EF4-FFF2-40B4-BE49-F238E27FC236}">
                  <a16:creationId xmlns:a16="http://schemas.microsoft.com/office/drawing/2014/main" xmlns="" id="{A53CDD4B-3041-4524-A6BE-91C76D7CF6BD}"/>
                </a:ext>
              </a:extLst>
            </p:cNvPr>
            <p:cNvSpPr>
              <a:spLocks noChangeArrowheads="1"/>
            </p:cNvSpPr>
            <p:nvPr/>
          </p:nvSpPr>
          <p:spPr bwMode="auto">
            <a:xfrm>
              <a:off x="3840" y="3168"/>
              <a:ext cx="1200" cy="240"/>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ClrTx/>
                <a:buFontTx/>
                <a:buNone/>
              </a:pPr>
              <a:r>
                <a:rPr lang="en-US" altLang="en-US" sz="1800" baseline="0"/>
                <a:t>Wear gloves.</a:t>
              </a:r>
            </a:p>
          </p:txBody>
        </p:sp>
      </p:grpSp>
      <p:sp>
        <p:nvSpPr>
          <p:cNvPr id="12295" name="Text Box 16">
            <a:extLst>
              <a:ext uri="{FF2B5EF4-FFF2-40B4-BE49-F238E27FC236}">
                <a16:creationId xmlns:a16="http://schemas.microsoft.com/office/drawing/2014/main" xmlns="" id="{3D7CDC09-19F8-495D-98BF-2BDF0B214974}"/>
              </a:ext>
            </a:extLst>
          </p:cNvPr>
          <p:cNvSpPr txBox="1">
            <a:spLocks noChangeArrowheads="1"/>
          </p:cNvSpPr>
          <p:nvPr/>
        </p:nvSpPr>
        <p:spPr bwMode="auto">
          <a:xfrm>
            <a:off x="304800" y="2808238"/>
            <a:ext cx="4419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2400" baseline="0" dirty="0">
                <a:latin typeface="Courier New" panose="02070309020205020404" pitchFamily="49" charset="0"/>
              </a:rPr>
              <a:t>if (</a:t>
            </a:r>
            <a:r>
              <a:rPr lang="en-US" altLang="en-US" sz="2400" baseline="0" dirty="0" err="1">
                <a:latin typeface="Courier New" panose="02070309020205020404" pitchFamily="49" charset="0"/>
              </a:rPr>
              <a:t>coldOutside</a:t>
            </a:r>
            <a:r>
              <a:rPr lang="en-US" altLang="en-US" sz="2400" baseline="0" dirty="0">
                <a:latin typeface="Courier New" panose="02070309020205020404" pitchFamily="49" charset="0"/>
              </a:rPr>
              <a:t>)</a:t>
            </a:r>
            <a:br>
              <a:rPr lang="en-US" altLang="en-US" sz="2400" baseline="0" dirty="0">
                <a:latin typeface="Courier New" panose="02070309020205020404" pitchFamily="49" charset="0"/>
              </a:rPr>
            </a:br>
            <a:r>
              <a:rPr lang="en-US" altLang="en-US" sz="2400" b="1" baseline="0" dirty="0">
                <a:solidFill>
                  <a:srgbClr val="FF3300"/>
                </a:solidFill>
                <a:latin typeface="Courier New" panose="02070309020205020404" pitchFamily="49" charset="0"/>
              </a:rPr>
              <a:t>{</a:t>
            </a:r>
            <a:endParaRPr lang="en-US" altLang="en-US" sz="2400" b="1" baseline="0" dirty="0">
              <a:solidFill>
                <a:srgbClr val="FFFF00"/>
              </a:solidFill>
              <a:latin typeface="Courier New" panose="02070309020205020404" pitchFamily="49" charset="0"/>
            </a:endParaRPr>
          </a:p>
          <a:p>
            <a:pPr eaLnBrk="1" hangingPunct="1">
              <a:spcBef>
                <a:spcPct val="0"/>
              </a:spcBef>
              <a:buClrTx/>
              <a:buFontTx/>
              <a:buNone/>
            </a:pPr>
            <a:r>
              <a:rPr lang="en-US" altLang="en-US" sz="2400" baseline="0" dirty="0">
                <a:latin typeface="Courier New" panose="02070309020205020404" pitchFamily="49" charset="0"/>
              </a:rPr>
              <a:t> </a:t>
            </a:r>
            <a:r>
              <a:rPr lang="en-US" altLang="en-US" sz="2400" dirty="0" err="1">
                <a:latin typeface="Courier New" panose="02070309020205020404" pitchFamily="49" charset="0"/>
              </a:rPr>
              <a:t>S.o.p</a:t>
            </a:r>
            <a:r>
              <a:rPr lang="en-US" altLang="en-US" sz="2400" dirty="0">
                <a:latin typeface="Courier New" panose="02070309020205020404" pitchFamily="49" charset="0"/>
              </a:rPr>
              <a:t>(“Wear a coat”);</a:t>
            </a:r>
            <a:endParaRPr lang="en-US" altLang="en-US" sz="2400" baseline="0" dirty="0">
              <a:latin typeface="Courier New" panose="02070309020205020404" pitchFamily="49" charset="0"/>
            </a:endParaRPr>
          </a:p>
          <a:p>
            <a:pPr eaLnBrk="1" hangingPunct="1">
              <a:spcBef>
                <a:spcPct val="0"/>
              </a:spcBef>
              <a:buClrTx/>
              <a:buFontTx/>
              <a:buNone/>
            </a:pPr>
            <a:r>
              <a:rPr lang="en-US" altLang="en-US" sz="2400" baseline="0" dirty="0">
                <a:latin typeface="Courier New" panose="02070309020205020404" pitchFamily="49" charset="0"/>
              </a:rPr>
              <a:t> </a:t>
            </a:r>
            <a:r>
              <a:rPr lang="en-US" altLang="en-US" sz="2400" dirty="0" err="1">
                <a:latin typeface="Courier New" panose="02070309020205020404" pitchFamily="49" charset="0"/>
              </a:rPr>
              <a:t>S.o.p</a:t>
            </a:r>
            <a:r>
              <a:rPr lang="en-US" altLang="en-US" sz="2400" dirty="0">
                <a:latin typeface="Courier New" panose="02070309020205020404" pitchFamily="49" charset="0"/>
              </a:rPr>
              <a:t>(“Wear a hat”);</a:t>
            </a:r>
            <a:endParaRPr lang="en-US" altLang="en-US" sz="2400" baseline="0" dirty="0">
              <a:latin typeface="Courier New" panose="02070309020205020404" pitchFamily="49" charset="0"/>
            </a:endParaRPr>
          </a:p>
          <a:p>
            <a:pPr eaLnBrk="1" hangingPunct="1">
              <a:spcBef>
                <a:spcPct val="0"/>
              </a:spcBef>
              <a:buClrTx/>
              <a:buFontTx/>
              <a:buNone/>
            </a:pPr>
            <a:r>
              <a:rPr lang="en-US" altLang="en-US" sz="2400" baseline="0" dirty="0">
                <a:latin typeface="Courier New" panose="02070309020205020404" pitchFamily="49" charset="0"/>
              </a:rPr>
              <a:t> </a:t>
            </a:r>
            <a:r>
              <a:rPr lang="en-US" altLang="en-US" sz="2400" dirty="0" err="1">
                <a:latin typeface="Courier New" panose="02070309020205020404" pitchFamily="49" charset="0"/>
              </a:rPr>
              <a:t>S.o.p</a:t>
            </a:r>
            <a:r>
              <a:rPr lang="en-US" altLang="en-US" sz="2400" dirty="0">
                <a:latin typeface="Courier New" panose="02070309020205020404" pitchFamily="49" charset="0"/>
              </a:rPr>
              <a:t>(“Wear gloves”);</a:t>
            </a:r>
            <a:endParaRPr lang="en-US" altLang="en-US" sz="2400" baseline="0" dirty="0">
              <a:latin typeface="Courier New" panose="02070309020205020404" pitchFamily="49" charset="0"/>
            </a:endParaRPr>
          </a:p>
          <a:p>
            <a:pPr eaLnBrk="1" hangingPunct="1">
              <a:spcBef>
                <a:spcPct val="0"/>
              </a:spcBef>
              <a:buClrTx/>
              <a:buFontTx/>
              <a:buNone/>
            </a:pPr>
            <a:r>
              <a:rPr lang="en-US" altLang="en-US" sz="2400" b="1" baseline="0" dirty="0">
                <a:solidFill>
                  <a:srgbClr val="FF3300"/>
                </a:solidFill>
                <a:latin typeface="Courier New" panose="02070309020205020404" pitchFamily="49" charset="0"/>
              </a:rPr>
              <a:t>}</a:t>
            </a:r>
            <a:endParaRPr lang="en-US" altLang="en-US" sz="2400" b="1" baseline="0" dirty="0">
              <a:solidFill>
                <a:srgbClr val="FFFF00"/>
              </a:solidFill>
              <a:latin typeface="Courier New" panose="02070309020205020404" pitchFamily="49" charset="0"/>
            </a:endParaRPr>
          </a:p>
        </p:txBody>
      </p:sp>
      <p:sp>
        <p:nvSpPr>
          <p:cNvPr id="12296" name="Text Box 17">
            <a:extLst>
              <a:ext uri="{FF2B5EF4-FFF2-40B4-BE49-F238E27FC236}">
                <a16:creationId xmlns:a16="http://schemas.microsoft.com/office/drawing/2014/main" xmlns="" id="{6CB33A2A-8DB8-4B77-B0E7-93F0A5A88220}"/>
              </a:ext>
            </a:extLst>
          </p:cNvPr>
          <p:cNvSpPr txBox="1">
            <a:spLocks noChangeArrowheads="1"/>
          </p:cNvSpPr>
          <p:nvPr/>
        </p:nvSpPr>
        <p:spPr bwMode="auto">
          <a:xfrm>
            <a:off x="1038225" y="5330825"/>
            <a:ext cx="2400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1800" b="1" baseline="0">
                <a:solidFill>
                  <a:srgbClr val="FF3300"/>
                </a:solidFill>
              </a:rPr>
              <a:t>Note the use of curly</a:t>
            </a:r>
          </a:p>
          <a:p>
            <a:pPr eaLnBrk="1" hangingPunct="1">
              <a:spcBef>
                <a:spcPct val="0"/>
              </a:spcBef>
              <a:buClrTx/>
              <a:buFontTx/>
              <a:buNone/>
            </a:pPr>
            <a:r>
              <a:rPr lang="en-US" altLang="en-US" sz="1800" b="1" baseline="0">
                <a:solidFill>
                  <a:srgbClr val="FF3300"/>
                </a:solidFill>
              </a:rPr>
              <a:t>braces to block several</a:t>
            </a:r>
          </a:p>
          <a:p>
            <a:pPr eaLnBrk="1" hangingPunct="1">
              <a:spcBef>
                <a:spcPct val="0"/>
              </a:spcBef>
              <a:buClrTx/>
              <a:buFontTx/>
              <a:buNone/>
            </a:pPr>
            <a:r>
              <a:rPr lang="en-US" altLang="en-US" sz="1800" b="1" baseline="0">
                <a:solidFill>
                  <a:srgbClr val="FF3300"/>
                </a:solidFill>
              </a:rPr>
              <a:t>statements together.</a:t>
            </a:r>
          </a:p>
        </p:txBody>
      </p:sp>
    </p:spTree>
    <p:extLst>
      <p:ext uri="{BB962C8B-B14F-4D97-AF65-F5344CB8AC3E}">
        <p14:creationId xmlns:p14="http://schemas.microsoft.com/office/powerpoint/2010/main" val="167751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xmlns="" id="{0A477174-22D4-467E-B8F5-93A187AD9253}"/>
              </a:ext>
            </a:extLst>
          </p:cNvPr>
          <p:cNvSpPr>
            <a:spLocks noGrp="1" noChangeArrowheads="1"/>
          </p:cNvSpPr>
          <p:nvPr>
            <p:ph type="title" idx="4294967295"/>
          </p:nvPr>
        </p:nvSpPr>
        <p:spPr/>
        <p:txBody>
          <a:bodyPr/>
          <a:lstStyle/>
          <a:p>
            <a:pPr eaLnBrk="1" hangingPunct="1"/>
            <a:r>
              <a:rPr lang="en-US" altLang="en-US"/>
              <a:t>Relational Operators</a:t>
            </a:r>
          </a:p>
        </p:txBody>
      </p:sp>
      <p:sp>
        <p:nvSpPr>
          <p:cNvPr id="13316" name="Rectangle 3">
            <a:extLst>
              <a:ext uri="{FF2B5EF4-FFF2-40B4-BE49-F238E27FC236}">
                <a16:creationId xmlns:a16="http://schemas.microsoft.com/office/drawing/2014/main" xmlns="" id="{EFE4B6ED-7EB1-47E0-8B51-916EA5D58A85}"/>
              </a:ext>
            </a:extLst>
          </p:cNvPr>
          <p:cNvSpPr>
            <a:spLocks noGrp="1" noChangeArrowheads="1"/>
          </p:cNvSpPr>
          <p:nvPr>
            <p:ph type="body" idx="4294967295"/>
          </p:nvPr>
        </p:nvSpPr>
        <p:spPr>
          <a:xfrm>
            <a:off x="304800" y="1600200"/>
            <a:ext cx="8294688" cy="1219200"/>
          </a:xfrm>
        </p:spPr>
        <p:txBody>
          <a:bodyPr/>
          <a:lstStyle/>
          <a:p>
            <a:pPr eaLnBrk="1" hangingPunct="1"/>
            <a:r>
              <a:rPr lang="en-US" altLang="en-US" sz="2800"/>
              <a:t>In most cases, the </a:t>
            </a:r>
            <a:r>
              <a:rPr lang="en-US" altLang="en-US" sz="2800">
                <a:latin typeface="Courier New" panose="02070309020205020404" pitchFamily="49" charset="0"/>
              </a:rPr>
              <a:t>boolean</a:t>
            </a:r>
            <a:r>
              <a:rPr lang="en-US" altLang="en-US" sz="2800"/>
              <a:t> expression, used by the </a:t>
            </a:r>
            <a:r>
              <a:rPr lang="en-US" altLang="en-US" sz="2800">
                <a:latin typeface="Courier New" panose="02070309020205020404" pitchFamily="49" charset="0"/>
              </a:rPr>
              <a:t>if</a:t>
            </a:r>
            <a:r>
              <a:rPr lang="en-US" altLang="en-US" sz="2800"/>
              <a:t> statement, uses </a:t>
            </a:r>
            <a:r>
              <a:rPr lang="en-US" altLang="en-US" sz="2800" i="1"/>
              <a:t>relational operators.</a:t>
            </a:r>
            <a:endParaRPr lang="en-US" altLang="en-US" sz="2800"/>
          </a:p>
        </p:txBody>
      </p:sp>
      <p:graphicFrame>
        <p:nvGraphicFramePr>
          <p:cNvPr id="9249" name="Group 33">
            <a:extLst>
              <a:ext uri="{FF2B5EF4-FFF2-40B4-BE49-F238E27FC236}">
                <a16:creationId xmlns:a16="http://schemas.microsoft.com/office/drawing/2014/main" xmlns="" id="{E82FC4C2-8169-4769-B02D-95E0631EDD42}"/>
              </a:ext>
            </a:extLst>
          </p:cNvPr>
          <p:cNvGraphicFramePr>
            <a:graphicFrameLocks noGrp="1"/>
          </p:cNvGraphicFramePr>
          <p:nvPr/>
        </p:nvGraphicFramePr>
        <p:xfrm>
          <a:off x="1447800" y="3276600"/>
          <a:ext cx="6096000" cy="2743200"/>
        </p:xfrm>
        <a:graphic>
          <a:graphicData uri="http://schemas.openxmlformats.org/drawingml/2006/table">
            <a:tbl>
              <a:tblPr/>
              <a:tblGrid>
                <a:gridCol w="2209800">
                  <a:extLst>
                    <a:ext uri="{9D8B030D-6E8A-4147-A177-3AD203B41FA5}">
                      <a16:colId xmlns:a16="http://schemas.microsoft.com/office/drawing/2014/main" xmlns="" val="20000"/>
                    </a:ext>
                  </a:extLst>
                </a:gridCol>
                <a:gridCol w="3886200">
                  <a:extLst>
                    <a:ext uri="{9D8B030D-6E8A-4147-A177-3AD203B41FA5}">
                      <a16:colId xmlns:a16="http://schemas.microsoft.com/office/drawing/2014/main" xmlns="" val="20001"/>
                    </a:ext>
                  </a:extLst>
                </a:gridCol>
              </a:tblGrid>
              <a:tr h="2365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accent2"/>
                          </a:solidFill>
                          <a:effectLst/>
                          <a:latin typeface="Times New Roman" pitchFamily="18" charset="0"/>
                          <a:cs typeface="Arial" charset="0"/>
                        </a:rPr>
                        <a:t>Relational Operator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accent2"/>
                          </a:solidFill>
                          <a:effectLst/>
                          <a:latin typeface="Times New Roman" pitchFamily="18" charset="0"/>
                          <a:cs typeface="Arial" charset="0"/>
                        </a:rPr>
                        <a:t>Meaning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extLst>
                  <a:ext uri="{0D108BD9-81ED-4DB2-BD59-A6C34878D82A}">
                    <a16:rowId xmlns:a16="http://schemas.microsoft.com/office/drawing/2014/main" xmlns="" val="10000"/>
                  </a:ext>
                </a:extLst>
              </a:tr>
              <a:tr h="234950">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greater than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365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less than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34950">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&gt;=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greater than or equal 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365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less than or equal 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34950">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equal 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365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not equal 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633332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xmlns="" id="{C1FBCFB5-01E0-4576-8E54-47F008215B48}"/>
              </a:ext>
            </a:extLst>
          </p:cNvPr>
          <p:cNvSpPr>
            <a:spLocks noGrp="1" noChangeArrowheads="1"/>
          </p:cNvSpPr>
          <p:nvPr>
            <p:ph type="title" idx="4294967295"/>
          </p:nvPr>
        </p:nvSpPr>
        <p:spPr/>
        <p:txBody>
          <a:bodyPr/>
          <a:lstStyle/>
          <a:p>
            <a:pPr eaLnBrk="1" hangingPunct="1"/>
            <a:r>
              <a:rPr lang="en-US" altLang="en-US"/>
              <a:t>Boolean Expressions</a:t>
            </a:r>
          </a:p>
        </p:txBody>
      </p:sp>
      <p:sp>
        <p:nvSpPr>
          <p:cNvPr id="15364" name="Rectangle 3">
            <a:extLst>
              <a:ext uri="{FF2B5EF4-FFF2-40B4-BE49-F238E27FC236}">
                <a16:creationId xmlns:a16="http://schemas.microsoft.com/office/drawing/2014/main" xmlns="" id="{40D09B01-233D-432A-9013-33220BF43D90}"/>
              </a:ext>
            </a:extLst>
          </p:cNvPr>
          <p:cNvSpPr>
            <a:spLocks noGrp="1" noChangeArrowheads="1"/>
          </p:cNvSpPr>
          <p:nvPr>
            <p:ph type="body" idx="4294967295"/>
          </p:nvPr>
        </p:nvSpPr>
        <p:spPr>
          <a:xfrm>
            <a:off x="304800" y="1600200"/>
            <a:ext cx="8294688" cy="1219200"/>
          </a:xfrm>
        </p:spPr>
        <p:txBody>
          <a:bodyPr/>
          <a:lstStyle/>
          <a:p>
            <a:pPr eaLnBrk="1" hangingPunct="1">
              <a:lnSpc>
                <a:spcPct val="90000"/>
              </a:lnSpc>
            </a:pPr>
            <a:r>
              <a:rPr lang="en-US" altLang="en-US" sz="2800"/>
              <a:t>A </a:t>
            </a:r>
            <a:r>
              <a:rPr lang="en-US" altLang="en-US" sz="2800" i="1"/>
              <a:t>boolean expression</a:t>
            </a:r>
            <a:r>
              <a:rPr lang="en-US" altLang="en-US" sz="2800"/>
              <a:t> is any variable or calculation that results in a </a:t>
            </a:r>
            <a:r>
              <a:rPr lang="en-US" altLang="en-US" sz="2800" i="1"/>
              <a:t>true</a:t>
            </a:r>
            <a:r>
              <a:rPr lang="en-US" altLang="en-US" sz="2800"/>
              <a:t> or </a:t>
            </a:r>
            <a:r>
              <a:rPr lang="en-US" altLang="en-US" sz="2800" i="1"/>
              <a:t>false</a:t>
            </a:r>
            <a:r>
              <a:rPr lang="en-US" altLang="en-US" sz="2800"/>
              <a:t> condition.</a:t>
            </a:r>
          </a:p>
        </p:txBody>
      </p:sp>
      <p:graphicFrame>
        <p:nvGraphicFramePr>
          <p:cNvPr id="145446" name="Group 38">
            <a:extLst>
              <a:ext uri="{FF2B5EF4-FFF2-40B4-BE49-F238E27FC236}">
                <a16:creationId xmlns:a16="http://schemas.microsoft.com/office/drawing/2014/main" xmlns="" id="{7D066FD2-9D75-453E-8C96-20C7DEF9BF84}"/>
              </a:ext>
            </a:extLst>
          </p:cNvPr>
          <p:cNvGraphicFramePr>
            <a:graphicFrameLocks noGrp="1"/>
          </p:cNvGraphicFramePr>
          <p:nvPr/>
        </p:nvGraphicFramePr>
        <p:xfrm>
          <a:off x="1524000" y="3124200"/>
          <a:ext cx="6096000" cy="2895602"/>
        </p:xfrm>
        <a:graphic>
          <a:graphicData uri="http://schemas.openxmlformats.org/drawingml/2006/table">
            <a:tbl>
              <a:tblPr/>
              <a:tblGrid>
                <a:gridCol w="3048000">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4143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accent2"/>
                          </a:solidFill>
                          <a:effectLst/>
                          <a:latin typeface="Times New Roman" pitchFamily="18" charset="0"/>
                          <a:cs typeface="Arial" charset="0"/>
                        </a:rPr>
                        <a:t>Expression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1" i="0" u="none" strike="noStrike" cap="none" normalizeH="0" baseline="0">
                          <a:ln>
                            <a:noFill/>
                          </a:ln>
                          <a:solidFill>
                            <a:schemeClr val="accent2"/>
                          </a:solidFill>
                          <a:effectLst/>
                          <a:latin typeface="Times New Roman" pitchFamily="18" charset="0"/>
                          <a:cs typeface="Arial" charset="0"/>
                        </a:rPr>
                        <a:t>Meaning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576869"/>
                        </a:gs>
                        <a:gs pos="50000">
                          <a:schemeClr val="accent1"/>
                        </a:gs>
                        <a:gs pos="100000">
                          <a:srgbClr val="576869"/>
                        </a:gs>
                      </a:gsLst>
                      <a:lin ang="5400000" scaled="1"/>
                    </a:gradFill>
                  </a:tcPr>
                </a:tc>
                <a:extLst>
                  <a:ext uri="{0D108BD9-81ED-4DB2-BD59-A6C34878D82A}">
                    <a16:rowId xmlns:a16="http://schemas.microsoft.com/office/drawing/2014/main" xmlns="" val="10000"/>
                  </a:ext>
                </a:extLst>
              </a:tr>
              <a:tr h="412750">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x &gt; 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x greater than 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143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x &lt; 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x less than 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12750">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x &gt;= 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x greater than or equal to 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143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x &lt;= 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x less than or equal to 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12750">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x == 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x equal to 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14338">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2000" b="1" i="0" u="none" strike="noStrike" cap="none" normalizeH="0" baseline="0">
                          <a:ln>
                            <a:noFill/>
                          </a:ln>
                          <a:solidFill>
                            <a:schemeClr val="tx1"/>
                          </a:solidFill>
                          <a:effectLst/>
                          <a:latin typeface="Courier New" pitchFamily="49" charset="0"/>
                          <a:cs typeface="Arial" charset="0"/>
                        </a:rPr>
                        <a:t>x != 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D885E3"/>
                        </a:buClr>
                        <a:buSzTx/>
                        <a:buFontTx/>
                        <a:buNone/>
                        <a:tabLst/>
                      </a:pPr>
                      <a:r>
                        <a:rPr kumimoji="0" lang="en-US" sz="1800" b="0" i="0" u="none" strike="noStrike" cap="none" normalizeH="0" baseline="0">
                          <a:ln>
                            <a:noFill/>
                          </a:ln>
                          <a:solidFill>
                            <a:schemeClr val="tx1"/>
                          </a:solidFill>
                          <a:effectLst/>
                          <a:latin typeface="Times New Roman" pitchFamily="18" charset="0"/>
                          <a:cs typeface="Arial" charset="0"/>
                        </a:rPr>
                        <a:t>Is x not equal to 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51531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a:extLst>
              <a:ext uri="{FF2B5EF4-FFF2-40B4-BE49-F238E27FC236}">
                <a16:creationId xmlns:a16="http://schemas.microsoft.com/office/drawing/2014/main" xmlns="" id="{56B5D7C4-E589-4CA1-B741-166198D714EB}"/>
              </a:ext>
            </a:extLst>
          </p:cNvPr>
          <p:cNvSpPr>
            <a:spLocks noGrp="1" noChangeArrowheads="1"/>
          </p:cNvSpPr>
          <p:nvPr>
            <p:ph type="title" idx="4294967295"/>
          </p:nvPr>
        </p:nvSpPr>
        <p:spPr/>
        <p:txBody>
          <a:bodyPr/>
          <a:lstStyle/>
          <a:p>
            <a:pPr eaLnBrk="1" hangingPunct="1"/>
            <a:r>
              <a:rPr lang="en-US" altLang="en-US">
                <a:latin typeface="Courier New" panose="02070309020205020404" pitchFamily="49" charset="0"/>
              </a:rPr>
              <a:t>if </a:t>
            </a:r>
            <a:r>
              <a:rPr lang="en-US" altLang="en-US"/>
              <a:t>Statements and Boolean Expressions</a:t>
            </a:r>
          </a:p>
        </p:txBody>
      </p:sp>
      <p:sp>
        <p:nvSpPr>
          <p:cNvPr id="17412" name="Rectangle 3">
            <a:extLst>
              <a:ext uri="{FF2B5EF4-FFF2-40B4-BE49-F238E27FC236}">
                <a16:creationId xmlns:a16="http://schemas.microsoft.com/office/drawing/2014/main" xmlns="" id="{CC27783A-99AC-42A2-9BB3-8CAE472F56E3}"/>
              </a:ext>
            </a:extLst>
          </p:cNvPr>
          <p:cNvSpPr>
            <a:spLocks noGrp="1" noChangeArrowheads="1"/>
          </p:cNvSpPr>
          <p:nvPr>
            <p:ph type="body" idx="4294967295"/>
          </p:nvPr>
        </p:nvSpPr>
        <p:spPr/>
        <p:txBody>
          <a:bodyPr/>
          <a:lstStyle/>
          <a:p>
            <a:pPr eaLnBrk="1" hangingPunct="1">
              <a:lnSpc>
                <a:spcPct val="80000"/>
              </a:lnSpc>
              <a:buFontTx/>
              <a:buNone/>
            </a:pPr>
            <a:r>
              <a:rPr lang="en-US" altLang="en-US" sz="2000" dirty="0">
                <a:latin typeface="Courier New" panose="02070309020205020404" pitchFamily="49" charset="0"/>
              </a:rPr>
              <a:t>if (x &gt; y)</a:t>
            </a:r>
          </a:p>
          <a:p>
            <a:pPr lvl="1" eaLnBrk="1" hangingPunct="1">
              <a:lnSpc>
                <a:spcPct val="80000"/>
              </a:lnSpc>
              <a:buFontTx/>
              <a:buNone/>
            </a:pPr>
            <a:r>
              <a:rPr lang="en-US" altLang="en-US" sz="1800" dirty="0" err="1">
                <a:latin typeface="Courier New" panose="02070309020205020404" pitchFamily="49" charset="0"/>
              </a:rPr>
              <a:t>System.out.println</a:t>
            </a:r>
            <a:r>
              <a:rPr lang="en-US" altLang="en-US" sz="1800" dirty="0">
                <a:latin typeface="Courier New" panose="02070309020205020404" pitchFamily="49" charset="0"/>
              </a:rPr>
              <a:t>("X is greater than Y</a:t>
            </a:r>
            <a:r>
              <a:rPr lang="en-US" altLang="en-US" sz="1800" dirty="0">
                <a:latin typeface="Courier New" panose="02070309020205020404" pitchFamily="49" charset="0"/>
                <a:cs typeface="Courier New" panose="02070309020205020404" pitchFamily="49" charset="0"/>
              </a:rPr>
              <a:t>"</a:t>
            </a:r>
            <a:r>
              <a:rPr lang="en-US" altLang="en-US" sz="1800" dirty="0">
                <a:latin typeface="Courier New" panose="02070309020205020404" pitchFamily="49" charset="0"/>
              </a:rPr>
              <a:t>);</a:t>
            </a:r>
            <a:br>
              <a:rPr lang="en-US" altLang="en-US" sz="1800" dirty="0">
                <a:latin typeface="Courier New" panose="02070309020205020404" pitchFamily="49" charset="0"/>
              </a:rPr>
            </a:br>
            <a:r>
              <a:rPr lang="en-US" altLang="en-US" sz="1800" dirty="0">
                <a:latin typeface="Courier New" panose="02070309020205020404" pitchFamily="49" charset="0"/>
              </a:rPr>
              <a:t>	</a:t>
            </a:r>
          </a:p>
          <a:p>
            <a:pPr eaLnBrk="1" hangingPunct="1">
              <a:lnSpc>
                <a:spcPct val="80000"/>
              </a:lnSpc>
              <a:buFontTx/>
              <a:buNone/>
            </a:pPr>
            <a:r>
              <a:rPr lang="en-US" altLang="en-US" sz="2000" dirty="0">
                <a:latin typeface="Courier New" panose="02070309020205020404" pitchFamily="49" charset="0"/>
              </a:rPr>
              <a:t>if(x == y)</a:t>
            </a:r>
          </a:p>
          <a:p>
            <a:pPr lvl="1" eaLnBrk="1" hangingPunct="1">
              <a:lnSpc>
                <a:spcPct val="80000"/>
              </a:lnSpc>
              <a:buFontTx/>
              <a:buNone/>
            </a:pPr>
            <a:r>
              <a:rPr lang="en-US" altLang="en-US" sz="1800" dirty="0" err="1">
                <a:latin typeface="Courier New" panose="02070309020205020404" pitchFamily="49" charset="0"/>
              </a:rPr>
              <a:t>System.out.println</a:t>
            </a:r>
            <a:r>
              <a:rPr lang="en-US" altLang="en-US" sz="1800" dirty="0">
                <a:latin typeface="Courier New" panose="02070309020205020404" pitchFamily="49" charset="0"/>
              </a:rPr>
              <a:t>("X is equal to Y");</a:t>
            </a:r>
            <a:br>
              <a:rPr lang="en-US" altLang="en-US" sz="1800" dirty="0">
                <a:latin typeface="Courier New" panose="02070309020205020404" pitchFamily="49" charset="0"/>
              </a:rPr>
            </a:br>
            <a:endParaRPr lang="en-US" altLang="en-US" sz="1800" dirty="0">
              <a:latin typeface="Courier New" panose="02070309020205020404" pitchFamily="49" charset="0"/>
            </a:endParaRPr>
          </a:p>
          <a:p>
            <a:pPr eaLnBrk="1" hangingPunct="1">
              <a:lnSpc>
                <a:spcPct val="80000"/>
              </a:lnSpc>
              <a:buFontTx/>
              <a:buNone/>
            </a:pPr>
            <a:r>
              <a:rPr lang="en-US" altLang="en-US" sz="2000" dirty="0">
                <a:latin typeface="Courier New" panose="02070309020205020404" pitchFamily="49" charset="0"/>
              </a:rPr>
              <a:t>if(x != y)</a:t>
            </a:r>
          </a:p>
          <a:p>
            <a:pPr eaLnBrk="1" hangingPunct="1">
              <a:lnSpc>
                <a:spcPct val="80000"/>
              </a:lnSpc>
              <a:buFontTx/>
              <a:buNone/>
            </a:pPr>
            <a:r>
              <a:rPr lang="en-US" altLang="en-US" sz="2000" dirty="0">
                <a:latin typeface="Courier New" panose="02070309020205020404" pitchFamily="49" charset="0"/>
              </a:rPr>
              <a:t>{</a:t>
            </a:r>
          </a:p>
          <a:p>
            <a:pPr lvl="1" eaLnBrk="1" hangingPunct="1">
              <a:lnSpc>
                <a:spcPct val="80000"/>
              </a:lnSpc>
              <a:buFontTx/>
              <a:buNone/>
            </a:pPr>
            <a:r>
              <a:rPr lang="en-US" altLang="en-US" sz="1800" dirty="0" err="1">
                <a:latin typeface="Courier New" panose="02070309020205020404" pitchFamily="49" charset="0"/>
              </a:rPr>
              <a:t>System.out.println</a:t>
            </a:r>
            <a:r>
              <a:rPr lang="en-US" altLang="en-US" sz="1800" dirty="0">
                <a:latin typeface="Courier New" panose="02070309020205020404" pitchFamily="49" charset="0"/>
              </a:rPr>
              <a:t>("X is not equal to Y");</a:t>
            </a:r>
          </a:p>
          <a:p>
            <a:pPr lvl="1" eaLnBrk="1" hangingPunct="1">
              <a:lnSpc>
                <a:spcPct val="80000"/>
              </a:lnSpc>
              <a:buFontTx/>
              <a:buNone/>
            </a:pPr>
            <a:r>
              <a:rPr lang="en-US" altLang="en-US" sz="1800" dirty="0">
                <a:latin typeface="Courier New" panose="02070309020205020404" pitchFamily="49" charset="0"/>
              </a:rPr>
              <a:t>x = y;</a:t>
            </a:r>
          </a:p>
          <a:p>
            <a:pPr lvl="1" eaLnBrk="1" hangingPunct="1">
              <a:lnSpc>
                <a:spcPct val="80000"/>
              </a:lnSpc>
              <a:buFontTx/>
              <a:buNone/>
            </a:pPr>
            <a:r>
              <a:rPr lang="en-US" altLang="en-US" sz="1800" dirty="0" err="1">
                <a:latin typeface="Courier New" panose="02070309020205020404" pitchFamily="49" charset="0"/>
              </a:rPr>
              <a:t>System.out.println</a:t>
            </a:r>
            <a:r>
              <a:rPr lang="en-US" altLang="en-US" sz="1800" dirty="0">
                <a:latin typeface="Courier New" panose="02070309020205020404" pitchFamily="49" charset="0"/>
              </a:rPr>
              <a:t>("However, now it is.");</a:t>
            </a:r>
          </a:p>
          <a:p>
            <a:pPr eaLnBrk="1" hangingPunct="1">
              <a:lnSpc>
                <a:spcPct val="80000"/>
              </a:lnSpc>
              <a:buFontTx/>
              <a:buNone/>
            </a:pPr>
            <a:r>
              <a:rPr lang="en-US" altLang="en-US" sz="2000" dirty="0">
                <a:latin typeface="Courier New" panose="02070309020205020404" pitchFamily="49" charset="0"/>
              </a:rPr>
              <a:t>}</a:t>
            </a:r>
          </a:p>
          <a:p>
            <a:pPr eaLnBrk="1" hangingPunct="1">
              <a:lnSpc>
                <a:spcPct val="80000"/>
              </a:lnSpc>
              <a:buFontTx/>
              <a:buNone/>
            </a:pPr>
            <a:endParaRPr lang="en-US" altLang="en-US" sz="2000" dirty="0"/>
          </a:p>
          <a:p>
            <a:pPr eaLnBrk="1" hangingPunct="1">
              <a:lnSpc>
                <a:spcPct val="80000"/>
              </a:lnSpc>
              <a:buFontTx/>
              <a:buNone/>
            </a:pPr>
            <a:endParaRPr lang="en-US" altLang="en-US" sz="2000" dirty="0"/>
          </a:p>
        </p:txBody>
      </p:sp>
    </p:spTree>
    <p:extLst>
      <p:ext uri="{BB962C8B-B14F-4D97-AF65-F5344CB8AC3E}">
        <p14:creationId xmlns:p14="http://schemas.microsoft.com/office/powerpoint/2010/main" val="2545936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a:extLst>
              <a:ext uri="{FF2B5EF4-FFF2-40B4-BE49-F238E27FC236}">
                <a16:creationId xmlns:a16="http://schemas.microsoft.com/office/drawing/2014/main" xmlns="" id="{0CDBB1E9-17FC-4717-A1F2-0E6B2F933047}"/>
              </a:ext>
            </a:extLst>
          </p:cNvPr>
          <p:cNvSpPr>
            <a:spLocks noGrp="1" noChangeArrowheads="1"/>
          </p:cNvSpPr>
          <p:nvPr>
            <p:ph type="title" idx="4294967295"/>
          </p:nvPr>
        </p:nvSpPr>
        <p:spPr>
          <a:xfrm>
            <a:off x="304800" y="152400"/>
            <a:ext cx="8077200" cy="1143000"/>
          </a:xfrm>
        </p:spPr>
        <p:txBody>
          <a:bodyPr/>
          <a:lstStyle/>
          <a:p>
            <a:pPr eaLnBrk="1" hangingPunct="1"/>
            <a:r>
              <a:rPr lang="en-US" altLang="en-US"/>
              <a:t>Programming Style and </a:t>
            </a:r>
            <a:r>
              <a:rPr lang="en-US" altLang="en-US">
                <a:latin typeface="Courier New" panose="02070309020205020404" pitchFamily="49" charset="0"/>
              </a:rPr>
              <a:t>if</a:t>
            </a:r>
            <a:r>
              <a:rPr lang="en-US" altLang="en-US"/>
              <a:t> Statements</a:t>
            </a:r>
          </a:p>
        </p:txBody>
      </p:sp>
      <p:sp>
        <p:nvSpPr>
          <p:cNvPr id="19460" name="Rectangle 3">
            <a:extLst>
              <a:ext uri="{FF2B5EF4-FFF2-40B4-BE49-F238E27FC236}">
                <a16:creationId xmlns:a16="http://schemas.microsoft.com/office/drawing/2014/main" xmlns="" id="{078AA26D-8E61-4C49-B1C4-9A6AE8AD85D9}"/>
              </a:ext>
            </a:extLst>
          </p:cNvPr>
          <p:cNvSpPr>
            <a:spLocks noGrp="1" noChangeArrowheads="1"/>
          </p:cNvSpPr>
          <p:nvPr>
            <p:ph type="body" idx="4294967295"/>
          </p:nvPr>
        </p:nvSpPr>
        <p:spPr>
          <a:xfrm>
            <a:off x="304800" y="1633538"/>
            <a:ext cx="8458200" cy="1219200"/>
          </a:xfrm>
        </p:spPr>
        <p:txBody>
          <a:bodyPr/>
          <a:lstStyle/>
          <a:p>
            <a:pPr eaLnBrk="1" hangingPunct="1"/>
            <a:r>
              <a:rPr lang="en-US" altLang="en-US"/>
              <a:t>An </a:t>
            </a:r>
            <a:r>
              <a:rPr lang="en-US" altLang="en-US">
                <a:latin typeface="Courier New" panose="02070309020205020404" pitchFamily="49" charset="0"/>
              </a:rPr>
              <a:t>if</a:t>
            </a:r>
            <a:r>
              <a:rPr lang="en-US" altLang="en-US"/>
              <a:t> statement can span more than one line; however, it is still one statement.</a:t>
            </a:r>
          </a:p>
        </p:txBody>
      </p:sp>
      <p:sp>
        <p:nvSpPr>
          <p:cNvPr id="19461" name="Text Box 4">
            <a:extLst>
              <a:ext uri="{FF2B5EF4-FFF2-40B4-BE49-F238E27FC236}">
                <a16:creationId xmlns:a16="http://schemas.microsoft.com/office/drawing/2014/main" xmlns="" id="{8136D48F-ED7F-45BF-933E-149D7346AC93}"/>
              </a:ext>
            </a:extLst>
          </p:cNvPr>
          <p:cNvSpPr txBox="1">
            <a:spLocks noChangeArrowheads="1"/>
          </p:cNvSpPr>
          <p:nvPr/>
        </p:nvSpPr>
        <p:spPr bwMode="auto">
          <a:xfrm>
            <a:off x="1905000" y="2852738"/>
            <a:ext cx="60198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lvl="1" eaLnBrk="1" hangingPunct="1">
              <a:spcBef>
                <a:spcPct val="0"/>
              </a:spcBef>
              <a:buClrTx/>
              <a:buFontTx/>
              <a:buNone/>
            </a:pPr>
            <a:r>
              <a:rPr lang="en-US" altLang="en-US" sz="2400" baseline="0">
                <a:latin typeface="Courier New" panose="02070309020205020404" pitchFamily="49" charset="0"/>
              </a:rPr>
              <a:t>if (average &gt; 95)</a:t>
            </a:r>
          </a:p>
          <a:p>
            <a:pPr lvl="1" eaLnBrk="1" hangingPunct="1">
              <a:spcBef>
                <a:spcPct val="0"/>
              </a:spcBef>
              <a:buClrTx/>
              <a:buFontTx/>
              <a:buNone/>
            </a:pPr>
            <a:r>
              <a:rPr lang="en-US" altLang="en-US" sz="2400" baseline="0">
                <a:latin typeface="Courier New" panose="02070309020205020404" pitchFamily="49" charset="0"/>
              </a:rPr>
              <a:t>   grade = ′A′;</a:t>
            </a:r>
            <a:r>
              <a:rPr lang="en-US" altLang="en-US" sz="2000" baseline="0">
                <a:latin typeface="Courier New" panose="02070309020205020404" pitchFamily="49" charset="0"/>
              </a:rPr>
              <a:t/>
            </a:r>
            <a:br>
              <a:rPr lang="en-US" altLang="en-US" sz="2000" baseline="0">
                <a:latin typeface="Courier New" panose="02070309020205020404" pitchFamily="49" charset="0"/>
              </a:rPr>
            </a:br>
            <a:endParaRPr lang="en-US" altLang="en-US" sz="2000" baseline="0">
              <a:latin typeface="Courier New" panose="02070309020205020404" pitchFamily="49" charset="0"/>
            </a:endParaRPr>
          </a:p>
          <a:p>
            <a:pPr eaLnBrk="1" hangingPunct="1">
              <a:spcBef>
                <a:spcPct val="0"/>
              </a:spcBef>
              <a:buClrTx/>
              <a:buFontTx/>
              <a:buNone/>
            </a:pPr>
            <a:r>
              <a:rPr lang="en-US" altLang="en-US" sz="2400" baseline="0"/>
              <a:t>is functionally equivalent to</a:t>
            </a:r>
            <a:br>
              <a:rPr lang="en-US" altLang="en-US" sz="2400" baseline="0"/>
            </a:br>
            <a:endParaRPr lang="en-US" altLang="en-US" sz="2400" baseline="0"/>
          </a:p>
          <a:p>
            <a:pPr lvl="1" eaLnBrk="1" hangingPunct="1">
              <a:spcBef>
                <a:spcPct val="0"/>
              </a:spcBef>
              <a:buClrTx/>
              <a:buFontTx/>
              <a:buNone/>
            </a:pPr>
            <a:r>
              <a:rPr lang="en-US" altLang="en-US" sz="2000" baseline="0">
                <a:latin typeface="Courier New" panose="02070309020205020404" pitchFamily="49" charset="0"/>
              </a:rPr>
              <a:t>if(average &gt; 95) grade = ′A′;</a:t>
            </a:r>
          </a:p>
          <a:p>
            <a:pPr eaLnBrk="1" hangingPunct="1">
              <a:spcBef>
                <a:spcPct val="50000"/>
              </a:spcBef>
              <a:buClrTx/>
              <a:buFontTx/>
              <a:buNone/>
            </a:pPr>
            <a:endParaRPr lang="en-US" altLang="en-US" sz="2400" baseline="0"/>
          </a:p>
        </p:txBody>
      </p:sp>
    </p:spTree>
    <p:extLst>
      <p:ext uri="{BB962C8B-B14F-4D97-AF65-F5344CB8AC3E}">
        <p14:creationId xmlns:p14="http://schemas.microsoft.com/office/powerpoint/2010/main" val="3230513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xmlns="" id="{C522DF40-7E7D-4C51-A16E-14E57B9887D5}"/>
              </a:ext>
            </a:extLst>
          </p:cNvPr>
          <p:cNvSpPr>
            <a:spLocks noGrp="1" noChangeArrowheads="1"/>
          </p:cNvSpPr>
          <p:nvPr>
            <p:ph type="title" idx="4294967295"/>
          </p:nvPr>
        </p:nvSpPr>
        <p:spPr/>
        <p:txBody>
          <a:bodyPr/>
          <a:lstStyle/>
          <a:p>
            <a:pPr eaLnBrk="1" hangingPunct="1"/>
            <a:r>
              <a:rPr lang="en-US" altLang="en-US"/>
              <a:t>Programming Style and </a:t>
            </a:r>
            <a:r>
              <a:rPr lang="en-US" altLang="en-US">
                <a:latin typeface="Courier New" panose="02070309020205020404" pitchFamily="49" charset="0"/>
              </a:rPr>
              <a:t>if</a:t>
            </a:r>
            <a:r>
              <a:rPr lang="en-US" altLang="en-US"/>
              <a:t> Statements</a:t>
            </a:r>
          </a:p>
        </p:txBody>
      </p:sp>
      <p:sp>
        <p:nvSpPr>
          <p:cNvPr id="21508" name="Rectangle 3">
            <a:extLst>
              <a:ext uri="{FF2B5EF4-FFF2-40B4-BE49-F238E27FC236}">
                <a16:creationId xmlns:a16="http://schemas.microsoft.com/office/drawing/2014/main" xmlns="" id="{E2D04E86-D1ED-4FA9-BAF5-0A13D88674C5}"/>
              </a:ext>
            </a:extLst>
          </p:cNvPr>
          <p:cNvSpPr>
            <a:spLocks noGrp="1" noChangeArrowheads="1"/>
          </p:cNvSpPr>
          <p:nvPr>
            <p:ph type="body" idx="4294967295"/>
          </p:nvPr>
        </p:nvSpPr>
        <p:spPr/>
        <p:txBody>
          <a:bodyPr/>
          <a:lstStyle/>
          <a:p>
            <a:pPr eaLnBrk="1" hangingPunct="1"/>
            <a:r>
              <a:rPr lang="en-US" altLang="en-US" sz="2800" dirty="0"/>
              <a:t>Rules of thumb:</a:t>
            </a:r>
          </a:p>
          <a:p>
            <a:pPr lvl="1" eaLnBrk="1" hangingPunct="1"/>
            <a:r>
              <a:rPr lang="en-US" altLang="en-US" dirty="0"/>
              <a:t>The conditionally executed statement should be on the line after the </a:t>
            </a:r>
            <a:r>
              <a:rPr lang="en-US" altLang="en-US" dirty="0">
                <a:latin typeface="Courier New" panose="02070309020205020404" pitchFamily="49" charset="0"/>
              </a:rPr>
              <a:t>if</a:t>
            </a:r>
            <a:r>
              <a:rPr lang="en-US" altLang="en-US" dirty="0"/>
              <a:t> condition.</a:t>
            </a:r>
          </a:p>
          <a:p>
            <a:pPr lvl="1" eaLnBrk="1" hangingPunct="1"/>
            <a:r>
              <a:rPr lang="en-US" altLang="en-US" dirty="0"/>
              <a:t>The conditionally executed statement should be indented one level from the </a:t>
            </a:r>
            <a:r>
              <a:rPr lang="en-US" altLang="en-US" dirty="0">
                <a:latin typeface="Courier New" panose="02070309020205020404" pitchFamily="49" charset="0"/>
              </a:rPr>
              <a:t>if</a:t>
            </a:r>
            <a:r>
              <a:rPr lang="en-US" altLang="en-US" dirty="0"/>
              <a:t> condition.</a:t>
            </a:r>
          </a:p>
          <a:p>
            <a:pPr lvl="1" eaLnBrk="1" hangingPunct="1"/>
            <a:r>
              <a:rPr lang="en-US" altLang="en-US" dirty="0"/>
              <a:t>If an </a:t>
            </a:r>
            <a:r>
              <a:rPr lang="en-US" altLang="en-US" dirty="0">
                <a:latin typeface="Courier New" panose="02070309020205020404" pitchFamily="49" charset="0"/>
              </a:rPr>
              <a:t>if</a:t>
            </a:r>
            <a:r>
              <a:rPr lang="en-US" altLang="en-US" dirty="0"/>
              <a:t> statement does not have the block curly braces, it is ended by the first semicolon encountered after the </a:t>
            </a:r>
            <a:r>
              <a:rPr lang="en-US" altLang="en-US" dirty="0">
                <a:latin typeface="Courier New" panose="02070309020205020404" pitchFamily="49" charset="0"/>
              </a:rPr>
              <a:t>if</a:t>
            </a:r>
            <a:r>
              <a:rPr lang="en-US" altLang="en-US" dirty="0"/>
              <a:t> condition.</a:t>
            </a:r>
          </a:p>
          <a:p>
            <a:pPr lvl="2" eaLnBrk="1" hangingPunct="1">
              <a:buFontTx/>
              <a:buNone/>
            </a:pPr>
            <a:endParaRPr lang="en-US" altLang="en-US" sz="2000" dirty="0">
              <a:latin typeface="Courier New" panose="02070309020205020404" pitchFamily="49" charset="0"/>
            </a:endParaRPr>
          </a:p>
          <a:p>
            <a:pPr lvl="2" eaLnBrk="1" hangingPunct="1">
              <a:buFontTx/>
              <a:buNone/>
            </a:pPr>
            <a:endParaRPr lang="en-US" altLang="en-US" sz="2000" dirty="0">
              <a:latin typeface="Courier New" panose="02070309020205020404" pitchFamily="49" charset="0"/>
            </a:endParaRPr>
          </a:p>
          <a:p>
            <a:pPr lvl="2" eaLnBrk="1" hangingPunct="1">
              <a:buFontTx/>
              <a:buNone/>
            </a:pPr>
            <a:endParaRPr lang="en-US" altLang="en-US" sz="2000" dirty="0">
              <a:latin typeface="Courier New" panose="02070309020205020404" pitchFamily="49" charset="0"/>
            </a:endParaRPr>
          </a:p>
          <a:p>
            <a:pPr lvl="2" eaLnBrk="1" hangingPunct="1">
              <a:buFontTx/>
              <a:buNone/>
            </a:pPr>
            <a:endParaRPr lang="en-US" altLang="en-US" sz="2000" dirty="0">
              <a:latin typeface="Courier New" panose="02070309020205020404" pitchFamily="49" charset="0"/>
            </a:endParaRPr>
          </a:p>
          <a:p>
            <a:pPr lvl="2" eaLnBrk="1" hangingPunct="1">
              <a:buFontTx/>
              <a:buNone/>
            </a:pPr>
            <a:r>
              <a:rPr lang="en-US" altLang="en-US" sz="2000" dirty="0">
                <a:latin typeface="Courier New" panose="02070309020205020404" pitchFamily="49" charset="0"/>
              </a:rPr>
              <a:t>if (</a:t>
            </a:r>
            <a:r>
              <a:rPr lang="en-US" altLang="en-US" sz="2000" i="1" dirty="0">
                <a:latin typeface="Courier New" panose="02070309020205020404" pitchFamily="49" charset="0"/>
              </a:rPr>
              <a:t>expression</a:t>
            </a:r>
            <a:r>
              <a:rPr lang="en-US" altLang="en-US" sz="2000" dirty="0">
                <a:latin typeface="Courier New" panose="02070309020205020404" pitchFamily="49" charset="0"/>
              </a:rPr>
              <a:t>)</a:t>
            </a:r>
          </a:p>
          <a:p>
            <a:pPr lvl="2" eaLnBrk="1" hangingPunct="1">
              <a:buFontTx/>
              <a:buNone/>
            </a:pPr>
            <a:r>
              <a:rPr lang="en-US" altLang="en-US" sz="2000" dirty="0">
                <a:latin typeface="Courier New" panose="02070309020205020404" pitchFamily="49" charset="0"/>
              </a:rPr>
              <a:t>	</a:t>
            </a:r>
            <a:r>
              <a:rPr lang="en-US" altLang="en-US" sz="2000" i="1" dirty="0">
                <a:latin typeface="Courier New" panose="02070309020205020404" pitchFamily="49" charset="0"/>
              </a:rPr>
              <a:t>statement</a:t>
            </a:r>
            <a:r>
              <a:rPr lang="en-US" altLang="en-US" sz="2000" dirty="0">
                <a:latin typeface="Courier New" panose="02070309020205020404" pitchFamily="49" charset="0"/>
              </a:rPr>
              <a:t>;</a:t>
            </a:r>
          </a:p>
        </p:txBody>
      </p:sp>
      <p:sp>
        <p:nvSpPr>
          <p:cNvPr id="21509" name="Text Box 4">
            <a:extLst>
              <a:ext uri="{FF2B5EF4-FFF2-40B4-BE49-F238E27FC236}">
                <a16:creationId xmlns:a16="http://schemas.microsoft.com/office/drawing/2014/main" xmlns="" id="{32B3F0BF-091B-4C5A-B198-99188F1109A3}"/>
              </a:ext>
            </a:extLst>
          </p:cNvPr>
          <p:cNvSpPr txBox="1">
            <a:spLocks noChangeArrowheads="1"/>
          </p:cNvSpPr>
          <p:nvPr/>
        </p:nvSpPr>
        <p:spPr bwMode="auto">
          <a:xfrm>
            <a:off x="5167313" y="5486400"/>
            <a:ext cx="29051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A4C25"/>
              </a:buClr>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lr>
                <a:srgbClr val="9A4C25"/>
              </a:buClr>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lr>
                <a:srgbClr val="9A4C25"/>
              </a:buClr>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lr>
                <a:srgbClr val="9A4C25"/>
              </a:buClr>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lr>
                <a:srgbClr val="9A4C25"/>
              </a:buClr>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ClrTx/>
              <a:buFontTx/>
              <a:buNone/>
            </a:pPr>
            <a:r>
              <a:rPr lang="en-US" altLang="en-US" sz="1600" b="1" baseline="0">
                <a:solidFill>
                  <a:srgbClr val="FF3300"/>
                </a:solidFill>
              </a:rPr>
              <a:t>No semicolon here.</a:t>
            </a:r>
            <a:br>
              <a:rPr lang="en-US" altLang="en-US" sz="1600" b="1" baseline="0">
                <a:solidFill>
                  <a:srgbClr val="FF3300"/>
                </a:solidFill>
              </a:rPr>
            </a:br>
            <a:r>
              <a:rPr lang="en-US" altLang="en-US" sz="1600" b="1" baseline="0">
                <a:solidFill>
                  <a:srgbClr val="FF3300"/>
                </a:solidFill>
              </a:rPr>
              <a:t>Semicolon ends statement here.</a:t>
            </a:r>
          </a:p>
        </p:txBody>
      </p:sp>
      <p:sp>
        <p:nvSpPr>
          <p:cNvPr id="21510" name="Line 5">
            <a:extLst>
              <a:ext uri="{FF2B5EF4-FFF2-40B4-BE49-F238E27FC236}">
                <a16:creationId xmlns:a16="http://schemas.microsoft.com/office/drawing/2014/main" xmlns="" id="{6E5B9C64-715E-4378-B42D-1DF28D11BF0B}"/>
              </a:ext>
            </a:extLst>
          </p:cNvPr>
          <p:cNvSpPr>
            <a:spLocks noChangeShapeType="1"/>
          </p:cNvSpPr>
          <p:nvPr/>
        </p:nvSpPr>
        <p:spPr bwMode="auto">
          <a:xfrm flipH="1">
            <a:off x="4024313" y="5638800"/>
            <a:ext cx="10668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1511" name="Line 6">
            <a:extLst>
              <a:ext uri="{FF2B5EF4-FFF2-40B4-BE49-F238E27FC236}">
                <a16:creationId xmlns:a16="http://schemas.microsoft.com/office/drawing/2014/main" xmlns="" id="{DC56C6DC-72C4-45CB-AC4D-43246B25BCEF}"/>
              </a:ext>
            </a:extLst>
          </p:cNvPr>
          <p:cNvSpPr>
            <a:spLocks noChangeShapeType="1"/>
          </p:cNvSpPr>
          <p:nvPr/>
        </p:nvSpPr>
        <p:spPr bwMode="auto">
          <a:xfrm flipH="1">
            <a:off x="3505200" y="5943600"/>
            <a:ext cx="1585913"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25448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4334</TotalTime>
  <Words>1647</Words>
  <Application>Microsoft Office PowerPoint</Application>
  <PresentationFormat>On-screen Show (4:3)</PresentationFormat>
  <Paragraphs>420</Paragraphs>
  <Slides>37</Slides>
  <Notes>32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Lecture 3- Decision Structures</vt:lpstr>
      <vt:lpstr>The if Statement</vt:lpstr>
      <vt:lpstr>Flowcharts</vt:lpstr>
      <vt:lpstr>Flowcharts</vt:lpstr>
      <vt:lpstr>Relational Operators</vt:lpstr>
      <vt:lpstr>Boolean Expressions</vt:lpstr>
      <vt:lpstr>if Statements and Boolean Expressions</vt:lpstr>
      <vt:lpstr>Programming Style and if Statements</vt:lpstr>
      <vt:lpstr>Programming Style and if Statements</vt:lpstr>
      <vt:lpstr>Block if Statements</vt:lpstr>
      <vt:lpstr>Block if Statements</vt:lpstr>
      <vt:lpstr>Flags</vt:lpstr>
      <vt:lpstr>if-else Statements</vt:lpstr>
      <vt:lpstr>if-else Statement Flowcharts</vt:lpstr>
      <vt:lpstr>Nested if Statements</vt:lpstr>
      <vt:lpstr>Nested if Statement Flowcharts</vt:lpstr>
      <vt:lpstr>Nested if Statements</vt:lpstr>
      <vt:lpstr>if-else Matching</vt:lpstr>
      <vt:lpstr>Alignment and Nested if Statements</vt:lpstr>
      <vt:lpstr>if-else-if Statements</vt:lpstr>
      <vt:lpstr>if-else-if Statements</vt:lpstr>
      <vt:lpstr>Logical Operators</vt:lpstr>
      <vt:lpstr>The &amp;&amp; Operator</vt:lpstr>
      <vt:lpstr>The || Operator</vt:lpstr>
      <vt:lpstr>The ! Operator</vt:lpstr>
      <vt:lpstr>Short Circuiting</vt:lpstr>
      <vt:lpstr>Order of Precedence</vt:lpstr>
      <vt:lpstr>Order of Precedence</vt:lpstr>
      <vt:lpstr>The Conditional Operator</vt:lpstr>
      <vt:lpstr>The Conditional Operator</vt:lpstr>
      <vt:lpstr>The Conditional Operator</vt:lpstr>
      <vt:lpstr>The switch Statement</vt:lpstr>
      <vt:lpstr>The switch Statement</vt:lpstr>
      <vt:lpstr>The switch Statement</vt:lpstr>
      <vt:lpstr>The switch Statement</vt:lpstr>
      <vt:lpstr>The case Statement</vt:lpstr>
      <vt:lpstr>The switch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Sampath Jayarathna</cp:lastModifiedBy>
  <cp:revision>92</cp:revision>
  <dcterms:created xsi:type="dcterms:W3CDTF">2009-12-29T10:39:27Z</dcterms:created>
  <dcterms:modified xsi:type="dcterms:W3CDTF">2017-10-11T22:40:10Z</dcterms:modified>
</cp:coreProperties>
</file>