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8" r:id="rId1"/>
  </p:sldMasterIdLst>
  <p:notesMasterIdLst>
    <p:notesMasterId r:id="rId43"/>
  </p:notesMasterIdLst>
  <p:handoutMasterIdLst>
    <p:handoutMasterId r:id="rId44"/>
  </p:handoutMasterIdLst>
  <p:sldIdLst>
    <p:sldId id="256" r:id="rId2"/>
    <p:sldId id="284" r:id="rId3"/>
    <p:sldId id="285" r:id="rId4"/>
    <p:sldId id="286" r:id="rId5"/>
    <p:sldId id="288" r:id="rId6"/>
    <p:sldId id="292" r:id="rId7"/>
    <p:sldId id="297" r:id="rId8"/>
    <p:sldId id="298" r:id="rId9"/>
    <p:sldId id="290" r:id="rId10"/>
    <p:sldId id="295" r:id="rId11"/>
    <p:sldId id="289" r:id="rId12"/>
    <p:sldId id="299" r:id="rId13"/>
    <p:sldId id="304" r:id="rId14"/>
    <p:sldId id="258" r:id="rId15"/>
    <p:sldId id="263" r:id="rId16"/>
    <p:sldId id="291" r:id="rId17"/>
    <p:sldId id="294" r:id="rId18"/>
    <p:sldId id="296" r:id="rId19"/>
    <p:sldId id="259" r:id="rId20"/>
    <p:sldId id="260" r:id="rId21"/>
    <p:sldId id="261" r:id="rId22"/>
    <p:sldId id="262" r:id="rId23"/>
    <p:sldId id="264" r:id="rId24"/>
    <p:sldId id="305" r:id="rId25"/>
    <p:sldId id="266" r:id="rId26"/>
    <p:sldId id="267" r:id="rId27"/>
    <p:sldId id="268" r:id="rId28"/>
    <p:sldId id="269" r:id="rId29"/>
    <p:sldId id="306" r:id="rId30"/>
    <p:sldId id="270" r:id="rId31"/>
    <p:sldId id="275" r:id="rId32"/>
    <p:sldId id="277" r:id="rId33"/>
    <p:sldId id="278" r:id="rId34"/>
    <p:sldId id="307" r:id="rId35"/>
    <p:sldId id="280" r:id="rId36"/>
    <p:sldId id="281" r:id="rId37"/>
    <p:sldId id="300" r:id="rId38"/>
    <p:sldId id="301" r:id="rId39"/>
    <p:sldId id="302" r:id="rId40"/>
    <p:sldId id="303" r:id="rId41"/>
    <p:sldId id="308" r:id="rId4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424D"/>
    <a:srgbClr val="5B86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>
      <p:cViewPr varScale="1">
        <p:scale>
          <a:sx n="84" d="100"/>
          <a:sy n="84" d="100"/>
        </p:scale>
        <p:origin x="190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8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path Jayarathna" userId="aa7a8714-7736-4927-8c16-9ff815108838" providerId="ADAL" clId="{D2EE4B9D-70A2-4F75-8211-5A7330C9160C}"/>
    <pc:docChg chg="delSld modSld">
      <pc:chgData name="Sampath Jayarathna" userId="aa7a8714-7736-4927-8c16-9ff815108838" providerId="ADAL" clId="{D2EE4B9D-70A2-4F75-8211-5A7330C9160C}" dt="2017-09-24T18:28:46.025" v="31" actId="20577"/>
      <pc:docMkLst>
        <pc:docMk/>
      </pc:docMkLst>
      <pc:sldChg chg="modSp">
        <pc:chgData name="Sampath Jayarathna" userId="aa7a8714-7736-4927-8c16-9ff815108838" providerId="ADAL" clId="{D2EE4B9D-70A2-4F75-8211-5A7330C9160C}" dt="2017-09-24T18:28:46.025" v="31" actId="20577"/>
        <pc:sldMkLst>
          <pc:docMk/>
          <pc:sldMk cId="0" sldId="256"/>
        </pc:sldMkLst>
        <pc:spChg chg="mod">
          <ac:chgData name="Sampath Jayarathna" userId="aa7a8714-7736-4927-8c16-9ff815108838" providerId="ADAL" clId="{D2EE4B9D-70A2-4F75-8211-5A7330C9160C}" dt="2017-09-24T18:28:46.025" v="31" actId="20577"/>
          <ac:spMkLst>
            <pc:docMk/>
            <pc:sldMk cId="0" sldId="256"/>
            <ac:spMk id="13314" creationId="{00000000-0000-0000-0000-000000000000}"/>
          </ac:spMkLst>
        </pc:spChg>
      </pc:sldChg>
      <pc:sldChg chg="del">
        <pc:chgData name="Sampath Jayarathna" userId="aa7a8714-7736-4927-8c16-9ff815108838" providerId="ADAL" clId="{D2EE4B9D-70A2-4F75-8211-5A7330C9160C}" dt="2017-09-12T15:03:33.850" v="4" actId="2696"/>
        <pc:sldMkLst>
          <pc:docMk/>
          <pc:sldMk cId="450086219" sldId="340"/>
        </pc:sldMkLst>
      </pc:sldChg>
      <pc:sldChg chg="del">
        <pc:chgData name="Sampath Jayarathna" userId="aa7a8714-7736-4927-8c16-9ff815108838" providerId="ADAL" clId="{D2EE4B9D-70A2-4F75-8211-5A7330C9160C}" dt="2017-09-12T15:03:33.458" v="1" actId="2696"/>
        <pc:sldMkLst>
          <pc:docMk/>
          <pc:sldMk cId="3705756063" sldId="341"/>
        </pc:sldMkLst>
      </pc:sldChg>
      <pc:sldChg chg="del">
        <pc:chgData name="Sampath Jayarathna" userId="aa7a8714-7736-4927-8c16-9ff815108838" providerId="ADAL" clId="{D2EE4B9D-70A2-4F75-8211-5A7330C9160C}" dt="2017-09-12T15:03:34.319" v="7" actId="2696"/>
        <pc:sldMkLst>
          <pc:docMk/>
          <pc:sldMk cId="2290553107" sldId="342"/>
        </pc:sldMkLst>
      </pc:sldChg>
      <pc:sldChg chg="del">
        <pc:chgData name="Sampath Jayarathna" userId="aa7a8714-7736-4927-8c16-9ff815108838" providerId="ADAL" clId="{D2EE4B9D-70A2-4F75-8211-5A7330C9160C}" dt="2017-09-12T15:03:34.689" v="9" actId="2696"/>
        <pc:sldMkLst>
          <pc:docMk/>
          <pc:sldMk cId="265880121" sldId="343"/>
        </pc:sldMkLst>
      </pc:sldChg>
      <pc:sldChg chg="del">
        <pc:chgData name="Sampath Jayarathna" userId="aa7a8714-7736-4927-8c16-9ff815108838" providerId="ADAL" clId="{D2EE4B9D-70A2-4F75-8211-5A7330C9160C}" dt="2017-09-12T15:03:35.011" v="11" actId="2696"/>
        <pc:sldMkLst>
          <pc:docMk/>
          <pc:sldMk cId="3315338143" sldId="344"/>
        </pc:sldMkLst>
      </pc:sldChg>
      <pc:sldChg chg="del">
        <pc:chgData name="Sampath Jayarathna" userId="aa7a8714-7736-4927-8c16-9ff815108838" providerId="ADAL" clId="{D2EE4B9D-70A2-4F75-8211-5A7330C9160C}" dt="2017-09-12T15:03:33.302" v="0" actId="2696"/>
        <pc:sldMkLst>
          <pc:docMk/>
          <pc:sldMk cId="2283379043" sldId="350"/>
        </pc:sldMkLst>
      </pc:sldChg>
      <pc:sldChg chg="del">
        <pc:chgData name="Sampath Jayarathna" userId="aa7a8714-7736-4927-8c16-9ff815108838" providerId="ADAL" clId="{D2EE4B9D-70A2-4F75-8211-5A7330C9160C}" dt="2017-09-12T15:03:34.009" v="5" actId="2696"/>
        <pc:sldMkLst>
          <pc:docMk/>
          <pc:sldMk cId="3651676875" sldId="351"/>
        </pc:sldMkLst>
      </pc:sldChg>
      <pc:sldChg chg="del">
        <pc:chgData name="Sampath Jayarathna" userId="aa7a8714-7736-4927-8c16-9ff815108838" providerId="ADAL" clId="{D2EE4B9D-70A2-4F75-8211-5A7330C9160C}" dt="2017-09-12T15:03:34.179" v="6" actId="2696"/>
        <pc:sldMkLst>
          <pc:docMk/>
          <pc:sldMk cId="2759901797" sldId="352"/>
        </pc:sldMkLst>
      </pc:sldChg>
      <pc:sldChg chg="del">
        <pc:chgData name="Sampath Jayarathna" userId="aa7a8714-7736-4927-8c16-9ff815108838" providerId="ADAL" clId="{D2EE4B9D-70A2-4F75-8211-5A7330C9160C}" dt="2017-09-12T15:03:34.841" v="10" actId="2696"/>
        <pc:sldMkLst>
          <pc:docMk/>
          <pc:sldMk cId="858178701" sldId="353"/>
        </pc:sldMkLst>
      </pc:sldChg>
      <pc:sldChg chg="del">
        <pc:chgData name="Sampath Jayarathna" userId="aa7a8714-7736-4927-8c16-9ff815108838" providerId="ADAL" clId="{D2EE4B9D-70A2-4F75-8211-5A7330C9160C}" dt="2017-09-12T15:03:33.536" v="2" actId="2696"/>
        <pc:sldMkLst>
          <pc:docMk/>
          <pc:sldMk cId="1727781578" sldId="354"/>
        </pc:sldMkLst>
      </pc:sldChg>
      <pc:sldChg chg="del">
        <pc:chgData name="Sampath Jayarathna" userId="aa7a8714-7736-4927-8c16-9ff815108838" providerId="ADAL" clId="{D2EE4B9D-70A2-4F75-8211-5A7330C9160C}" dt="2017-09-12T15:03:33.772" v="3" actId="2696"/>
        <pc:sldMkLst>
          <pc:docMk/>
          <pc:sldMk cId="511755203" sldId="355"/>
        </pc:sldMkLst>
      </pc:sldChg>
      <pc:sldChg chg="del">
        <pc:chgData name="Sampath Jayarathna" userId="aa7a8714-7736-4927-8c16-9ff815108838" providerId="ADAL" clId="{D2EE4B9D-70A2-4F75-8211-5A7330C9160C}" dt="2017-09-12T15:03:34.539" v="8" actId="2696"/>
        <pc:sldMkLst>
          <pc:docMk/>
          <pc:sldMk cId="541775549" sldId="356"/>
        </pc:sldMkLst>
      </pc:sldChg>
      <pc:sldChg chg="del">
        <pc:chgData name="Sampath Jayarathna" userId="aa7a8714-7736-4927-8c16-9ff815108838" providerId="ADAL" clId="{D2EE4B9D-70A2-4F75-8211-5A7330C9160C}" dt="2017-09-12T15:03:35.181" v="12" actId="2696"/>
        <pc:sldMkLst>
          <pc:docMk/>
          <pc:sldMk cId="3724950859" sldId="357"/>
        </pc:sldMkLst>
      </pc:sldChg>
      <pc:sldChg chg="del">
        <pc:chgData name="Sampath Jayarathna" userId="aa7a8714-7736-4927-8c16-9ff815108838" providerId="ADAL" clId="{D2EE4B9D-70A2-4F75-8211-5A7330C9160C}" dt="2017-09-12T15:03:35.351" v="13" actId="2696"/>
        <pc:sldMkLst>
          <pc:docMk/>
          <pc:sldMk cId="1698846101" sldId="359"/>
        </pc:sldMkLst>
      </pc:sldChg>
      <pc:sldChg chg="del">
        <pc:chgData name="Sampath Jayarathna" userId="aa7a8714-7736-4927-8c16-9ff815108838" providerId="ADAL" clId="{D2EE4B9D-70A2-4F75-8211-5A7330C9160C}" dt="2017-09-12T15:03:35.501" v="14" actId="2696"/>
        <pc:sldMkLst>
          <pc:docMk/>
          <pc:sldMk cId="782113203" sldId="380"/>
        </pc:sldMkLst>
      </pc:sldChg>
      <pc:sldChg chg="del">
        <pc:chgData name="Sampath Jayarathna" userId="aa7a8714-7736-4927-8c16-9ff815108838" providerId="ADAL" clId="{D2EE4B9D-70A2-4F75-8211-5A7330C9160C}" dt="2017-09-12T15:03:35.651" v="15" actId="2696"/>
        <pc:sldMkLst>
          <pc:docMk/>
          <pc:sldMk cId="231299932" sldId="381"/>
        </pc:sldMkLst>
      </pc:sldChg>
      <pc:sldChg chg="del">
        <pc:chgData name="Sampath Jayarathna" userId="aa7a8714-7736-4927-8c16-9ff815108838" providerId="ADAL" clId="{D2EE4B9D-70A2-4F75-8211-5A7330C9160C}" dt="2017-09-12T15:03:35.813" v="16" actId="2696"/>
        <pc:sldMkLst>
          <pc:docMk/>
          <pc:sldMk cId="599559120" sldId="382"/>
        </pc:sldMkLst>
      </pc:sldChg>
      <pc:sldChg chg="del">
        <pc:chgData name="Sampath Jayarathna" userId="aa7a8714-7736-4927-8c16-9ff815108838" providerId="ADAL" clId="{D2EE4B9D-70A2-4F75-8211-5A7330C9160C}" dt="2017-09-12T15:03:35.973" v="17" actId="2696"/>
        <pc:sldMkLst>
          <pc:docMk/>
          <pc:sldMk cId="3167279929" sldId="383"/>
        </pc:sldMkLst>
      </pc:sldChg>
      <pc:sldChg chg="del">
        <pc:chgData name="Sampath Jayarathna" userId="aa7a8714-7736-4927-8c16-9ff815108838" providerId="ADAL" clId="{D2EE4B9D-70A2-4F75-8211-5A7330C9160C}" dt="2017-09-12T15:03:36.143" v="18" actId="2696"/>
        <pc:sldMkLst>
          <pc:docMk/>
          <pc:sldMk cId="3489603492" sldId="455"/>
        </pc:sldMkLst>
      </pc:sldChg>
      <pc:sldChg chg="del">
        <pc:chgData name="Sampath Jayarathna" userId="aa7a8714-7736-4927-8c16-9ff815108838" providerId="ADAL" clId="{D2EE4B9D-70A2-4F75-8211-5A7330C9160C}" dt="2017-09-12T15:03:36.603" v="19" actId="2696"/>
        <pc:sldMkLst>
          <pc:docMk/>
          <pc:sldMk cId="1696834061" sldId="456"/>
        </pc:sldMkLst>
      </pc:sldChg>
      <pc:sldChg chg="del">
        <pc:chgData name="Sampath Jayarathna" userId="aa7a8714-7736-4927-8c16-9ff815108838" providerId="ADAL" clId="{D2EE4B9D-70A2-4F75-8211-5A7330C9160C}" dt="2017-09-12T15:03:36.815" v="20" actId="2696"/>
        <pc:sldMkLst>
          <pc:docMk/>
          <pc:sldMk cId="158424463" sldId="457"/>
        </pc:sldMkLst>
      </pc:sldChg>
      <pc:sldChg chg="del">
        <pc:chgData name="Sampath Jayarathna" userId="aa7a8714-7736-4927-8c16-9ff815108838" providerId="ADAL" clId="{D2EE4B9D-70A2-4F75-8211-5A7330C9160C}" dt="2017-09-12T15:03:37.085" v="21" actId="2696"/>
        <pc:sldMkLst>
          <pc:docMk/>
          <pc:sldMk cId="1777609322" sldId="458"/>
        </pc:sldMkLst>
      </pc:sldChg>
      <pc:sldChg chg="del">
        <pc:chgData name="Sampath Jayarathna" userId="aa7a8714-7736-4927-8c16-9ff815108838" providerId="ADAL" clId="{D2EE4B9D-70A2-4F75-8211-5A7330C9160C}" dt="2017-09-12T15:03:37.685" v="22" actId="2696"/>
        <pc:sldMkLst>
          <pc:docMk/>
          <pc:sldMk cId="2324434147" sldId="459"/>
        </pc:sldMkLst>
      </pc:sldChg>
      <pc:sldChg chg="del">
        <pc:chgData name="Sampath Jayarathna" userId="aa7a8714-7736-4927-8c16-9ff815108838" providerId="ADAL" clId="{D2EE4B9D-70A2-4F75-8211-5A7330C9160C}" dt="2017-09-12T15:03:38.230" v="23" actId="2696"/>
        <pc:sldMkLst>
          <pc:docMk/>
          <pc:sldMk cId="2673305904" sldId="460"/>
        </pc:sldMkLst>
      </pc:sldChg>
      <pc:sldChg chg="del">
        <pc:chgData name="Sampath Jayarathna" userId="aa7a8714-7736-4927-8c16-9ff815108838" providerId="ADAL" clId="{D2EE4B9D-70A2-4F75-8211-5A7330C9160C}" dt="2017-09-12T15:03:38.732" v="24" actId="2696"/>
        <pc:sldMkLst>
          <pc:docMk/>
          <pc:sldMk cId="3285465726" sldId="461"/>
        </pc:sldMkLst>
      </pc:sldChg>
      <pc:sldChg chg="del">
        <pc:chgData name="Sampath Jayarathna" userId="aa7a8714-7736-4927-8c16-9ff815108838" providerId="ADAL" clId="{D2EE4B9D-70A2-4F75-8211-5A7330C9160C}" dt="2017-09-12T15:03:39.364" v="25" actId="2696"/>
        <pc:sldMkLst>
          <pc:docMk/>
          <pc:sldMk cId="3569340784" sldId="462"/>
        </pc:sldMkLst>
      </pc:sldChg>
      <pc:sldChg chg="del">
        <pc:chgData name="Sampath Jayarathna" userId="aa7a8714-7736-4927-8c16-9ff815108838" providerId="ADAL" clId="{D2EE4B9D-70A2-4F75-8211-5A7330C9160C}" dt="2017-09-12T15:03:39.941" v="26" actId="2696"/>
        <pc:sldMkLst>
          <pc:docMk/>
          <pc:sldMk cId="1650374584" sldId="463"/>
        </pc:sldMkLst>
      </pc:sldChg>
      <pc:sldChg chg="del">
        <pc:chgData name="Sampath Jayarathna" userId="aa7a8714-7736-4927-8c16-9ff815108838" providerId="ADAL" clId="{D2EE4B9D-70A2-4F75-8211-5A7330C9160C}" dt="2017-09-12T15:03:41.125" v="27" actId="2696"/>
        <pc:sldMkLst>
          <pc:docMk/>
          <pc:sldMk cId="1732650775" sldId="464"/>
        </pc:sldMkLst>
      </pc:sldChg>
      <pc:sldChg chg="del">
        <pc:chgData name="Sampath Jayarathna" userId="aa7a8714-7736-4927-8c16-9ff815108838" providerId="ADAL" clId="{D2EE4B9D-70A2-4F75-8211-5A7330C9160C}" dt="2017-09-12T15:03:41.878" v="28" actId="2696"/>
        <pc:sldMkLst>
          <pc:docMk/>
          <pc:sldMk cId="2381656722" sldId="465"/>
        </pc:sldMkLst>
      </pc:sldChg>
      <pc:sldChg chg="del">
        <pc:chgData name="Sampath Jayarathna" userId="aa7a8714-7736-4927-8c16-9ff815108838" providerId="ADAL" clId="{D2EE4B9D-70A2-4F75-8211-5A7330C9160C}" dt="2017-09-12T15:03:42.488" v="29" actId="2696"/>
        <pc:sldMkLst>
          <pc:docMk/>
          <pc:sldMk cId="2743797303" sldId="467"/>
        </pc:sldMkLst>
      </pc:sldChg>
      <pc:sldChg chg="del">
        <pc:chgData name="Sampath Jayarathna" userId="aa7a8714-7736-4927-8c16-9ff815108838" providerId="ADAL" clId="{D2EE4B9D-70A2-4F75-8211-5A7330C9160C}" dt="2017-09-12T15:03:43.147" v="30" actId="2696"/>
        <pc:sldMkLst>
          <pc:docMk/>
          <pc:sldMk cId="647630597" sldId="468"/>
        </pc:sldMkLst>
      </pc:sldChg>
    </pc:docChg>
  </pc:docChgLst>
  <pc:docChgLst>
    <pc:chgData name="Sampath Jayarathna" userId="aa7a8714-7736-4927-8c16-9ff815108838" providerId="ADAL" clId="{6CAEAFC0-AB1F-4D68-BC4D-CA253A706F71}"/>
    <pc:docChg chg="undo redo custSel addSld delSld modSld">
      <pc:chgData name="Sampath Jayarathna" userId="aa7a8714-7736-4927-8c16-9ff815108838" providerId="ADAL" clId="{6CAEAFC0-AB1F-4D68-BC4D-CA253A706F71}" dt="2017-10-06T23:55:21.439" v="487" actId="2696"/>
      <pc:docMkLst>
        <pc:docMk/>
      </pc:docMkLst>
      <pc:sldChg chg="delSp modSp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0" sldId="256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0" sldId="256"/>
            <ac:spMk id="5" creationId="{00000000-0000-0000-0000-000000000000}"/>
          </ac:spMkLst>
        </pc:spChg>
        <pc:spChg chg="mod">
          <ac:chgData name="Sampath Jayarathna" userId="aa7a8714-7736-4927-8c16-9ff815108838" providerId="ADAL" clId="{6CAEAFC0-AB1F-4D68-BC4D-CA253A706F71}" dt="2017-10-06T19:33:06.767" v="59" actId="313"/>
          <ac:spMkLst>
            <pc:docMk/>
            <pc:sldMk cId="0" sldId="256"/>
            <ac:spMk id="13314" creationId="{00000000-0000-0000-0000-000000000000}"/>
          </ac:spMkLst>
        </pc:spChg>
      </pc:sldChg>
      <pc:sldChg chg="delSp modSp add del">
        <pc:chgData name="Sampath Jayarathna" userId="aa7a8714-7736-4927-8c16-9ff815108838" providerId="ADAL" clId="{6CAEAFC0-AB1F-4D68-BC4D-CA253A706F71}" dt="2017-10-06T23:55:21.439" v="487" actId="2696"/>
        <pc:sldMkLst>
          <pc:docMk/>
          <pc:sldMk cId="1919406816" sldId="257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919406816" sldId="257"/>
            <ac:spMk id="5122" creationId="{53B06223-AFAB-4AF2-B4F8-36E376230935}"/>
          </ac:spMkLst>
        </pc:spChg>
        <pc:spChg chg="mod">
          <ac:chgData name="Sampath Jayarathna" userId="aa7a8714-7736-4927-8c16-9ff815108838" providerId="ADAL" clId="{6CAEAFC0-AB1F-4D68-BC4D-CA253A706F71}" dt="2017-10-06T20:08:01.526" v="66" actId="14100"/>
          <ac:spMkLst>
            <pc:docMk/>
            <pc:sldMk cId="1919406816" sldId="257"/>
            <ac:spMk id="5124" creationId="{30957F7A-7F5A-450F-8804-4198EAD52B67}"/>
          </ac:spMkLst>
        </pc:spChg>
      </pc:sldChg>
      <pc:sldChg chg="add del">
        <pc:chgData name="Sampath Jayarathna" userId="aa7a8714-7736-4927-8c16-9ff815108838" providerId="ADAL" clId="{6CAEAFC0-AB1F-4D68-BC4D-CA253A706F71}" dt="2017-10-06T20:08:16.673" v="67" actId="2696"/>
        <pc:sldMkLst>
          <pc:docMk/>
          <pc:sldMk cId="3154809346" sldId="258"/>
        </pc:sldMkLst>
      </pc:sldChg>
      <pc:sldChg chg="delSp mod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4219075998" sldId="259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4219075998" sldId="259"/>
            <ac:spMk id="9218" creationId="{F096CF89-4867-4F5F-9F6E-83A5F0F832E2}"/>
          </ac:spMkLst>
        </pc:spChg>
        <pc:spChg chg="mod">
          <ac:chgData name="Sampath Jayarathna" userId="aa7a8714-7736-4927-8c16-9ff815108838" providerId="ADAL" clId="{6CAEAFC0-AB1F-4D68-BC4D-CA253A706F71}" dt="2017-10-06T20:08:51.893" v="75" actId="20577"/>
          <ac:spMkLst>
            <pc:docMk/>
            <pc:sldMk cId="4219075998" sldId="259"/>
            <ac:spMk id="9220" creationId="{0D65E5AE-A376-4F8A-B149-6F58B04EE0D9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12:41.532" v="201" actId="20577"/>
        <pc:sldMkLst>
          <pc:docMk/>
          <pc:sldMk cId="1611261602" sldId="260"/>
        </pc:sldMkLst>
        <pc:spChg chg="del">
          <ac:chgData name="Sampath Jayarathna" userId="aa7a8714-7736-4927-8c16-9ff815108838" providerId="ADAL" clId="{6CAEAFC0-AB1F-4D68-BC4D-CA253A706F71}" dt="2017-10-06T20:10:49.184" v="119" actId="20577"/>
          <ac:spMkLst>
            <pc:docMk/>
            <pc:sldMk cId="1611261602" sldId="260"/>
            <ac:spMk id="11266" creationId="{EAE36388-F038-4DAD-B521-493B5262DAA5}"/>
          </ac:spMkLst>
        </pc:spChg>
        <pc:spChg chg="mod">
          <ac:chgData name="Sampath Jayarathna" userId="aa7a8714-7736-4927-8c16-9ff815108838" providerId="ADAL" clId="{6CAEAFC0-AB1F-4D68-BC4D-CA253A706F71}" dt="2017-10-06T20:09:46.925" v="118" actId="403"/>
          <ac:spMkLst>
            <pc:docMk/>
            <pc:sldMk cId="1611261602" sldId="260"/>
            <ac:spMk id="11268" creationId="{1DAEC232-3B40-46EE-9076-1D6E8EC0D975}"/>
          </ac:spMkLst>
        </pc:spChg>
        <pc:spChg chg="mod">
          <ac:chgData name="Sampath Jayarathna" userId="aa7a8714-7736-4927-8c16-9ff815108838" providerId="ADAL" clId="{6CAEAFC0-AB1F-4D68-BC4D-CA253A706F71}" dt="2017-10-06T20:12:41.532" v="201" actId="20577"/>
          <ac:spMkLst>
            <pc:docMk/>
            <pc:sldMk cId="1611261602" sldId="260"/>
            <ac:spMk id="11270" creationId="{299BDD7D-AEFF-4829-AB41-9139614D8D42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11:39.340" v="145" actId="20577"/>
        <pc:sldMkLst>
          <pc:docMk/>
          <pc:sldMk cId="1677511669" sldId="261"/>
        </pc:sldMkLst>
        <pc:spChg chg="del">
          <ac:chgData name="Sampath Jayarathna" userId="aa7a8714-7736-4927-8c16-9ff815108838" providerId="ADAL" clId="{6CAEAFC0-AB1F-4D68-BC4D-CA253A706F71}" dt="2017-10-06T20:10:49.184" v="119" actId="20577"/>
          <ac:spMkLst>
            <pc:docMk/>
            <pc:sldMk cId="1677511669" sldId="261"/>
            <ac:spMk id="12290" creationId="{AACCEE31-28C2-4A7C-ACBF-EA20E7CFA2CE}"/>
          </ac:spMkLst>
        </pc:spChg>
        <pc:spChg chg="mod">
          <ac:chgData name="Sampath Jayarathna" userId="aa7a8714-7736-4927-8c16-9ff815108838" providerId="ADAL" clId="{6CAEAFC0-AB1F-4D68-BC4D-CA253A706F71}" dt="2017-10-06T20:11:39.340" v="145" actId="20577"/>
          <ac:spMkLst>
            <pc:docMk/>
            <pc:sldMk cId="1677511669" sldId="261"/>
            <ac:spMk id="12295" creationId="{3D7CDC09-19F8-495D-98BF-2BDF0B214974}"/>
          </ac:spMkLst>
        </pc:spChg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3633332704" sldId="262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633332704" sldId="262"/>
            <ac:spMk id="13314" creationId="{51091A4E-54B4-47F2-B9D5-28987AD53C7B}"/>
          </ac:spMkLst>
        </pc:spChg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3515316890" sldId="263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515316890" sldId="263"/>
            <ac:spMk id="15362" creationId="{BDFDCCDB-7484-422C-8559-1C8E0368AF9F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13:16.505" v="202" actId="20577"/>
        <pc:sldMkLst>
          <pc:docMk/>
          <pc:sldMk cId="2545936782" sldId="264"/>
        </pc:sldMkLst>
        <pc:spChg chg="del">
          <ac:chgData name="Sampath Jayarathna" userId="aa7a8714-7736-4927-8c16-9ff815108838" providerId="ADAL" clId="{6CAEAFC0-AB1F-4D68-BC4D-CA253A706F71}" dt="2017-10-06T20:10:49.184" v="119" actId="20577"/>
          <ac:spMkLst>
            <pc:docMk/>
            <pc:sldMk cId="2545936782" sldId="264"/>
            <ac:spMk id="17410" creationId="{599CD27D-7D86-46AD-A923-A68A4160BF0D}"/>
          </ac:spMkLst>
        </pc:spChg>
        <pc:spChg chg="mod">
          <ac:chgData name="Sampath Jayarathna" userId="aa7a8714-7736-4927-8c16-9ff815108838" providerId="ADAL" clId="{6CAEAFC0-AB1F-4D68-BC4D-CA253A706F71}" dt="2017-10-06T20:13:16.505" v="202" actId="20577"/>
          <ac:spMkLst>
            <pc:docMk/>
            <pc:sldMk cId="2545936782" sldId="264"/>
            <ac:spMk id="17412" creationId="{CC27783A-99AC-42A2-9BB3-8CAE472F56E3}"/>
          </ac:spMkLst>
        </pc:spChg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3230513990" sldId="265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230513990" sldId="265"/>
            <ac:spMk id="19458" creationId="{24D157CA-AB04-4CC0-96C0-420F9F6B59EE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13:42.709" v="206" actId="20577"/>
        <pc:sldMkLst>
          <pc:docMk/>
          <pc:sldMk cId="25448239" sldId="266"/>
        </pc:sldMkLst>
        <pc:spChg chg="del">
          <ac:chgData name="Sampath Jayarathna" userId="aa7a8714-7736-4927-8c16-9ff815108838" providerId="ADAL" clId="{6CAEAFC0-AB1F-4D68-BC4D-CA253A706F71}" dt="2017-10-06T20:10:49.184" v="119" actId="20577"/>
          <ac:spMkLst>
            <pc:docMk/>
            <pc:sldMk cId="25448239" sldId="266"/>
            <ac:spMk id="21506" creationId="{9CD77D39-455F-4191-B915-157BA820CA45}"/>
          </ac:spMkLst>
        </pc:spChg>
        <pc:spChg chg="mod">
          <ac:chgData name="Sampath Jayarathna" userId="aa7a8714-7736-4927-8c16-9ff815108838" providerId="ADAL" clId="{6CAEAFC0-AB1F-4D68-BC4D-CA253A706F71}" dt="2017-10-06T20:13:42.709" v="206" actId="20577"/>
          <ac:spMkLst>
            <pc:docMk/>
            <pc:sldMk cId="25448239" sldId="266"/>
            <ac:spMk id="21508" creationId="{E2D04E86-D1ED-4FA9-BAF5-0A13D88674C5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14:10.321" v="208" actId="1076"/>
        <pc:sldMkLst>
          <pc:docMk/>
          <pc:sldMk cId="2184864179" sldId="267"/>
        </pc:sldMkLst>
        <pc:spChg chg="del">
          <ac:chgData name="Sampath Jayarathna" userId="aa7a8714-7736-4927-8c16-9ff815108838" providerId="ADAL" clId="{6CAEAFC0-AB1F-4D68-BC4D-CA253A706F71}" dt="2017-10-06T20:10:49.184" v="119" actId="1076"/>
          <ac:spMkLst>
            <pc:docMk/>
            <pc:sldMk cId="2184864179" sldId="267"/>
            <ac:spMk id="23554" creationId="{05B5EDF3-390D-4A70-8E56-6F95C2292270}"/>
          </ac:spMkLst>
        </pc:spChg>
        <pc:spChg chg="mod">
          <ac:chgData name="Sampath Jayarathna" userId="aa7a8714-7736-4927-8c16-9ff815108838" providerId="ADAL" clId="{6CAEAFC0-AB1F-4D68-BC4D-CA253A706F71}" dt="2017-10-06T20:14:03.929" v="207" actId="1076"/>
          <ac:spMkLst>
            <pc:docMk/>
            <pc:sldMk cId="2184864179" sldId="267"/>
            <ac:spMk id="23556" creationId="{EA297206-8093-4C46-9395-5C61163F0FC2}"/>
          </ac:spMkLst>
        </pc:spChg>
        <pc:grpChg chg="mod">
          <ac:chgData name="Sampath Jayarathna" userId="aa7a8714-7736-4927-8c16-9ff815108838" providerId="ADAL" clId="{6CAEAFC0-AB1F-4D68-BC4D-CA253A706F71}" dt="2017-10-06T20:14:10.321" v="208" actId="1076"/>
          <ac:grpSpMkLst>
            <pc:docMk/>
            <pc:sldMk cId="2184864179" sldId="267"/>
            <ac:grpSpMk id="23557" creationId="{EA631FAF-4012-4D67-8AFA-42CFEBE84219}"/>
          </ac:grpSpMkLst>
        </pc:grpChg>
      </pc:sldChg>
      <pc:sldChg chg="delSp modSp add">
        <pc:chgData name="Sampath Jayarathna" userId="aa7a8714-7736-4927-8c16-9ff815108838" providerId="ADAL" clId="{6CAEAFC0-AB1F-4D68-BC4D-CA253A706F71}" dt="2017-10-06T20:14:53.321" v="214" actId="1076"/>
        <pc:sldMkLst>
          <pc:docMk/>
          <pc:sldMk cId="1297531447" sldId="268"/>
        </pc:sldMkLst>
        <pc:spChg chg="del">
          <ac:chgData name="Sampath Jayarathna" userId="aa7a8714-7736-4927-8c16-9ff815108838" providerId="ADAL" clId="{6CAEAFC0-AB1F-4D68-BC4D-CA253A706F71}" dt="2017-10-06T20:10:49.184" v="119" actId="1076"/>
          <ac:spMkLst>
            <pc:docMk/>
            <pc:sldMk cId="1297531447" sldId="268"/>
            <ac:spMk id="24578" creationId="{86253F53-2ABF-4293-B06C-21C2E468ADB6}"/>
          </ac:spMkLst>
        </pc:spChg>
        <pc:spChg chg="mod">
          <ac:chgData name="Sampath Jayarathna" userId="aa7a8714-7736-4927-8c16-9ff815108838" providerId="ADAL" clId="{6CAEAFC0-AB1F-4D68-BC4D-CA253A706F71}" dt="2017-10-06T20:14:41.758" v="213" actId="20577"/>
          <ac:spMkLst>
            <pc:docMk/>
            <pc:sldMk cId="1297531447" sldId="268"/>
            <ac:spMk id="24580" creationId="{02C48A72-E4F7-4ED1-87C3-326D70C13237}"/>
          </ac:spMkLst>
        </pc:spChg>
        <pc:spChg chg="mod">
          <ac:chgData name="Sampath Jayarathna" userId="aa7a8714-7736-4927-8c16-9ff815108838" providerId="ADAL" clId="{6CAEAFC0-AB1F-4D68-BC4D-CA253A706F71}" dt="2017-10-06T20:14:53.321" v="214" actId="1076"/>
          <ac:spMkLst>
            <pc:docMk/>
            <pc:sldMk cId="1297531447" sldId="268"/>
            <ac:spMk id="24581" creationId="{D3D884D3-95FD-4F0C-BD9E-04E51BB0505B}"/>
          </ac:spMkLst>
        </pc:spChg>
        <pc:spChg chg="mod">
          <ac:chgData name="Sampath Jayarathna" userId="aa7a8714-7736-4927-8c16-9ff815108838" providerId="ADAL" clId="{6CAEAFC0-AB1F-4D68-BC4D-CA253A706F71}" dt="2017-10-06T20:14:53.321" v="214" actId="1076"/>
          <ac:spMkLst>
            <pc:docMk/>
            <pc:sldMk cId="1297531447" sldId="268"/>
            <ac:spMk id="24582" creationId="{81B8FD3A-A130-4C52-A2E9-A4FEF89A7737}"/>
          </ac:spMkLst>
        </pc:spChg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676642131" sldId="269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676642131" sldId="269"/>
            <ac:spMk id="26626" creationId="{08376196-6900-4151-A72B-E74D2A0E285C}"/>
          </ac:spMkLst>
        </pc:spChg>
      </pc:sldChg>
      <pc:sldChg chg="delSp modSp add del">
        <pc:chgData name="Sampath Jayarathna" userId="aa7a8714-7736-4927-8c16-9ff815108838" providerId="ADAL" clId="{6CAEAFC0-AB1F-4D68-BC4D-CA253A706F71}" dt="2017-10-06T20:15:41.667" v="215" actId="2696"/>
        <pc:sldMkLst>
          <pc:docMk/>
          <pc:sldMk cId="999285386" sldId="270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999285386" sldId="270"/>
            <ac:spMk id="28674" creationId="{78FEBDC2-6F4C-49AF-90EB-B3DD69D99B35}"/>
          </ac:spMkLst>
        </pc:spChg>
        <pc:spChg chg="mod">
          <ac:chgData name="Sampath Jayarathna" userId="aa7a8714-7736-4927-8c16-9ff815108838" providerId="ADAL" clId="{6CAEAFC0-AB1F-4D68-BC4D-CA253A706F71}" dt="2017-10-06T19:33:06.814" v="61" actId="27636"/>
          <ac:spMkLst>
            <pc:docMk/>
            <pc:sldMk cId="999285386" sldId="270"/>
            <ac:spMk id="28676" creationId="{0070E77A-767D-4C59-A146-332206234CC2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18:25.822" v="216" actId="20577"/>
        <pc:sldMkLst>
          <pc:docMk/>
          <pc:sldMk cId="900596127" sldId="271"/>
        </pc:sldMkLst>
        <pc:spChg chg="del">
          <ac:chgData name="Sampath Jayarathna" userId="aa7a8714-7736-4927-8c16-9ff815108838" providerId="ADAL" clId="{6CAEAFC0-AB1F-4D68-BC4D-CA253A706F71}" dt="2017-10-06T20:10:49.184" v="119" actId="20577"/>
          <ac:spMkLst>
            <pc:docMk/>
            <pc:sldMk cId="900596127" sldId="271"/>
            <ac:spMk id="30722" creationId="{32107500-2D47-4D2A-9EBB-B2B756386130}"/>
          </ac:spMkLst>
        </pc:spChg>
        <pc:spChg chg="mod">
          <ac:chgData name="Sampath Jayarathna" userId="aa7a8714-7736-4927-8c16-9ff815108838" providerId="ADAL" clId="{6CAEAFC0-AB1F-4D68-BC4D-CA253A706F71}" dt="2017-10-06T20:18:25.822" v="216" actId="20577"/>
          <ac:spMkLst>
            <pc:docMk/>
            <pc:sldMk cId="900596127" sldId="271"/>
            <ac:spMk id="30724" creationId="{90F5B9E7-C80A-45BE-8ED6-0AC54C8A6B8F}"/>
          </ac:spMkLst>
        </pc:spChg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3270458184" sldId="272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270458184" sldId="272"/>
            <ac:spMk id="32770" creationId="{66AF3336-A819-4DCB-842A-2C95E8722BA5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18:45.671" v="217" actId="20577"/>
        <pc:sldMkLst>
          <pc:docMk/>
          <pc:sldMk cId="1294448648" sldId="273"/>
        </pc:sldMkLst>
        <pc:spChg chg="del">
          <ac:chgData name="Sampath Jayarathna" userId="aa7a8714-7736-4927-8c16-9ff815108838" providerId="ADAL" clId="{6CAEAFC0-AB1F-4D68-BC4D-CA253A706F71}" dt="2017-10-06T20:10:49.184" v="119" actId="20577"/>
          <ac:spMkLst>
            <pc:docMk/>
            <pc:sldMk cId="1294448648" sldId="273"/>
            <ac:spMk id="33794" creationId="{BC0FB78F-0670-425F-BF2A-C5F9CFE0B869}"/>
          </ac:spMkLst>
        </pc:spChg>
        <pc:spChg chg="mod">
          <ac:chgData name="Sampath Jayarathna" userId="aa7a8714-7736-4927-8c16-9ff815108838" providerId="ADAL" clId="{6CAEAFC0-AB1F-4D68-BC4D-CA253A706F71}" dt="2017-10-06T20:18:45.671" v="217" actId="20577"/>
          <ac:spMkLst>
            <pc:docMk/>
            <pc:sldMk cId="1294448648" sldId="273"/>
            <ac:spMk id="33796" creationId="{B00D613F-BCBB-492D-A796-7454F1846C53}"/>
          </ac:spMkLst>
        </pc:spChg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3435058808" sldId="274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435058808" sldId="274"/>
            <ac:spMk id="35842" creationId="{4381CA5F-66C3-4138-BD17-BB1DF0F50636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20:19.437" v="295" actId="20577"/>
        <pc:sldMkLst>
          <pc:docMk/>
          <pc:sldMk cId="934988267" sldId="275"/>
        </pc:sldMkLst>
        <pc:spChg chg="del">
          <ac:chgData name="Sampath Jayarathna" userId="aa7a8714-7736-4927-8c16-9ff815108838" providerId="ADAL" clId="{6CAEAFC0-AB1F-4D68-BC4D-CA253A706F71}" dt="2017-10-06T20:10:49.184" v="119" actId="20577"/>
          <ac:spMkLst>
            <pc:docMk/>
            <pc:sldMk cId="934988267" sldId="275"/>
            <ac:spMk id="36867" creationId="{9CF76FC1-D3B1-40EC-B58D-A93AEAF5EC22}"/>
          </ac:spMkLst>
        </pc:spChg>
        <pc:spChg chg="mod">
          <ac:chgData name="Sampath Jayarathna" userId="aa7a8714-7736-4927-8c16-9ff815108838" providerId="ADAL" clId="{6CAEAFC0-AB1F-4D68-BC4D-CA253A706F71}" dt="2017-10-06T20:20:19.437" v="295" actId="20577"/>
          <ac:spMkLst>
            <pc:docMk/>
            <pc:sldMk cId="934988267" sldId="275"/>
            <ac:spMk id="36868" creationId="{68EA2D02-2ECE-4BC6-AF40-8DBD5A5ABB9C}"/>
          </ac:spMkLst>
        </pc:spChg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660393485" sldId="276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660393485" sldId="276"/>
            <ac:spMk id="38914" creationId="{04781A7E-2642-4B9A-966D-7515FAD00DE7}"/>
          </ac:spMkLst>
        </pc:spChg>
      </pc:sldChg>
      <pc:sldChg chg="addSp delSp modSp add">
        <pc:chgData name="Sampath Jayarathna" userId="aa7a8714-7736-4927-8c16-9ff815108838" providerId="ADAL" clId="{6CAEAFC0-AB1F-4D68-BC4D-CA253A706F71}" dt="2017-10-06T20:22:04.122" v="325" actId="14100"/>
        <pc:sldMkLst>
          <pc:docMk/>
          <pc:sldMk cId="47517626" sldId="277"/>
        </pc:sldMkLst>
        <pc:spChg chg="add mod">
          <ac:chgData name="Sampath Jayarathna" userId="aa7a8714-7736-4927-8c16-9ff815108838" providerId="ADAL" clId="{6CAEAFC0-AB1F-4D68-BC4D-CA253A706F71}" dt="2017-10-06T20:21:25.397" v="314" actId="14100"/>
          <ac:spMkLst>
            <pc:docMk/>
            <pc:sldMk cId="47517626" sldId="277"/>
            <ac:spMk id="17" creationId="{39C8D9DD-BAE0-48F5-B029-56AEBA213BA9}"/>
          </ac:spMkLst>
        </pc:spChg>
        <pc:spChg chg="mod">
          <ac:chgData name="Sampath Jayarathna" userId="aa7a8714-7736-4927-8c16-9ff815108838" providerId="ADAL" clId="{6CAEAFC0-AB1F-4D68-BC4D-CA253A706F71}" dt="2017-10-06T20:21:57.241" v="323" actId="1076"/>
          <ac:spMkLst>
            <pc:docMk/>
            <pc:sldMk cId="47517626" sldId="277"/>
            <ac:spMk id="30" creationId="{39EBB07A-00B8-46B1-BF4F-39F76E36FEFA}"/>
          </ac:spMkLst>
        </pc:spChg>
        <pc:spChg chg="del">
          <ac:chgData name="Sampath Jayarathna" userId="aa7a8714-7736-4927-8c16-9ff815108838" providerId="ADAL" clId="{6CAEAFC0-AB1F-4D68-BC4D-CA253A706F71}" dt="2017-10-06T20:10:49.184" v="119" actId="14100"/>
          <ac:spMkLst>
            <pc:docMk/>
            <pc:sldMk cId="47517626" sldId="277"/>
            <ac:spMk id="40963" creationId="{85EC5325-1FBF-46F6-8AC6-538D487D4EF2}"/>
          </ac:spMkLst>
        </pc:spChg>
        <pc:spChg chg="del mod">
          <ac:chgData name="Sampath Jayarathna" userId="aa7a8714-7736-4927-8c16-9ff815108838" providerId="ADAL" clId="{6CAEAFC0-AB1F-4D68-BC4D-CA253A706F71}" dt="2017-10-06T20:20:50.780" v="299" actId="478"/>
          <ac:spMkLst>
            <pc:docMk/>
            <pc:sldMk cId="47517626" sldId="277"/>
            <ac:spMk id="40964" creationId="{ADAB96C3-6D54-4771-A728-085CD639806A}"/>
          </ac:spMkLst>
        </pc:spChg>
        <pc:grpChg chg="mod">
          <ac:chgData name="Sampath Jayarathna" userId="aa7a8714-7736-4927-8c16-9ff815108838" providerId="ADAL" clId="{6CAEAFC0-AB1F-4D68-BC4D-CA253A706F71}" dt="2017-10-06T20:21:35.651" v="316" actId="14100"/>
          <ac:grpSpMkLst>
            <pc:docMk/>
            <pc:sldMk cId="47517626" sldId="277"/>
            <ac:grpSpMk id="40965" creationId="{480CDD69-6BF5-4AAB-BE49-F2F7EEB0C6F8}"/>
          </ac:grpSpMkLst>
        </pc:grpChg>
        <pc:grpChg chg="mod">
          <ac:chgData name="Sampath Jayarathna" userId="aa7a8714-7736-4927-8c16-9ff815108838" providerId="ADAL" clId="{6CAEAFC0-AB1F-4D68-BC4D-CA253A706F71}" dt="2017-10-06T20:21:53.243" v="321" actId="14100"/>
          <ac:grpSpMkLst>
            <pc:docMk/>
            <pc:sldMk cId="47517626" sldId="277"/>
            <ac:grpSpMk id="40967" creationId="{07360213-DAE3-4FE0-9116-638D6CAF0700}"/>
          </ac:grpSpMkLst>
        </pc:grpChg>
        <pc:cxnChg chg="mod">
          <ac:chgData name="Sampath Jayarathna" userId="aa7a8714-7736-4927-8c16-9ff815108838" providerId="ADAL" clId="{6CAEAFC0-AB1F-4D68-BC4D-CA253A706F71}" dt="2017-10-06T20:22:04.122" v="325" actId="14100"/>
          <ac:cxnSpMkLst>
            <pc:docMk/>
            <pc:sldMk cId="47517626" sldId="277"/>
            <ac:cxnSpMk id="40972" creationId="{353BA7CC-D9A9-4720-A31A-FF6DAC7B9D67}"/>
          </ac:cxnSpMkLst>
        </pc:cxnChg>
        <pc:cxnChg chg="mod">
          <ac:chgData name="Sampath Jayarathna" userId="aa7a8714-7736-4927-8c16-9ff815108838" providerId="ADAL" clId="{6CAEAFC0-AB1F-4D68-BC4D-CA253A706F71}" dt="2017-10-06T20:21:43.727" v="319" actId="14100"/>
          <ac:cxnSpMkLst>
            <pc:docMk/>
            <pc:sldMk cId="47517626" sldId="277"/>
            <ac:cxnSpMk id="40976" creationId="{4FBF74E8-5DE7-4565-9FAE-CEACE2E7A6F6}"/>
          </ac:cxnSpMkLst>
        </pc:cxnChg>
      </pc:sldChg>
      <pc:sldChg chg="delSp modSp add">
        <pc:chgData name="Sampath Jayarathna" userId="aa7a8714-7736-4927-8c16-9ff815108838" providerId="ADAL" clId="{6CAEAFC0-AB1F-4D68-BC4D-CA253A706F71}" dt="2017-10-06T20:23:45.339" v="359" actId="1076"/>
        <pc:sldMkLst>
          <pc:docMk/>
          <pc:sldMk cId="2292025263" sldId="278"/>
        </pc:sldMkLst>
        <pc:spChg chg="mod">
          <ac:chgData name="Sampath Jayarathna" userId="aa7a8714-7736-4927-8c16-9ff815108838" providerId="ADAL" clId="{6CAEAFC0-AB1F-4D68-BC4D-CA253A706F71}" dt="2017-10-06T20:23:12.074" v="343" actId="5793"/>
          <ac:spMkLst>
            <pc:docMk/>
            <pc:sldMk cId="2292025263" sldId="278"/>
            <ac:spMk id="6" creationId="{7081C68E-5557-48E3-A6F2-C998C85F978F}"/>
          </ac:spMkLst>
        </pc:spChg>
        <pc:spChg chg="del">
          <ac:chgData name="Sampath Jayarathna" userId="aa7a8714-7736-4927-8c16-9ff815108838" providerId="ADAL" clId="{6CAEAFC0-AB1F-4D68-BC4D-CA253A706F71}" dt="2017-10-06T20:10:49.184" v="119" actId="1076"/>
          <ac:spMkLst>
            <pc:docMk/>
            <pc:sldMk cId="2292025263" sldId="278"/>
            <ac:spMk id="43011" creationId="{75C8A950-CA44-4993-9226-959EE2FA4D22}"/>
          </ac:spMkLst>
        </pc:spChg>
        <pc:spChg chg="mod">
          <ac:chgData name="Sampath Jayarathna" userId="aa7a8714-7736-4927-8c16-9ff815108838" providerId="ADAL" clId="{6CAEAFC0-AB1F-4D68-BC4D-CA253A706F71}" dt="2017-10-06T20:23:42.532" v="358" actId="14100"/>
          <ac:spMkLst>
            <pc:docMk/>
            <pc:sldMk cId="2292025263" sldId="278"/>
            <ac:spMk id="43015" creationId="{B0FB6BFD-69FC-4FC3-A6F1-2DD32E79C4DE}"/>
          </ac:spMkLst>
        </pc:spChg>
        <pc:spChg chg="mod">
          <ac:chgData name="Sampath Jayarathna" userId="aa7a8714-7736-4927-8c16-9ff815108838" providerId="ADAL" clId="{6CAEAFC0-AB1F-4D68-BC4D-CA253A706F71}" dt="2017-10-06T20:23:45.339" v="359" actId="1076"/>
          <ac:spMkLst>
            <pc:docMk/>
            <pc:sldMk cId="2292025263" sldId="278"/>
            <ac:spMk id="43018" creationId="{1A225D89-3321-46C3-81AE-E06DF76D51BB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23:59.938" v="360" actId="20577"/>
        <pc:sldMkLst>
          <pc:docMk/>
          <pc:sldMk cId="139907368" sldId="279"/>
        </pc:sldMkLst>
        <pc:spChg chg="del">
          <ac:chgData name="Sampath Jayarathna" userId="aa7a8714-7736-4927-8c16-9ff815108838" providerId="ADAL" clId="{6CAEAFC0-AB1F-4D68-BC4D-CA253A706F71}" dt="2017-10-06T20:10:49.184" v="119" actId="20577"/>
          <ac:spMkLst>
            <pc:docMk/>
            <pc:sldMk cId="139907368" sldId="279"/>
            <ac:spMk id="45058" creationId="{26E7B715-6926-4076-A76D-8FFD70062AB8}"/>
          </ac:spMkLst>
        </pc:spChg>
        <pc:spChg chg="mod">
          <ac:chgData name="Sampath Jayarathna" userId="aa7a8714-7736-4927-8c16-9ff815108838" providerId="ADAL" clId="{6CAEAFC0-AB1F-4D68-BC4D-CA253A706F71}" dt="2017-10-06T20:23:59.938" v="360" actId="20577"/>
          <ac:spMkLst>
            <pc:docMk/>
            <pc:sldMk cId="139907368" sldId="279"/>
            <ac:spMk id="45060" creationId="{3EA6AB65-AEB6-49E3-B2D5-00782CBEC99D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24:21.187" v="361" actId="2696"/>
        <pc:sldMkLst>
          <pc:docMk/>
          <pc:sldMk cId="1282654997" sldId="280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282654997" sldId="280"/>
            <ac:spMk id="47106" creationId="{83322728-295E-4598-B980-7F3E30ECF4A6}"/>
          </ac:spMkLst>
        </pc:spChg>
      </pc:sldChg>
      <pc:sldChg chg="addSp delSp modSp add">
        <pc:chgData name="Sampath Jayarathna" userId="aa7a8714-7736-4927-8c16-9ff815108838" providerId="ADAL" clId="{6CAEAFC0-AB1F-4D68-BC4D-CA253A706F71}" dt="2017-10-06T20:25:23.210" v="372" actId="1076"/>
        <pc:sldMkLst>
          <pc:docMk/>
          <pc:sldMk cId="1148228448" sldId="281"/>
        </pc:sldMkLst>
        <pc:spChg chg="del">
          <ac:chgData name="Sampath Jayarathna" userId="aa7a8714-7736-4927-8c16-9ff815108838" providerId="ADAL" clId="{6CAEAFC0-AB1F-4D68-BC4D-CA253A706F71}" dt="2017-10-06T20:10:49.184" v="119" actId="1076"/>
          <ac:spMkLst>
            <pc:docMk/>
            <pc:sldMk cId="1148228448" sldId="281"/>
            <ac:spMk id="49154" creationId="{6188BF15-3343-4178-91EE-CBCAC94DB742}"/>
          </ac:spMkLst>
        </pc:spChg>
        <pc:spChg chg="mod">
          <ac:chgData name="Sampath Jayarathna" userId="aa7a8714-7736-4927-8c16-9ff815108838" providerId="ADAL" clId="{6CAEAFC0-AB1F-4D68-BC4D-CA253A706F71}" dt="2017-10-06T20:25:15.458" v="371" actId="14100"/>
          <ac:spMkLst>
            <pc:docMk/>
            <pc:sldMk cId="1148228448" sldId="281"/>
            <ac:spMk id="49156" creationId="{1B75FC66-42FC-4D0E-B099-96AD81A826A3}"/>
          </ac:spMkLst>
        </pc:spChg>
        <pc:graphicFrameChg chg="add mod">
          <ac:chgData name="Sampath Jayarathna" userId="aa7a8714-7736-4927-8c16-9ff815108838" providerId="ADAL" clId="{6CAEAFC0-AB1F-4D68-BC4D-CA253A706F71}" dt="2017-10-06T20:25:23.210" v="372" actId="1076"/>
          <ac:graphicFrameMkLst>
            <pc:docMk/>
            <pc:sldMk cId="1148228448" sldId="281"/>
            <ac:graphicFrameMk id="5" creationId="{B134BA10-D4A4-4634-B8E5-EF95D6FB674E}"/>
          </ac:graphicFrameMkLst>
        </pc:graphicFrameChg>
      </pc:sldChg>
      <pc:sldChg chg="delSp add del">
        <pc:chgData name="Sampath Jayarathna" userId="aa7a8714-7736-4927-8c16-9ff815108838" providerId="ADAL" clId="{6CAEAFC0-AB1F-4D68-BC4D-CA253A706F71}" dt="2017-10-06T20:25:28.802" v="373" actId="2696"/>
        <pc:sldMkLst>
          <pc:docMk/>
          <pc:sldMk cId="1821704524" sldId="282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821704524" sldId="282"/>
            <ac:spMk id="51202" creationId="{4293ED98-F075-4CEA-B5A3-E0FD5D26481D}"/>
          </ac:spMkLst>
        </pc:spChg>
        <pc:graphicFrameChg chg="del">
          <ac:chgData name="Sampath Jayarathna" userId="aa7a8714-7736-4927-8c16-9ff815108838" providerId="ADAL" clId="{6CAEAFC0-AB1F-4D68-BC4D-CA253A706F71}" dt="2017-10-06T20:24:58.720" v="366" actId="2696"/>
          <ac:graphicFrameMkLst>
            <pc:docMk/>
            <pc:sldMk cId="1821704524" sldId="282"/>
            <ac:graphicFrameMk id="196646" creationId="{58B5C22E-EC4F-44A7-A228-D3A03085D808}"/>
          </ac:graphicFrameMkLst>
        </pc:graphicFrameChg>
      </pc:sldChg>
      <pc:sldChg chg="delSp modSp add">
        <pc:chgData name="Sampath Jayarathna" userId="aa7a8714-7736-4927-8c16-9ff815108838" providerId="ADAL" clId="{6CAEAFC0-AB1F-4D68-BC4D-CA253A706F71}" dt="2017-10-06T20:25:48.291" v="375" actId="1076"/>
        <pc:sldMkLst>
          <pc:docMk/>
          <pc:sldMk cId="4221483195" sldId="283"/>
        </pc:sldMkLst>
        <pc:spChg chg="del">
          <ac:chgData name="Sampath Jayarathna" userId="aa7a8714-7736-4927-8c16-9ff815108838" providerId="ADAL" clId="{6CAEAFC0-AB1F-4D68-BC4D-CA253A706F71}" dt="2017-10-06T20:10:49.184" v="119" actId="1076"/>
          <ac:spMkLst>
            <pc:docMk/>
            <pc:sldMk cId="4221483195" sldId="283"/>
            <ac:spMk id="53250" creationId="{F2F1ED75-60FB-48F8-A9C7-D22B223CAEE5}"/>
          </ac:spMkLst>
        </pc:spChg>
        <pc:spChg chg="mod">
          <ac:chgData name="Sampath Jayarathna" userId="aa7a8714-7736-4927-8c16-9ff815108838" providerId="ADAL" clId="{6CAEAFC0-AB1F-4D68-BC4D-CA253A706F71}" dt="2017-10-06T20:25:44.368" v="374" actId="20577"/>
          <ac:spMkLst>
            <pc:docMk/>
            <pc:sldMk cId="4221483195" sldId="283"/>
            <ac:spMk id="53252" creationId="{51FD3FBD-1730-4F59-93DE-7BD7497F6462}"/>
          </ac:spMkLst>
        </pc:spChg>
        <pc:graphicFrameChg chg="mod">
          <ac:chgData name="Sampath Jayarathna" userId="aa7a8714-7736-4927-8c16-9ff815108838" providerId="ADAL" clId="{6CAEAFC0-AB1F-4D68-BC4D-CA253A706F71}" dt="2017-10-06T20:25:48.291" v="375" actId="1076"/>
          <ac:graphicFrameMkLst>
            <pc:docMk/>
            <pc:sldMk cId="4221483195" sldId="283"/>
            <ac:graphicFrameMk id="159785" creationId="{C90B840B-3DF3-48AE-BC8A-00589AFDD7AE}"/>
          </ac:graphicFrameMkLst>
        </pc:graphicFrameChg>
      </pc:sldChg>
      <pc:sldChg chg="delSp modSp add">
        <pc:chgData name="Sampath Jayarathna" userId="aa7a8714-7736-4927-8c16-9ff815108838" providerId="ADAL" clId="{6CAEAFC0-AB1F-4D68-BC4D-CA253A706F71}" dt="2017-10-06T20:25:52.772" v="377" actId="27636"/>
        <pc:sldMkLst>
          <pc:docMk/>
          <pc:sldMk cId="49119299" sldId="284"/>
        </pc:sldMkLst>
        <pc:spChg chg="del">
          <ac:chgData name="Sampath Jayarathna" userId="aa7a8714-7736-4927-8c16-9ff815108838" providerId="ADAL" clId="{6CAEAFC0-AB1F-4D68-BC4D-CA253A706F71}" dt="2017-10-06T20:10:49.184" v="119" actId="27636"/>
          <ac:spMkLst>
            <pc:docMk/>
            <pc:sldMk cId="49119299" sldId="284"/>
            <ac:spMk id="55298" creationId="{5F04AD45-1DEF-432E-BDFB-0CD8AB0CB237}"/>
          </ac:spMkLst>
        </pc:spChg>
        <pc:spChg chg="mod">
          <ac:chgData name="Sampath Jayarathna" userId="aa7a8714-7736-4927-8c16-9ff815108838" providerId="ADAL" clId="{6CAEAFC0-AB1F-4D68-BC4D-CA253A706F71}" dt="2017-10-06T20:25:52.772" v="377" actId="27636"/>
          <ac:spMkLst>
            <pc:docMk/>
            <pc:sldMk cId="49119299" sldId="284"/>
            <ac:spMk id="55300" creationId="{D292C395-DD6A-464D-973B-1E28A7196B9A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3809246034" sldId="285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809246034" sldId="285"/>
            <ac:spMk id="57346" creationId="{95052E4E-D562-43F6-A73A-39FE5C5D7625}"/>
          </ac:spMkLst>
        </pc:spChg>
        <pc:spChg chg="mod">
          <ac:chgData name="Sampath Jayarathna" userId="aa7a8714-7736-4927-8c16-9ff815108838" providerId="ADAL" clId="{6CAEAFC0-AB1F-4D68-BC4D-CA253A706F71}" dt="2017-10-06T19:33:06.845" v="63" actId="27636"/>
          <ac:spMkLst>
            <pc:docMk/>
            <pc:sldMk cId="3809246034" sldId="285"/>
            <ac:spMk id="57348" creationId="{17FEF7E1-C1A1-4CA8-9068-9F1DB330AA48}"/>
          </ac:spMkLst>
        </pc:spChg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3097513250" sldId="286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097513250" sldId="286"/>
            <ac:spMk id="59394" creationId="{B277ACC0-ADFE-4265-AFCD-4A72095DDFCC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26:33.883" v="379" actId="403"/>
        <pc:sldMkLst>
          <pc:docMk/>
          <pc:sldMk cId="1248028344" sldId="287"/>
        </pc:sldMkLst>
        <pc:spChg chg="del">
          <ac:chgData name="Sampath Jayarathna" userId="aa7a8714-7736-4927-8c16-9ff815108838" providerId="ADAL" clId="{6CAEAFC0-AB1F-4D68-BC4D-CA253A706F71}" dt="2017-10-06T20:10:49.184" v="119" actId="403"/>
          <ac:spMkLst>
            <pc:docMk/>
            <pc:sldMk cId="1248028344" sldId="287"/>
            <ac:spMk id="61442" creationId="{07FE0D7B-C3A3-4FC4-BF51-0CCE43C35495}"/>
          </ac:spMkLst>
        </pc:spChg>
        <pc:spChg chg="mod">
          <ac:chgData name="Sampath Jayarathna" userId="aa7a8714-7736-4927-8c16-9ff815108838" providerId="ADAL" clId="{6CAEAFC0-AB1F-4D68-BC4D-CA253A706F71}" dt="2017-10-06T20:26:33.883" v="379" actId="403"/>
          <ac:spMkLst>
            <pc:docMk/>
            <pc:sldMk cId="1248028344" sldId="287"/>
            <ac:spMk id="61444" creationId="{7BA82A90-35FA-4865-B480-6A00F42AB7D8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26:43.490" v="380" actId="1076"/>
        <pc:sldMkLst>
          <pc:docMk/>
          <pc:sldMk cId="1077378490" sldId="288"/>
        </pc:sldMkLst>
        <pc:spChg chg="del">
          <ac:chgData name="Sampath Jayarathna" userId="aa7a8714-7736-4927-8c16-9ff815108838" providerId="ADAL" clId="{6CAEAFC0-AB1F-4D68-BC4D-CA253A706F71}" dt="2017-10-06T20:10:49.184" v="119" actId="1076"/>
          <ac:spMkLst>
            <pc:docMk/>
            <pc:sldMk cId="1077378490" sldId="288"/>
            <ac:spMk id="63490" creationId="{99431213-5091-4F84-B25A-77027496A736}"/>
          </ac:spMkLst>
        </pc:spChg>
        <pc:graphicFrameChg chg="mod">
          <ac:chgData name="Sampath Jayarathna" userId="aa7a8714-7736-4927-8c16-9ff815108838" providerId="ADAL" clId="{6CAEAFC0-AB1F-4D68-BC4D-CA253A706F71}" dt="2017-10-06T20:26:43.490" v="380" actId="1076"/>
          <ac:graphicFrameMkLst>
            <pc:docMk/>
            <pc:sldMk cId="1077378490" sldId="288"/>
            <ac:graphicFrameMk id="201790" creationId="{1720DC70-9FED-4D54-939E-8E1096D302E1}"/>
          </ac:graphicFrameMkLst>
        </pc:graphicFrameChg>
      </pc:sldChg>
      <pc:sldChg chg="delSp add del">
        <pc:chgData name="Sampath Jayarathna" userId="aa7a8714-7736-4927-8c16-9ff815108838" providerId="ADAL" clId="{6CAEAFC0-AB1F-4D68-BC4D-CA253A706F71}" dt="2017-10-06T21:19:48.349" v="485" actId="2696"/>
        <pc:sldMkLst>
          <pc:docMk/>
          <pc:sldMk cId="759948688" sldId="289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759948688" sldId="289"/>
            <ac:spMk id="65538" creationId="{539E445A-8C30-4D8B-BFC7-62FE9FE6D296}"/>
          </ac:spMkLst>
        </pc:spChg>
      </pc:sldChg>
      <pc:sldChg chg="delSp add del">
        <pc:chgData name="Sampath Jayarathna" userId="aa7a8714-7736-4927-8c16-9ff815108838" providerId="ADAL" clId="{6CAEAFC0-AB1F-4D68-BC4D-CA253A706F71}" dt="2017-10-06T21:19:49.457" v="486" actId="2696"/>
        <pc:sldMkLst>
          <pc:docMk/>
          <pc:sldMk cId="818067441" sldId="290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818067441" sldId="290"/>
            <ac:spMk id="67586" creationId="{41DA0875-6777-4A2D-AAD1-B3585B07E670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27:31.389" v="381" actId="2696"/>
        <pc:sldMkLst>
          <pc:docMk/>
          <pc:sldMk cId="3062673463" sldId="291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062673463" sldId="291"/>
            <ac:spMk id="69634" creationId="{6C47C2C2-4485-4A0A-8DC0-B3443AD02F31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28:10.486" v="399" actId="27636"/>
        <pc:sldMkLst>
          <pc:docMk/>
          <pc:sldMk cId="1857411960" sldId="292"/>
        </pc:sldMkLst>
        <pc:spChg chg="del">
          <ac:chgData name="Sampath Jayarathna" userId="aa7a8714-7736-4927-8c16-9ff815108838" providerId="ADAL" clId="{6CAEAFC0-AB1F-4D68-BC4D-CA253A706F71}" dt="2017-10-06T20:10:49.184" v="119" actId="27636"/>
          <ac:spMkLst>
            <pc:docMk/>
            <pc:sldMk cId="1857411960" sldId="292"/>
            <ac:spMk id="71682" creationId="{787A650A-F988-43F0-843B-15962C9FF61B}"/>
          </ac:spMkLst>
        </pc:spChg>
        <pc:spChg chg="mod">
          <ac:chgData name="Sampath Jayarathna" userId="aa7a8714-7736-4927-8c16-9ff815108838" providerId="ADAL" clId="{6CAEAFC0-AB1F-4D68-BC4D-CA253A706F71}" dt="2017-10-06T20:28:10.486" v="399" actId="27636"/>
          <ac:spMkLst>
            <pc:docMk/>
            <pc:sldMk cId="1857411960" sldId="292"/>
            <ac:spMk id="71684" creationId="{F5F4C978-EB1A-45FB-9E17-D67DBBA8D7D4}"/>
          </ac:spMkLst>
        </pc:spChg>
      </pc:sldChg>
      <pc:sldChg chg="del">
        <pc:chgData name="Sampath Jayarathna" userId="aa7a8714-7736-4927-8c16-9ff815108838" providerId="ADAL" clId="{6CAEAFC0-AB1F-4D68-BC4D-CA253A706F71}" dt="2017-10-06T19:31:15.785" v="21" actId="2696"/>
        <pc:sldMkLst>
          <pc:docMk/>
          <pc:sldMk cId="4280409051" sldId="292"/>
        </pc:sldMkLst>
      </pc:sldChg>
      <pc:sldChg chg="delSp modSp add del">
        <pc:chgData name="Sampath Jayarathna" userId="aa7a8714-7736-4927-8c16-9ff815108838" providerId="ADAL" clId="{6CAEAFC0-AB1F-4D68-BC4D-CA253A706F71}" dt="2017-10-06T20:44:00.867" v="440" actId="2696"/>
        <pc:sldMkLst>
          <pc:docMk/>
          <pc:sldMk cId="3722724121" sldId="293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722724121" sldId="293"/>
            <ac:spMk id="73730" creationId="{FCE509F2-760A-455F-9C15-999E0A4A229F}"/>
          </ac:spMkLst>
        </pc:spChg>
        <pc:spChg chg="mod">
          <ac:chgData name="Sampath Jayarathna" userId="aa7a8714-7736-4927-8c16-9ff815108838" providerId="ADAL" clId="{6CAEAFC0-AB1F-4D68-BC4D-CA253A706F71}" dt="2017-10-06T20:27:57.722" v="390" actId="2696"/>
          <ac:spMkLst>
            <pc:docMk/>
            <pc:sldMk cId="3722724121" sldId="293"/>
            <ac:spMk id="73732" creationId="{DBC62831-F61A-465D-BE4A-FD221510B017}"/>
          </ac:spMkLst>
        </pc:spChg>
      </pc:sldChg>
      <pc:sldChg chg="del">
        <pc:chgData name="Sampath Jayarathna" userId="aa7a8714-7736-4927-8c16-9ff815108838" providerId="ADAL" clId="{6CAEAFC0-AB1F-4D68-BC4D-CA253A706F71}" dt="2017-10-06T19:31:15.957" v="22" actId="2696"/>
        <pc:sldMkLst>
          <pc:docMk/>
          <pc:sldMk cId="4199942250" sldId="293"/>
        </pc:sldMkLst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511755676" sldId="294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511755676" sldId="294"/>
            <ac:spMk id="75778" creationId="{819F0F96-2C88-4634-87F8-EF528FBC2AD0}"/>
          </ac:spMkLst>
        </pc:spChg>
      </pc:sldChg>
      <pc:sldChg chg="del">
        <pc:chgData name="Sampath Jayarathna" userId="aa7a8714-7736-4927-8c16-9ff815108838" providerId="ADAL" clId="{6CAEAFC0-AB1F-4D68-BC4D-CA253A706F71}" dt="2017-10-06T19:31:16.113" v="23" actId="2696"/>
        <pc:sldMkLst>
          <pc:docMk/>
          <pc:sldMk cId="1536409404" sldId="294"/>
        </pc:sldMkLst>
      </pc:sldChg>
      <pc:sldChg chg="delSp modSp add">
        <pc:chgData name="Sampath Jayarathna" userId="aa7a8714-7736-4927-8c16-9ff815108838" providerId="ADAL" clId="{6CAEAFC0-AB1F-4D68-BC4D-CA253A706F71}" dt="2017-10-06T20:57:25.499" v="461" actId="20577"/>
        <pc:sldMkLst>
          <pc:docMk/>
          <pc:sldMk cId="1000905518" sldId="295"/>
        </pc:sldMkLst>
        <pc:spChg chg="del">
          <ac:chgData name="Sampath Jayarathna" userId="aa7a8714-7736-4927-8c16-9ff815108838" providerId="ADAL" clId="{6CAEAFC0-AB1F-4D68-BC4D-CA253A706F71}" dt="2017-10-06T20:10:49.184" v="119" actId="20577"/>
          <ac:spMkLst>
            <pc:docMk/>
            <pc:sldMk cId="1000905518" sldId="295"/>
            <ac:spMk id="77826" creationId="{F5D22C88-5F17-4622-A5A5-C91B25F055E2}"/>
          </ac:spMkLst>
        </pc:spChg>
        <pc:spChg chg="mod">
          <ac:chgData name="Sampath Jayarathna" userId="aa7a8714-7736-4927-8c16-9ff815108838" providerId="ADAL" clId="{6CAEAFC0-AB1F-4D68-BC4D-CA253A706F71}" dt="2017-10-06T20:57:25.499" v="461" actId="20577"/>
          <ac:spMkLst>
            <pc:docMk/>
            <pc:sldMk cId="1000905518" sldId="295"/>
            <ac:spMk id="77828" creationId="{592834A8-A9E7-42DA-BE0B-146786794CF8}"/>
          </ac:spMkLst>
        </pc:spChg>
      </pc:sldChg>
      <pc:sldChg chg="del">
        <pc:chgData name="Sampath Jayarathna" userId="aa7a8714-7736-4927-8c16-9ff815108838" providerId="ADAL" clId="{6CAEAFC0-AB1F-4D68-BC4D-CA253A706F71}" dt="2017-10-06T19:31:17.126" v="30" actId="2696"/>
        <pc:sldMkLst>
          <pc:docMk/>
          <pc:sldMk cId="3729613544" sldId="295"/>
        </pc:sldMkLst>
      </pc:sldChg>
      <pc:sldChg chg="addSp delSp modSp add">
        <pc:chgData name="Sampath Jayarathna" userId="aa7a8714-7736-4927-8c16-9ff815108838" providerId="ADAL" clId="{6CAEAFC0-AB1F-4D68-BC4D-CA253A706F71}" dt="2017-10-06T21:04:16.682" v="484" actId="478"/>
        <pc:sldMkLst>
          <pc:docMk/>
          <pc:sldMk cId="1507564720" sldId="296"/>
        </pc:sldMkLst>
        <pc:spChg chg="del">
          <ac:chgData name="Sampath Jayarathna" userId="aa7a8714-7736-4927-8c16-9ff815108838" providerId="ADAL" clId="{6CAEAFC0-AB1F-4D68-BC4D-CA253A706F71}" dt="2017-10-06T20:10:49.184" v="119" actId="478"/>
          <ac:spMkLst>
            <pc:docMk/>
            <pc:sldMk cId="1507564720" sldId="296"/>
            <ac:spMk id="79874" creationId="{C50C872E-E802-4733-B372-F28D4CEBFC2D}"/>
          </ac:spMkLst>
        </pc:spChg>
        <pc:picChg chg="add del">
          <ac:chgData name="Sampath Jayarathna" userId="aa7a8714-7736-4927-8c16-9ff815108838" providerId="ADAL" clId="{6CAEAFC0-AB1F-4D68-BC4D-CA253A706F71}" dt="2017-10-06T21:04:16.058" v="483" actId="478"/>
          <ac:picMkLst>
            <pc:docMk/>
            <pc:sldMk cId="1507564720" sldId="296"/>
            <ac:picMk id="2" creationId="{FEE1C19A-8F6D-4BA0-A145-222FA1CEAAC1}"/>
          </ac:picMkLst>
        </pc:picChg>
        <pc:picChg chg="add del mod">
          <ac:chgData name="Sampath Jayarathna" userId="aa7a8714-7736-4927-8c16-9ff815108838" providerId="ADAL" clId="{6CAEAFC0-AB1F-4D68-BC4D-CA253A706F71}" dt="2017-10-06T21:04:16.682" v="484" actId="478"/>
          <ac:picMkLst>
            <pc:docMk/>
            <pc:sldMk cId="1507564720" sldId="296"/>
            <ac:picMk id="3" creationId="{F211C966-23B7-4969-BFBA-76C242052245}"/>
          </ac:picMkLst>
        </pc:picChg>
      </pc:sldChg>
      <pc:sldChg chg="del">
        <pc:chgData name="Sampath Jayarathna" userId="aa7a8714-7736-4927-8c16-9ff815108838" providerId="ADAL" clId="{6CAEAFC0-AB1F-4D68-BC4D-CA253A706F71}" dt="2017-10-06T19:31:17.299" v="31" actId="2696"/>
        <pc:sldMkLst>
          <pc:docMk/>
          <pc:sldMk cId="2114328614" sldId="296"/>
        </pc:sldMkLst>
      </pc:sldChg>
      <pc:sldChg chg="del">
        <pc:chgData name="Sampath Jayarathna" userId="aa7a8714-7736-4927-8c16-9ff815108838" providerId="ADAL" clId="{6CAEAFC0-AB1F-4D68-BC4D-CA253A706F71}" dt="2017-10-06T19:31:17.440" v="32" actId="2696"/>
        <pc:sldMkLst>
          <pc:docMk/>
          <pc:sldMk cId="1662669407" sldId="297"/>
        </pc:sldMkLst>
      </pc:sldChg>
      <pc:sldChg chg="delSp mod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2361393222" sldId="297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2361393222" sldId="297"/>
            <ac:spMk id="81922" creationId="{6465BBC9-C146-49D9-8280-B8BD923B518F}"/>
          </ac:spMkLst>
        </pc:spChg>
        <pc:spChg chg="mod">
          <ac:chgData name="Sampath Jayarathna" userId="aa7a8714-7736-4927-8c16-9ff815108838" providerId="ADAL" clId="{6CAEAFC0-AB1F-4D68-BC4D-CA253A706F71}" dt="2017-10-06T19:33:06.877" v="64" actId="27636"/>
          <ac:spMkLst>
            <pc:docMk/>
            <pc:sldMk cId="2361393222" sldId="297"/>
            <ac:spMk id="81924" creationId="{037236A6-BE43-4884-B221-AFDA70AFC80A}"/>
          </ac:spMkLst>
        </pc:spChg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1471078764" sldId="298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471078764" sldId="298"/>
            <ac:spMk id="83970" creationId="{88E3F9E6-B42F-45DB-AFFD-83F1B49FE0DC}"/>
          </ac:spMkLst>
        </pc:spChg>
      </pc:sldChg>
      <pc:sldChg chg="del">
        <pc:chgData name="Sampath Jayarathna" userId="aa7a8714-7736-4927-8c16-9ff815108838" providerId="ADAL" clId="{6CAEAFC0-AB1F-4D68-BC4D-CA253A706F71}" dt="2017-10-06T19:31:17.580" v="33" actId="2696"/>
        <pc:sldMkLst>
          <pc:docMk/>
          <pc:sldMk cId="3871697724" sldId="298"/>
        </pc:sldMkLst>
      </pc:sldChg>
      <pc:sldChg chg="del">
        <pc:chgData name="Sampath Jayarathna" userId="aa7a8714-7736-4927-8c16-9ff815108838" providerId="ADAL" clId="{6CAEAFC0-AB1F-4D68-BC4D-CA253A706F71}" dt="2017-10-06T19:31:17.737" v="34" actId="2696"/>
        <pc:sldMkLst>
          <pc:docMk/>
          <pc:sldMk cId="1785739729" sldId="299"/>
        </pc:sldMkLst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2191311832" sldId="299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2191311832" sldId="299"/>
            <ac:spMk id="86018" creationId="{E8699E64-D2C9-4F0E-BFAC-28BE929A976C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57:17.404" v="460" actId="20577"/>
        <pc:sldMkLst>
          <pc:docMk/>
          <pc:sldMk cId="71916499" sldId="300"/>
        </pc:sldMkLst>
        <pc:spChg chg="del">
          <ac:chgData name="Sampath Jayarathna" userId="aa7a8714-7736-4927-8c16-9ff815108838" providerId="ADAL" clId="{6CAEAFC0-AB1F-4D68-BC4D-CA253A706F71}" dt="2017-10-06T20:10:49.184" v="119" actId="20577"/>
          <ac:spMkLst>
            <pc:docMk/>
            <pc:sldMk cId="71916499" sldId="300"/>
            <ac:spMk id="88066" creationId="{A90289AA-0F0A-45E0-AE25-56AC2A6FC053}"/>
          </ac:spMkLst>
        </pc:spChg>
        <pc:spChg chg="mod">
          <ac:chgData name="Sampath Jayarathna" userId="aa7a8714-7736-4927-8c16-9ff815108838" providerId="ADAL" clId="{6CAEAFC0-AB1F-4D68-BC4D-CA253A706F71}" dt="2017-10-06T20:57:17.404" v="460" actId="20577"/>
          <ac:spMkLst>
            <pc:docMk/>
            <pc:sldMk cId="71916499" sldId="300"/>
            <ac:spMk id="88068" creationId="{98FF49D7-DCB2-46C3-BA15-7F37D6BC190D}"/>
          </ac:spMkLst>
        </pc:spChg>
      </pc:sldChg>
      <pc:sldChg chg="del">
        <pc:chgData name="Sampath Jayarathna" userId="aa7a8714-7736-4927-8c16-9ff815108838" providerId="ADAL" clId="{6CAEAFC0-AB1F-4D68-BC4D-CA253A706F71}" dt="2017-10-06T19:31:17.893" v="35" actId="2696"/>
        <pc:sldMkLst>
          <pc:docMk/>
          <pc:sldMk cId="855564025" sldId="301"/>
        </pc:sldMkLst>
      </pc:sldChg>
      <pc:sldChg chg="delSp add del">
        <pc:chgData name="Sampath Jayarathna" userId="aa7a8714-7736-4927-8c16-9ff815108838" providerId="ADAL" clId="{6CAEAFC0-AB1F-4D68-BC4D-CA253A706F71}" dt="2017-10-06T20:47:26.518" v="441" actId="2696"/>
        <pc:sldMkLst>
          <pc:docMk/>
          <pc:sldMk cId="1422880541" sldId="301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422880541" sldId="301"/>
            <ac:spMk id="90114" creationId="{6A354904-CA80-46A9-8647-F181561CD92C}"/>
          </ac:spMkLst>
        </pc:spChg>
      </pc:sldChg>
      <pc:sldChg chg="addSp delSp modSp add">
        <pc:chgData name="Sampath Jayarathna" userId="aa7a8714-7736-4927-8c16-9ff815108838" providerId="ADAL" clId="{6CAEAFC0-AB1F-4D68-BC4D-CA253A706F71}" dt="2017-10-06T21:03:30.988" v="482" actId="20577"/>
        <pc:sldMkLst>
          <pc:docMk/>
          <pc:sldMk cId="3273912695" sldId="301"/>
        </pc:sldMkLst>
        <pc:spChg chg="mod">
          <ac:chgData name="Sampath Jayarathna" userId="aa7a8714-7736-4927-8c16-9ff815108838" providerId="ADAL" clId="{6CAEAFC0-AB1F-4D68-BC4D-CA253A706F71}" dt="2017-10-06T21:03:30.988" v="482" actId="20577"/>
          <ac:spMkLst>
            <pc:docMk/>
            <pc:sldMk cId="3273912695" sldId="301"/>
            <ac:spMk id="79875" creationId="{37B26E24-C0FB-48A6-870F-99ECB8E364AF}"/>
          </ac:spMkLst>
        </pc:spChg>
        <pc:spChg chg="del">
          <ac:chgData name="Sampath Jayarathna" userId="aa7a8714-7736-4927-8c16-9ff815108838" providerId="ADAL" clId="{6CAEAFC0-AB1F-4D68-BC4D-CA253A706F71}" dt="2017-10-06T21:02:17.548" v="466" actId="478"/>
          <ac:spMkLst>
            <pc:docMk/>
            <pc:sldMk cId="3273912695" sldId="301"/>
            <ac:spMk id="79876" creationId="{087081C1-0581-4233-A75C-B0413AD70726}"/>
          </ac:spMkLst>
        </pc:spChg>
        <pc:grpChg chg="add mod">
          <ac:chgData name="Sampath Jayarathna" userId="aa7a8714-7736-4927-8c16-9ff815108838" providerId="ADAL" clId="{6CAEAFC0-AB1F-4D68-BC4D-CA253A706F71}" dt="2017-10-06T21:03:23.181" v="475" actId="14100"/>
          <ac:grpSpMkLst>
            <pc:docMk/>
            <pc:sldMk cId="3273912695" sldId="301"/>
            <ac:grpSpMk id="5" creationId="{9E6DA437-9A5D-41E8-B2F7-5EB8B28A88CA}"/>
          </ac:grpSpMkLst>
        </pc:grpChg>
        <pc:picChg chg="mod">
          <ac:chgData name="Sampath Jayarathna" userId="aa7a8714-7736-4927-8c16-9ff815108838" providerId="ADAL" clId="{6CAEAFC0-AB1F-4D68-BC4D-CA253A706F71}" dt="2017-10-06T21:03:17.353" v="472" actId="20577"/>
          <ac:picMkLst>
            <pc:docMk/>
            <pc:sldMk cId="3273912695" sldId="301"/>
            <ac:picMk id="2" creationId="{FEE1C19A-8F6D-4BA0-A145-222FA1CEAAC1}"/>
          </ac:picMkLst>
        </pc:picChg>
        <pc:picChg chg="del mod">
          <ac:chgData name="Sampath Jayarathna" userId="aa7a8714-7736-4927-8c16-9ff815108838" providerId="ADAL" clId="{6CAEAFC0-AB1F-4D68-BC4D-CA253A706F71}" dt="2017-10-06T21:02:58.744" v="469" actId="478"/>
          <ac:picMkLst>
            <pc:docMk/>
            <pc:sldMk cId="3273912695" sldId="301"/>
            <ac:picMk id="3" creationId="{F211C966-23B7-4969-BFBA-76C242052245}"/>
          </ac:picMkLst>
        </pc:picChg>
        <pc:picChg chg="add mod">
          <ac:chgData name="Sampath Jayarathna" userId="aa7a8714-7736-4927-8c16-9ff815108838" providerId="ADAL" clId="{6CAEAFC0-AB1F-4D68-BC4D-CA253A706F71}" dt="2017-10-06T21:03:17.353" v="472" actId="20577"/>
          <ac:picMkLst>
            <pc:docMk/>
            <pc:sldMk cId="3273912695" sldId="301"/>
            <ac:picMk id="4" creationId="{D6E0CFA9-C6CC-408F-9B1D-226BC4BB94B4}"/>
          </ac:picMkLst>
        </pc:picChg>
      </pc:sldChg>
      <pc:sldChg chg="delSp add del">
        <pc:chgData name="Sampath Jayarathna" userId="aa7a8714-7736-4927-8c16-9ff815108838" providerId="ADAL" clId="{6CAEAFC0-AB1F-4D68-BC4D-CA253A706F71}" dt="2017-10-06T20:47:26.528" v="442" actId="2696"/>
        <pc:sldMkLst>
          <pc:docMk/>
          <pc:sldMk cId="152950277" sldId="302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52950277" sldId="302"/>
            <ac:spMk id="92162" creationId="{4D2B4B0D-590E-4492-9AB9-B2AE16737D95}"/>
          </ac:spMkLst>
        </pc:spChg>
      </pc:sldChg>
      <pc:sldChg chg="del">
        <pc:chgData name="Sampath Jayarathna" userId="aa7a8714-7736-4927-8c16-9ff815108838" providerId="ADAL" clId="{6CAEAFC0-AB1F-4D68-BC4D-CA253A706F71}" dt="2017-10-06T19:31:18.066" v="36" actId="2696"/>
        <pc:sldMkLst>
          <pc:docMk/>
          <pc:sldMk cId="2953744699" sldId="302"/>
        </pc:sldMkLst>
      </pc:sldChg>
      <pc:sldChg chg="delSp add del">
        <pc:chgData name="Sampath Jayarathna" userId="aa7a8714-7736-4927-8c16-9ff815108838" providerId="ADAL" clId="{6CAEAFC0-AB1F-4D68-BC4D-CA253A706F71}" dt="2017-10-06T20:47:26.535" v="443" actId="2696"/>
        <pc:sldMkLst>
          <pc:docMk/>
          <pc:sldMk cId="1599207229" sldId="303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599207229" sldId="303"/>
            <ac:spMk id="94210" creationId="{F30FA8BE-7E11-4E12-9321-DC07A1D18B07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47:26.542" v="444" actId="2696"/>
        <pc:sldMkLst>
          <pc:docMk/>
          <pc:sldMk cId="2587848291" sldId="304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2587848291" sldId="304"/>
            <ac:spMk id="96258" creationId="{C818CDA8-2E68-46D3-ACC2-C1C67A4C5AD8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47:26.552" v="445" actId="2696"/>
        <pc:sldMkLst>
          <pc:docMk/>
          <pc:sldMk cId="115596203" sldId="305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15596203" sldId="305"/>
            <ac:spMk id="98306" creationId="{B8D620A9-9A4E-43DA-A43D-06247C785777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47:26.559" v="446" actId="2696"/>
        <pc:sldMkLst>
          <pc:docMk/>
          <pc:sldMk cId="4245796923" sldId="306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4245796923" sldId="306"/>
            <ac:spMk id="100354" creationId="{08836094-7D3B-4568-A301-5242A4B4DE5A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47:26.566" v="447" actId="2696"/>
        <pc:sldMkLst>
          <pc:docMk/>
          <pc:sldMk cId="1894330782" sldId="307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894330782" sldId="307"/>
            <ac:spMk id="102402" creationId="{04CA6B88-39A0-45CF-AE6E-6A1B887A806A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47:26.576" v="448" actId="2696"/>
        <pc:sldMkLst>
          <pc:docMk/>
          <pc:sldMk cId="1131572502" sldId="308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131572502" sldId="308"/>
            <ac:spMk id="104450" creationId="{84B11055-773D-42E2-A004-99D730918E89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47:26.583" v="449" actId="2696"/>
        <pc:sldMkLst>
          <pc:docMk/>
          <pc:sldMk cId="1959324160" sldId="309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959324160" sldId="309"/>
            <ac:spMk id="106498" creationId="{CDCA0508-BE83-449D-A1A8-502C01759D0E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47:26.591" v="450" actId="2696"/>
        <pc:sldMkLst>
          <pc:docMk/>
          <pc:sldMk cId="1243767031" sldId="310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243767031" sldId="310"/>
            <ac:spMk id="108546" creationId="{BBD999D4-1F8B-47E1-A86F-70D3D7059330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47:26.599" v="451" actId="2696"/>
        <pc:sldMkLst>
          <pc:docMk/>
          <pc:sldMk cId="3919283857" sldId="311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919283857" sldId="311"/>
            <ac:spMk id="110594" creationId="{CE9A3952-DB1D-4395-BF43-8F982519CEB1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47:26.608" v="452" actId="2696"/>
        <pc:sldMkLst>
          <pc:docMk/>
          <pc:sldMk cId="2154618313" sldId="312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2154618313" sldId="312"/>
            <ac:spMk id="112642" creationId="{91FEBF95-85DA-44D6-9947-5FC560C1533F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47:26.616" v="453" actId="2696"/>
        <pc:sldMkLst>
          <pc:docMk/>
          <pc:sldMk cId="1252837137" sldId="313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252837137" sldId="313"/>
            <ac:spMk id="114690" creationId="{04B694B5-A924-48F8-B102-A3FD87D14459}"/>
          </ac:spMkLst>
        </pc:spChg>
      </pc:sldChg>
      <pc:sldChg chg="del">
        <pc:chgData name="Sampath Jayarathna" userId="aa7a8714-7736-4927-8c16-9ff815108838" providerId="ADAL" clId="{6CAEAFC0-AB1F-4D68-BC4D-CA253A706F71}" dt="2017-10-06T19:31:18.206" v="37" actId="2696"/>
        <pc:sldMkLst>
          <pc:docMk/>
          <pc:sldMk cId="764504635" sldId="314"/>
        </pc:sldMkLst>
      </pc:sldChg>
      <pc:sldChg chg="delSp add del">
        <pc:chgData name="Sampath Jayarathna" userId="aa7a8714-7736-4927-8c16-9ff815108838" providerId="ADAL" clId="{6CAEAFC0-AB1F-4D68-BC4D-CA253A706F71}" dt="2017-10-06T20:47:26.625" v="454" actId="2696"/>
        <pc:sldMkLst>
          <pc:docMk/>
          <pc:sldMk cId="3698261978" sldId="314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698261978" sldId="314"/>
            <ac:spMk id="116738" creationId="{7DB15260-107A-4F73-ACAE-59B154FADE06}"/>
          </ac:spMkLst>
        </pc:spChg>
      </pc:sldChg>
      <pc:sldChg chg="del">
        <pc:chgData name="Sampath Jayarathna" userId="aa7a8714-7736-4927-8c16-9ff815108838" providerId="ADAL" clId="{6CAEAFC0-AB1F-4D68-BC4D-CA253A706F71}" dt="2017-10-06T19:31:18.362" v="38" actId="2696"/>
        <pc:sldMkLst>
          <pc:docMk/>
          <pc:sldMk cId="588129784" sldId="315"/>
        </pc:sldMkLst>
      </pc:sldChg>
      <pc:sldChg chg="add del">
        <pc:chgData name="Sampath Jayarathna" userId="aa7a8714-7736-4927-8c16-9ff815108838" providerId="ADAL" clId="{6CAEAFC0-AB1F-4D68-BC4D-CA253A706F71}" dt="2017-10-06T20:47:26.631" v="455" actId="2696"/>
        <pc:sldMkLst>
          <pc:docMk/>
          <pc:sldMk cId="930550629" sldId="315"/>
        </pc:sldMkLst>
      </pc:sldChg>
      <pc:sldChg chg="del">
        <pc:chgData name="Sampath Jayarathna" userId="aa7a8714-7736-4927-8c16-9ff815108838" providerId="ADAL" clId="{6CAEAFC0-AB1F-4D68-BC4D-CA253A706F71}" dt="2017-10-06T19:31:18.518" v="39" actId="2696"/>
        <pc:sldMkLst>
          <pc:docMk/>
          <pc:sldMk cId="2724041263" sldId="316"/>
        </pc:sldMkLst>
      </pc:sldChg>
      <pc:sldChg chg="add del">
        <pc:chgData name="Sampath Jayarathna" userId="aa7a8714-7736-4927-8c16-9ff815108838" providerId="ADAL" clId="{6CAEAFC0-AB1F-4D68-BC4D-CA253A706F71}" dt="2017-10-06T20:47:26.638" v="456" actId="2696"/>
        <pc:sldMkLst>
          <pc:docMk/>
          <pc:sldMk cId="2878052265" sldId="316"/>
        </pc:sldMkLst>
      </pc:sldChg>
      <pc:sldChg chg="add del">
        <pc:chgData name="Sampath Jayarathna" userId="aa7a8714-7736-4927-8c16-9ff815108838" providerId="ADAL" clId="{6CAEAFC0-AB1F-4D68-BC4D-CA253A706F71}" dt="2017-10-06T20:47:26.647" v="457" actId="2696"/>
        <pc:sldMkLst>
          <pc:docMk/>
          <pc:sldMk cId="124678687" sldId="317"/>
        </pc:sldMkLst>
      </pc:sldChg>
      <pc:sldChg chg="del">
        <pc:chgData name="Sampath Jayarathna" userId="aa7a8714-7736-4927-8c16-9ff815108838" providerId="ADAL" clId="{6CAEAFC0-AB1F-4D68-BC4D-CA253A706F71}" dt="2017-10-06T19:31:18.675" v="40" actId="2696"/>
        <pc:sldMkLst>
          <pc:docMk/>
          <pc:sldMk cId="603452214" sldId="317"/>
        </pc:sldMkLst>
      </pc:sldChg>
      <pc:sldChg chg="add del">
        <pc:chgData name="Sampath Jayarathna" userId="aa7a8714-7736-4927-8c16-9ff815108838" providerId="ADAL" clId="{6CAEAFC0-AB1F-4D68-BC4D-CA253A706F71}" dt="2017-10-06T20:47:26.652" v="458" actId="2696"/>
        <pc:sldMkLst>
          <pc:docMk/>
          <pc:sldMk cId="2680321477" sldId="318"/>
        </pc:sldMkLst>
      </pc:sldChg>
      <pc:sldChg chg="del">
        <pc:chgData name="Sampath Jayarathna" userId="aa7a8714-7736-4927-8c16-9ff815108838" providerId="ADAL" clId="{6CAEAFC0-AB1F-4D68-BC4D-CA253A706F71}" dt="2017-10-06T19:31:18.815" v="41" actId="2696"/>
        <pc:sldMkLst>
          <pc:docMk/>
          <pc:sldMk cId="3013397482" sldId="318"/>
        </pc:sldMkLst>
      </pc:sldChg>
      <pc:sldChg chg="del">
        <pc:chgData name="Sampath Jayarathna" userId="aa7a8714-7736-4927-8c16-9ff815108838" providerId="ADAL" clId="{6CAEAFC0-AB1F-4D68-BC4D-CA253A706F71}" dt="2017-10-06T19:31:18.987" v="42" actId="2696"/>
        <pc:sldMkLst>
          <pc:docMk/>
          <pc:sldMk cId="1530561423" sldId="319"/>
        </pc:sldMkLst>
      </pc:sldChg>
      <pc:sldChg chg="del">
        <pc:chgData name="Sampath Jayarathna" userId="aa7a8714-7736-4927-8c16-9ff815108838" providerId="ADAL" clId="{6CAEAFC0-AB1F-4D68-BC4D-CA253A706F71}" dt="2017-10-06T19:31:19.127" v="43" actId="2696"/>
        <pc:sldMkLst>
          <pc:docMk/>
          <pc:sldMk cId="1527259419" sldId="320"/>
        </pc:sldMkLst>
      </pc:sldChg>
      <pc:sldChg chg="del">
        <pc:chgData name="Sampath Jayarathna" userId="aa7a8714-7736-4927-8c16-9ff815108838" providerId="ADAL" clId="{6CAEAFC0-AB1F-4D68-BC4D-CA253A706F71}" dt="2017-10-06T19:31:19.299" v="44" actId="2696"/>
        <pc:sldMkLst>
          <pc:docMk/>
          <pc:sldMk cId="3751392537" sldId="321"/>
        </pc:sldMkLst>
      </pc:sldChg>
      <pc:sldChg chg="del">
        <pc:chgData name="Sampath Jayarathna" userId="aa7a8714-7736-4927-8c16-9ff815108838" providerId="ADAL" clId="{6CAEAFC0-AB1F-4D68-BC4D-CA253A706F71}" dt="2017-10-06T19:31:19.455" v="45" actId="2696"/>
        <pc:sldMkLst>
          <pc:docMk/>
          <pc:sldMk cId="3502995967" sldId="322"/>
        </pc:sldMkLst>
      </pc:sldChg>
      <pc:sldChg chg="del">
        <pc:chgData name="Sampath Jayarathna" userId="aa7a8714-7736-4927-8c16-9ff815108838" providerId="ADAL" clId="{6CAEAFC0-AB1F-4D68-BC4D-CA253A706F71}" dt="2017-10-06T19:31:19.752" v="46" actId="2696"/>
        <pc:sldMkLst>
          <pc:docMk/>
          <pc:sldMk cId="345082607" sldId="323"/>
        </pc:sldMkLst>
      </pc:sldChg>
      <pc:sldChg chg="del">
        <pc:chgData name="Sampath Jayarathna" userId="aa7a8714-7736-4927-8c16-9ff815108838" providerId="ADAL" clId="{6CAEAFC0-AB1F-4D68-BC4D-CA253A706F71}" dt="2017-10-06T19:31:19.893" v="47" actId="2696"/>
        <pc:sldMkLst>
          <pc:docMk/>
          <pc:sldMk cId="2779584355" sldId="324"/>
        </pc:sldMkLst>
      </pc:sldChg>
      <pc:sldChg chg="del">
        <pc:chgData name="Sampath Jayarathna" userId="aa7a8714-7736-4927-8c16-9ff815108838" providerId="ADAL" clId="{6CAEAFC0-AB1F-4D68-BC4D-CA253A706F71}" dt="2017-10-06T19:31:20.033" v="48" actId="2696"/>
        <pc:sldMkLst>
          <pc:docMk/>
          <pc:sldMk cId="3564769154" sldId="325"/>
        </pc:sldMkLst>
      </pc:sldChg>
      <pc:sldChg chg="del">
        <pc:chgData name="Sampath Jayarathna" userId="aa7a8714-7736-4927-8c16-9ff815108838" providerId="ADAL" clId="{6CAEAFC0-AB1F-4D68-BC4D-CA253A706F71}" dt="2017-10-06T19:31:20.189" v="49" actId="2696"/>
        <pc:sldMkLst>
          <pc:docMk/>
          <pc:sldMk cId="3522041737" sldId="326"/>
        </pc:sldMkLst>
      </pc:sldChg>
      <pc:sldChg chg="del">
        <pc:chgData name="Sampath Jayarathna" userId="aa7a8714-7736-4927-8c16-9ff815108838" providerId="ADAL" clId="{6CAEAFC0-AB1F-4D68-BC4D-CA253A706F71}" dt="2017-10-06T19:31:20.345" v="50" actId="2696"/>
        <pc:sldMkLst>
          <pc:docMk/>
          <pc:sldMk cId="1955871918" sldId="327"/>
        </pc:sldMkLst>
      </pc:sldChg>
      <pc:sldChg chg="del">
        <pc:chgData name="Sampath Jayarathna" userId="aa7a8714-7736-4927-8c16-9ff815108838" providerId="ADAL" clId="{6CAEAFC0-AB1F-4D68-BC4D-CA253A706F71}" dt="2017-10-06T19:31:20.486" v="51" actId="2696"/>
        <pc:sldMkLst>
          <pc:docMk/>
          <pc:sldMk cId="3374162004" sldId="328"/>
        </pc:sldMkLst>
      </pc:sldChg>
      <pc:sldChg chg="del">
        <pc:chgData name="Sampath Jayarathna" userId="aa7a8714-7736-4927-8c16-9ff815108838" providerId="ADAL" clId="{6CAEAFC0-AB1F-4D68-BC4D-CA253A706F71}" dt="2017-10-06T19:31:20.658" v="52" actId="2696"/>
        <pc:sldMkLst>
          <pc:docMk/>
          <pc:sldMk cId="424925452" sldId="329"/>
        </pc:sldMkLst>
      </pc:sldChg>
      <pc:sldChg chg="del">
        <pc:chgData name="Sampath Jayarathna" userId="aa7a8714-7736-4927-8c16-9ff815108838" providerId="ADAL" clId="{6CAEAFC0-AB1F-4D68-BC4D-CA253A706F71}" dt="2017-10-06T19:31:20.814" v="53" actId="2696"/>
        <pc:sldMkLst>
          <pc:docMk/>
          <pc:sldMk cId="1645865768" sldId="330"/>
        </pc:sldMkLst>
      </pc:sldChg>
      <pc:sldChg chg="del">
        <pc:chgData name="Sampath Jayarathna" userId="aa7a8714-7736-4927-8c16-9ff815108838" providerId="ADAL" clId="{6CAEAFC0-AB1F-4D68-BC4D-CA253A706F71}" dt="2017-10-06T19:31:20.970" v="54" actId="2696"/>
        <pc:sldMkLst>
          <pc:docMk/>
          <pc:sldMk cId="3434853389" sldId="336"/>
        </pc:sldMkLst>
      </pc:sldChg>
      <pc:sldChg chg="del">
        <pc:chgData name="Sampath Jayarathna" userId="aa7a8714-7736-4927-8c16-9ff815108838" providerId="ADAL" clId="{6CAEAFC0-AB1F-4D68-BC4D-CA253A706F71}" dt="2017-10-06T19:31:21.111" v="55" actId="2696"/>
        <pc:sldMkLst>
          <pc:docMk/>
          <pc:sldMk cId="652118072" sldId="337"/>
        </pc:sldMkLst>
      </pc:sldChg>
      <pc:sldChg chg="del">
        <pc:chgData name="Sampath Jayarathna" userId="aa7a8714-7736-4927-8c16-9ff815108838" providerId="ADAL" clId="{6CAEAFC0-AB1F-4D68-BC4D-CA253A706F71}" dt="2017-10-06T19:31:21.300" v="56" actId="2696"/>
        <pc:sldMkLst>
          <pc:docMk/>
          <pc:sldMk cId="1267897807" sldId="347"/>
        </pc:sldMkLst>
      </pc:sldChg>
      <pc:sldChg chg="del">
        <pc:chgData name="Sampath Jayarathna" userId="aa7a8714-7736-4927-8c16-9ff815108838" providerId="ADAL" clId="{6CAEAFC0-AB1F-4D68-BC4D-CA253A706F71}" dt="2017-10-06T19:31:21.784" v="57" actId="2696"/>
        <pc:sldMkLst>
          <pc:docMk/>
          <pc:sldMk cId="1766891477" sldId="348"/>
        </pc:sldMkLst>
      </pc:sldChg>
      <pc:sldChg chg="del">
        <pc:chgData name="Sampath Jayarathna" userId="aa7a8714-7736-4927-8c16-9ff815108838" providerId="ADAL" clId="{6CAEAFC0-AB1F-4D68-BC4D-CA253A706F71}" dt="2017-10-06T19:31:16.267" v="24" actId="2696"/>
        <pc:sldMkLst>
          <pc:docMk/>
          <pc:sldMk cId="1895055299" sldId="349"/>
        </pc:sldMkLst>
      </pc:sldChg>
      <pc:sldChg chg="del">
        <pc:chgData name="Sampath Jayarathna" userId="aa7a8714-7736-4927-8c16-9ff815108838" providerId="ADAL" clId="{6CAEAFC0-AB1F-4D68-BC4D-CA253A706F71}" dt="2017-10-06T19:31:16.391" v="25" actId="2696"/>
        <pc:sldMkLst>
          <pc:docMk/>
          <pc:sldMk cId="4276703624" sldId="350"/>
        </pc:sldMkLst>
      </pc:sldChg>
      <pc:sldChg chg="del">
        <pc:chgData name="Sampath Jayarathna" userId="aa7a8714-7736-4927-8c16-9ff815108838" providerId="ADAL" clId="{6CAEAFC0-AB1F-4D68-BC4D-CA253A706F71}" dt="2017-10-06T19:31:16.547" v="26" actId="2696"/>
        <pc:sldMkLst>
          <pc:docMk/>
          <pc:sldMk cId="2507409738" sldId="351"/>
        </pc:sldMkLst>
      </pc:sldChg>
      <pc:sldChg chg="del">
        <pc:chgData name="Sampath Jayarathna" userId="aa7a8714-7736-4927-8c16-9ff815108838" providerId="ADAL" clId="{6CAEAFC0-AB1F-4D68-BC4D-CA253A706F71}" dt="2017-10-06T19:31:16.704" v="27" actId="2696"/>
        <pc:sldMkLst>
          <pc:docMk/>
          <pc:sldMk cId="992167975" sldId="352"/>
        </pc:sldMkLst>
      </pc:sldChg>
      <pc:sldChg chg="del">
        <pc:chgData name="Sampath Jayarathna" userId="aa7a8714-7736-4927-8c16-9ff815108838" providerId="ADAL" clId="{6CAEAFC0-AB1F-4D68-BC4D-CA253A706F71}" dt="2017-10-06T19:31:16.829" v="28" actId="2696"/>
        <pc:sldMkLst>
          <pc:docMk/>
          <pc:sldMk cId="2244646745" sldId="353"/>
        </pc:sldMkLst>
      </pc:sldChg>
      <pc:sldChg chg="del">
        <pc:chgData name="Sampath Jayarathna" userId="aa7a8714-7736-4927-8c16-9ff815108838" providerId="ADAL" clId="{6CAEAFC0-AB1F-4D68-BC4D-CA253A706F71}" dt="2017-10-06T19:31:17.001" v="29" actId="2696"/>
        <pc:sldMkLst>
          <pc:docMk/>
          <pc:sldMk cId="3646820343" sldId="354"/>
        </pc:sldMkLst>
      </pc:sldChg>
      <pc:sldChg chg="del">
        <pc:chgData name="Sampath Jayarathna" userId="aa7a8714-7736-4927-8c16-9ff815108838" providerId="ADAL" clId="{6CAEAFC0-AB1F-4D68-BC4D-CA253A706F71}" dt="2017-10-06T19:31:15.567" v="20" actId="2696"/>
        <pc:sldMkLst>
          <pc:docMk/>
          <pc:sldMk cId="1582145998" sldId="355"/>
        </pc:sldMkLst>
      </pc:sldChg>
    </pc:docChg>
  </pc:docChgLst>
  <pc:docChgLst>
    <pc:chgData name="Sampath Jayarathna" userId="aa7a8714-7736-4927-8c16-9ff815108838" providerId="ADAL" clId="{C4B13B79-657F-431D-8A5B-2D4360142546}"/>
    <pc:docChg chg="undo custSel addSld delSld modSld sldOrd">
      <pc:chgData name="Sampath Jayarathna" userId="aa7a8714-7736-4927-8c16-9ff815108838" providerId="ADAL" clId="{C4B13B79-657F-431D-8A5B-2D4360142546}" dt="2017-10-07T23:09:40.668" v="582" actId="14100"/>
      <pc:docMkLst>
        <pc:docMk/>
      </pc:docMkLst>
      <pc:sldChg chg="modSp">
        <pc:chgData name="Sampath Jayarathna" userId="aa7a8714-7736-4927-8c16-9ff815108838" providerId="ADAL" clId="{C4B13B79-657F-431D-8A5B-2D4360142546}" dt="2017-10-07T14:53:34.537" v="55" actId="20577"/>
        <pc:sldMkLst>
          <pc:docMk/>
          <pc:sldMk cId="0" sldId="256"/>
        </pc:sldMkLst>
        <pc:spChg chg="mod">
          <ac:chgData name="Sampath Jayarathna" userId="aa7a8714-7736-4927-8c16-9ff815108838" providerId="ADAL" clId="{C4B13B79-657F-431D-8A5B-2D4360142546}" dt="2017-10-07T14:53:34.537" v="55" actId="20577"/>
          <ac:spMkLst>
            <pc:docMk/>
            <pc:sldMk cId="0" sldId="256"/>
            <ac:spMk id="13314" creationId="{00000000-0000-0000-0000-000000000000}"/>
          </ac:spMkLst>
        </pc:spChg>
      </pc:sldChg>
      <pc:sldChg chg="add del">
        <pc:chgData name="Sampath Jayarathna" userId="aa7a8714-7736-4927-8c16-9ff815108838" providerId="ADAL" clId="{C4B13B79-657F-431D-8A5B-2D4360142546}" dt="2017-10-07T14:53:45.981" v="56" actId="2696"/>
        <pc:sldMkLst>
          <pc:docMk/>
          <pc:sldMk cId="1909647122" sldId="257"/>
        </pc:sldMkLst>
      </pc:sldChg>
      <pc:sldChg chg="add del">
        <pc:chgData name="Sampath Jayarathna" userId="aa7a8714-7736-4927-8c16-9ff815108838" providerId="ADAL" clId="{C4B13B79-657F-431D-8A5B-2D4360142546}" dt="2017-10-07T14:53:49.467" v="57" actId="2696"/>
        <pc:sldMkLst>
          <pc:docMk/>
          <pc:sldMk cId="299742949" sldId="258"/>
        </pc:sldMkLst>
      </pc:sldChg>
      <pc:sldChg chg="delSp modSp add">
        <pc:chgData name="Sampath Jayarathna" userId="aa7a8714-7736-4927-8c16-9ff815108838" providerId="ADAL" clId="{C4B13B79-657F-431D-8A5B-2D4360142546}" dt="2017-10-07T15:26:47.943" v="140"/>
        <pc:sldMkLst>
          <pc:docMk/>
          <pc:sldMk cId="1379325355" sldId="259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379325355" sldId="259"/>
            <ac:spMk id="9218" creationId="{810AF8B1-BA91-4513-BAF8-027105A4111B}"/>
          </ac:spMkLst>
        </pc:spChg>
        <pc:spChg chg="mod">
          <ac:chgData name="Sampath Jayarathna" userId="aa7a8714-7736-4927-8c16-9ff815108838" providerId="ADAL" clId="{C4B13B79-657F-431D-8A5B-2D4360142546}" dt="2017-10-07T15:15:55.705" v="60" actId="5793"/>
          <ac:spMkLst>
            <pc:docMk/>
            <pc:sldMk cId="1379325355" sldId="259"/>
            <ac:spMk id="9220" creationId="{2805592E-C211-490D-B70A-B0A9E2E4D284}"/>
          </ac:spMkLst>
        </pc:spChg>
      </pc:sldChg>
      <pc:sldChg chg="del">
        <pc:chgData name="Sampath Jayarathna" userId="aa7a8714-7736-4927-8c16-9ff815108838" providerId="ADAL" clId="{C4B13B79-657F-431D-8A5B-2D4360142546}" dt="2017-10-07T14:53:15.284" v="0" actId="2696"/>
        <pc:sldMkLst>
          <pc:docMk/>
          <pc:sldMk cId="4219075998" sldId="259"/>
        </pc:sldMkLst>
      </pc:sldChg>
      <pc:sldChg chg="del">
        <pc:chgData name="Sampath Jayarathna" userId="aa7a8714-7736-4927-8c16-9ff815108838" providerId="ADAL" clId="{C4B13B79-657F-431D-8A5B-2D4360142546}" dt="2017-10-07T14:53:15.409" v="1" actId="2696"/>
        <pc:sldMkLst>
          <pc:docMk/>
          <pc:sldMk cId="1611261602" sldId="260"/>
        </pc:sldMkLst>
      </pc:sldChg>
      <pc:sldChg chg="addSp delSp modSp add">
        <pc:chgData name="Sampath Jayarathna" userId="aa7a8714-7736-4927-8c16-9ff815108838" providerId="ADAL" clId="{C4B13B79-657F-431D-8A5B-2D4360142546}" dt="2017-10-07T15:26:47.943" v="140"/>
        <pc:sldMkLst>
          <pc:docMk/>
          <pc:sldMk cId="2472915092" sldId="260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472915092" sldId="260"/>
            <ac:spMk id="11266" creationId="{5F013D84-1879-4382-B425-13D7B9E257D6}"/>
          </ac:spMkLst>
        </pc:spChg>
        <pc:spChg chg="mod">
          <ac:chgData name="Sampath Jayarathna" userId="aa7a8714-7736-4927-8c16-9ff815108838" providerId="ADAL" clId="{C4B13B79-657F-431D-8A5B-2D4360142546}" dt="2017-10-07T15:22:27.529" v="69" actId="6549"/>
          <ac:spMkLst>
            <pc:docMk/>
            <pc:sldMk cId="2472915092" sldId="260"/>
            <ac:spMk id="11268" creationId="{EEFB2DBF-984E-4318-B182-D3A9A6844F36}"/>
          </ac:spMkLst>
        </pc:spChg>
        <pc:picChg chg="add del mod">
          <ac:chgData name="Sampath Jayarathna" userId="aa7a8714-7736-4927-8c16-9ff815108838" providerId="ADAL" clId="{C4B13B79-657F-431D-8A5B-2D4360142546}" dt="2017-10-07T15:23:03.251" v="73" actId="478"/>
          <ac:picMkLst>
            <pc:docMk/>
            <pc:sldMk cId="2472915092" sldId="260"/>
            <ac:picMk id="2" creationId="{815B4F83-8CA8-4E07-B763-D40A49703DD5}"/>
          </ac:picMkLst>
        </pc:picChg>
      </pc:sldChg>
      <pc:sldChg chg="del">
        <pc:chgData name="Sampath Jayarathna" userId="aa7a8714-7736-4927-8c16-9ff815108838" providerId="ADAL" clId="{C4B13B79-657F-431D-8A5B-2D4360142546}" dt="2017-10-07T14:53:15.518" v="2" actId="2696"/>
        <pc:sldMkLst>
          <pc:docMk/>
          <pc:sldMk cId="1677511669" sldId="261"/>
        </pc:sldMkLst>
      </pc:sldChg>
      <pc:sldChg chg="delSp modSp add">
        <pc:chgData name="Sampath Jayarathna" userId="aa7a8714-7736-4927-8c16-9ff815108838" providerId="ADAL" clId="{C4B13B79-657F-431D-8A5B-2D4360142546}" dt="2017-10-07T15:26:47.943" v="140"/>
        <pc:sldMkLst>
          <pc:docMk/>
          <pc:sldMk cId="3633258690" sldId="261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3633258690" sldId="261"/>
            <ac:spMk id="13314" creationId="{D9521BD1-C6B4-413A-A809-747AD967AC92}"/>
          </ac:spMkLst>
        </pc:spChg>
        <pc:spChg chg="mod">
          <ac:chgData name="Sampath Jayarathna" userId="aa7a8714-7736-4927-8c16-9ff815108838" providerId="ADAL" clId="{C4B13B79-657F-431D-8A5B-2D4360142546}" dt="2017-10-07T14:53:29.711" v="38" actId="27636"/>
          <ac:spMkLst>
            <pc:docMk/>
            <pc:sldMk cId="3633258690" sldId="261"/>
            <ac:spMk id="13316" creationId="{ECA71F5C-F3CF-4981-A44F-F04151063295}"/>
          </ac:spMkLst>
        </pc:spChg>
      </pc:sldChg>
      <pc:sldChg chg="del">
        <pc:chgData name="Sampath Jayarathna" userId="aa7a8714-7736-4927-8c16-9ff815108838" providerId="ADAL" clId="{C4B13B79-657F-431D-8A5B-2D4360142546}" dt="2017-10-07T14:53:15.661" v="3" actId="2696"/>
        <pc:sldMkLst>
          <pc:docMk/>
          <pc:sldMk cId="3633332704" sldId="262"/>
        </pc:sldMkLst>
      </pc:sldChg>
      <pc:sldChg chg="addSp delSp modSp add">
        <pc:chgData name="Sampath Jayarathna" userId="aa7a8714-7736-4927-8c16-9ff815108838" providerId="ADAL" clId="{C4B13B79-657F-431D-8A5B-2D4360142546}" dt="2017-10-07T15:26:47.943" v="140"/>
        <pc:sldMkLst>
          <pc:docMk/>
          <pc:sldMk cId="3745112253" sldId="262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3745112253" sldId="262"/>
            <ac:spMk id="15362" creationId="{94BD81CA-C87A-4248-ABD2-77C117D892FF}"/>
          </ac:spMkLst>
        </pc:spChg>
        <pc:spChg chg="mod">
          <ac:chgData name="Sampath Jayarathna" userId="aa7a8714-7736-4927-8c16-9ff815108838" providerId="ADAL" clId="{C4B13B79-657F-431D-8A5B-2D4360142546}" dt="2017-10-07T15:25:06.985" v="81" actId="27636"/>
          <ac:spMkLst>
            <pc:docMk/>
            <pc:sldMk cId="3745112253" sldId="262"/>
            <ac:spMk id="15364" creationId="{43273794-B701-47EA-8234-40D17DD68666}"/>
          </ac:spMkLst>
        </pc:spChg>
        <pc:picChg chg="add mod">
          <ac:chgData name="Sampath Jayarathna" userId="aa7a8714-7736-4927-8c16-9ff815108838" providerId="ADAL" clId="{C4B13B79-657F-431D-8A5B-2D4360142546}" dt="2017-10-07T15:25:08.627" v="82" actId="1076"/>
          <ac:picMkLst>
            <pc:docMk/>
            <pc:sldMk cId="3745112253" sldId="262"/>
            <ac:picMk id="2" creationId="{E81D7152-A86E-4177-8418-83F47A635EDB}"/>
          </ac:picMkLst>
        </pc:picChg>
        <pc:picChg chg="add mod ord">
          <ac:chgData name="Sampath Jayarathna" userId="aa7a8714-7736-4927-8c16-9ff815108838" providerId="ADAL" clId="{C4B13B79-657F-431D-8A5B-2D4360142546}" dt="2017-10-07T15:25:53.202" v="121" actId="1036"/>
          <ac:picMkLst>
            <pc:docMk/>
            <pc:sldMk cId="3745112253" sldId="262"/>
            <ac:picMk id="3" creationId="{F74F9051-961B-4C55-95C1-49D3C7255434}"/>
          </ac:picMkLst>
        </pc:picChg>
      </pc:sldChg>
      <pc:sldChg chg="delSp modSp add">
        <pc:chgData name="Sampath Jayarathna" userId="aa7a8714-7736-4927-8c16-9ff815108838" providerId="ADAL" clId="{C4B13B79-657F-431D-8A5B-2D4360142546}" dt="2017-10-07T15:26:47.943" v="140"/>
        <pc:sldMkLst>
          <pc:docMk/>
          <pc:sldMk cId="406914289" sldId="263"/>
        </pc:sldMkLst>
        <pc:spChg chg="del mod">
          <ac:chgData name="Sampath Jayarathna" userId="aa7a8714-7736-4927-8c16-9ff815108838" providerId="ADAL" clId="{C4B13B79-657F-431D-8A5B-2D4360142546}" dt="2017-10-07T15:26:47.943" v="140"/>
          <ac:spMkLst>
            <pc:docMk/>
            <pc:sldMk cId="406914289" sldId="263"/>
            <ac:spMk id="17410" creationId="{E6333872-33F3-40A9-A0C2-5FE15DCECEE5}"/>
          </ac:spMkLst>
        </pc:spChg>
        <pc:grpChg chg="mod">
          <ac:chgData name="Sampath Jayarathna" userId="aa7a8714-7736-4927-8c16-9ff815108838" providerId="ADAL" clId="{C4B13B79-657F-431D-8A5B-2D4360142546}" dt="2017-10-07T15:26:34.341" v="139" actId="1036"/>
          <ac:grpSpMkLst>
            <pc:docMk/>
            <pc:sldMk cId="406914289" sldId="263"/>
            <ac:grpSpMk id="17412" creationId="{F5FE018D-9397-4323-8708-FAFCA3F8B6AC}"/>
          </ac:grpSpMkLst>
        </pc:grpChg>
      </pc:sldChg>
      <pc:sldChg chg="del">
        <pc:chgData name="Sampath Jayarathna" userId="aa7a8714-7736-4927-8c16-9ff815108838" providerId="ADAL" clId="{C4B13B79-657F-431D-8A5B-2D4360142546}" dt="2017-10-07T14:53:15.772" v="4" actId="2696"/>
        <pc:sldMkLst>
          <pc:docMk/>
          <pc:sldMk cId="3515316890" sldId="263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1639379949" sldId="264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639379949" sldId="264"/>
            <ac:spMk id="18434" creationId="{24037DCA-4036-40A9-ABFE-A1B0DCEFC29F}"/>
          </ac:spMkLst>
        </pc:spChg>
      </pc:sldChg>
      <pc:sldChg chg="del">
        <pc:chgData name="Sampath Jayarathna" userId="aa7a8714-7736-4927-8c16-9ff815108838" providerId="ADAL" clId="{C4B13B79-657F-431D-8A5B-2D4360142546}" dt="2017-10-07T14:53:15.944" v="5" actId="2696"/>
        <pc:sldMkLst>
          <pc:docMk/>
          <pc:sldMk cId="2545936782" sldId="264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1328154765" sldId="265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328154765" sldId="265"/>
            <ac:spMk id="20482" creationId="{5D33EFF6-8C2B-4C1F-9D88-AE6517A48AAF}"/>
          </ac:spMkLst>
        </pc:spChg>
      </pc:sldChg>
      <pc:sldChg chg="del">
        <pc:chgData name="Sampath Jayarathna" userId="aa7a8714-7736-4927-8c16-9ff815108838" providerId="ADAL" clId="{C4B13B79-657F-431D-8A5B-2D4360142546}" dt="2017-10-07T14:53:16.070" v="6" actId="2696"/>
        <pc:sldMkLst>
          <pc:docMk/>
          <pc:sldMk cId="3230513990" sldId="265"/>
        </pc:sldMkLst>
      </pc:sldChg>
      <pc:sldChg chg="del">
        <pc:chgData name="Sampath Jayarathna" userId="aa7a8714-7736-4927-8c16-9ff815108838" providerId="ADAL" clId="{C4B13B79-657F-431D-8A5B-2D4360142546}" dt="2017-10-07T14:53:16.211" v="7" actId="2696"/>
        <pc:sldMkLst>
          <pc:docMk/>
          <pc:sldMk cId="25448239" sldId="266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907392362" sldId="266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907392362" sldId="266"/>
            <ac:spMk id="22530" creationId="{0C080C16-9637-4BBC-8932-2F0103F42C52}"/>
          </ac:spMkLst>
        </pc:spChg>
      </pc:sldChg>
      <pc:sldChg chg="del">
        <pc:chgData name="Sampath Jayarathna" userId="aa7a8714-7736-4927-8c16-9ff815108838" providerId="ADAL" clId="{C4B13B79-657F-431D-8A5B-2D4360142546}" dt="2017-10-07T14:53:16.367" v="8" actId="2696"/>
        <pc:sldMkLst>
          <pc:docMk/>
          <pc:sldMk cId="2184864179" sldId="267"/>
        </pc:sldMkLst>
      </pc:sldChg>
      <pc:sldChg chg="delSp modSp add">
        <pc:chgData name="Sampath Jayarathna" userId="aa7a8714-7736-4927-8c16-9ff815108838" providerId="ADAL" clId="{C4B13B79-657F-431D-8A5B-2D4360142546}" dt="2017-10-07T15:27:39.446" v="141" actId="20577"/>
        <pc:sldMkLst>
          <pc:docMk/>
          <pc:sldMk cId="2910035873" sldId="267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910035873" sldId="267"/>
            <ac:spMk id="24578" creationId="{31771572-4869-469A-AB43-857E3759A46C}"/>
          </ac:spMkLst>
        </pc:spChg>
        <pc:spChg chg="mod">
          <ac:chgData name="Sampath Jayarathna" userId="aa7a8714-7736-4927-8c16-9ff815108838" providerId="ADAL" clId="{C4B13B79-657F-431D-8A5B-2D4360142546}" dt="2017-10-07T15:27:39.446" v="141" actId="20577"/>
          <ac:spMkLst>
            <pc:docMk/>
            <pc:sldMk cId="2910035873" sldId="267"/>
            <ac:spMk id="24580" creationId="{89F4C144-2009-4CCB-BCFC-93DD6CCADF46}"/>
          </ac:spMkLst>
        </pc:spChg>
      </pc:sldChg>
      <pc:sldChg chg="delSp modSp add">
        <pc:chgData name="Sampath Jayarathna" userId="aa7a8714-7736-4927-8c16-9ff815108838" providerId="ADAL" clId="{C4B13B79-657F-431D-8A5B-2D4360142546}" dt="2017-10-07T15:29:52.679" v="211" actId="403"/>
        <pc:sldMkLst>
          <pc:docMk/>
          <pc:sldMk cId="289250130" sldId="268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89250130" sldId="268"/>
            <ac:spMk id="26626" creationId="{8E44D9FB-2EDF-47F0-B591-33D7D605727B}"/>
          </ac:spMkLst>
        </pc:spChg>
        <pc:spChg chg="mod">
          <ac:chgData name="Sampath Jayarathna" userId="aa7a8714-7736-4927-8c16-9ff815108838" providerId="ADAL" clId="{C4B13B79-657F-431D-8A5B-2D4360142546}" dt="2017-10-07T15:29:52.679" v="211" actId="403"/>
          <ac:spMkLst>
            <pc:docMk/>
            <pc:sldMk cId="289250130" sldId="268"/>
            <ac:spMk id="26628" creationId="{28857C46-86AF-4A3C-A053-6FCF48034B89}"/>
          </ac:spMkLst>
        </pc:spChg>
      </pc:sldChg>
      <pc:sldChg chg="del">
        <pc:chgData name="Sampath Jayarathna" userId="aa7a8714-7736-4927-8c16-9ff815108838" providerId="ADAL" clId="{C4B13B79-657F-431D-8A5B-2D4360142546}" dt="2017-10-07T14:53:16.492" v="9" actId="2696"/>
        <pc:sldMkLst>
          <pc:docMk/>
          <pc:sldMk cId="1297531447" sldId="268"/>
        </pc:sldMkLst>
      </pc:sldChg>
      <pc:sldChg chg="del">
        <pc:chgData name="Sampath Jayarathna" userId="aa7a8714-7736-4927-8c16-9ff815108838" providerId="ADAL" clId="{C4B13B79-657F-431D-8A5B-2D4360142546}" dt="2017-10-07T14:53:16.634" v="10" actId="2696"/>
        <pc:sldMkLst>
          <pc:docMk/>
          <pc:sldMk cId="676642131" sldId="269"/>
        </pc:sldMkLst>
      </pc:sldChg>
      <pc:sldChg chg="addSp delSp modSp add">
        <pc:chgData name="Sampath Jayarathna" userId="aa7a8714-7736-4927-8c16-9ff815108838" providerId="ADAL" clId="{C4B13B79-657F-431D-8A5B-2D4360142546}" dt="2017-10-07T15:37:04.105" v="283" actId="1076"/>
        <pc:sldMkLst>
          <pc:docMk/>
          <pc:sldMk cId="3911248619" sldId="269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3911248619" sldId="269"/>
            <ac:spMk id="28674" creationId="{A087674F-A68C-43A4-AADE-512627278856}"/>
          </ac:spMkLst>
        </pc:spChg>
        <pc:grpChg chg="mod">
          <ac:chgData name="Sampath Jayarathna" userId="aa7a8714-7736-4927-8c16-9ff815108838" providerId="ADAL" clId="{C4B13B79-657F-431D-8A5B-2D4360142546}" dt="2017-10-07T15:36:58.257" v="281" actId="1036"/>
          <ac:grpSpMkLst>
            <pc:docMk/>
            <pc:sldMk cId="3911248619" sldId="269"/>
            <ac:grpSpMk id="28676" creationId="{37F49121-6958-41A0-92F7-3D5FA21B8A0C}"/>
          </ac:grpSpMkLst>
        </pc:grpChg>
        <pc:picChg chg="add mod">
          <ac:chgData name="Sampath Jayarathna" userId="aa7a8714-7736-4927-8c16-9ff815108838" providerId="ADAL" clId="{C4B13B79-657F-431D-8A5B-2D4360142546}" dt="2017-10-07T15:37:04.105" v="283" actId="1076"/>
          <ac:picMkLst>
            <pc:docMk/>
            <pc:sldMk cId="3911248619" sldId="269"/>
            <ac:picMk id="2" creationId="{6EC14745-F5A5-47FF-A391-B3600B1F3C06}"/>
          </ac:picMkLst>
        </pc:picChg>
      </pc:sldChg>
      <pc:sldChg chg="delSp modSp add">
        <pc:chgData name="Sampath Jayarathna" userId="aa7a8714-7736-4927-8c16-9ff815108838" providerId="ADAL" clId="{C4B13B79-657F-431D-8A5B-2D4360142546}" dt="2017-10-07T16:14:45.435" v="307" actId="14100"/>
        <pc:sldMkLst>
          <pc:docMk/>
          <pc:sldMk cId="2420532900" sldId="270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420532900" sldId="270"/>
            <ac:spMk id="29698" creationId="{A9B26EF6-3793-46DB-9855-6CEEBF3B0E73}"/>
          </ac:spMkLst>
        </pc:spChg>
        <pc:spChg chg="mod">
          <ac:chgData name="Sampath Jayarathna" userId="aa7a8714-7736-4927-8c16-9ff815108838" providerId="ADAL" clId="{C4B13B79-657F-431D-8A5B-2D4360142546}" dt="2017-10-07T16:14:45.435" v="307" actId="14100"/>
          <ac:spMkLst>
            <pc:docMk/>
            <pc:sldMk cId="2420532900" sldId="270"/>
            <ac:spMk id="29700" creationId="{FBD53B3F-65F2-46FC-88EC-C53EE18CED1E}"/>
          </ac:spMkLst>
        </pc:spChg>
      </pc:sldChg>
      <pc:sldChg chg="del">
        <pc:chgData name="Sampath Jayarathna" userId="aa7a8714-7736-4927-8c16-9ff815108838" providerId="ADAL" clId="{C4B13B79-657F-431D-8A5B-2D4360142546}" dt="2017-10-07T14:53:16.775" v="11" actId="2696"/>
        <pc:sldMkLst>
          <pc:docMk/>
          <pc:sldMk cId="900596127" sldId="271"/>
        </pc:sldMkLst>
      </pc:sldChg>
      <pc:sldChg chg="addSp delSp modSp add">
        <pc:chgData name="Sampath Jayarathna" userId="aa7a8714-7736-4927-8c16-9ff815108838" providerId="ADAL" clId="{C4B13B79-657F-431D-8A5B-2D4360142546}" dt="2017-10-07T16:17:05.038" v="432" actId="167"/>
        <pc:sldMkLst>
          <pc:docMk/>
          <pc:sldMk cId="3773752917" sldId="271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3773752917" sldId="271"/>
            <ac:spMk id="31746" creationId="{A33BFD4E-55EB-42D9-B58C-3271778EFBAD}"/>
          </ac:spMkLst>
        </pc:spChg>
        <pc:spChg chg="mod">
          <ac:chgData name="Sampath Jayarathna" userId="aa7a8714-7736-4927-8c16-9ff815108838" providerId="ADAL" clId="{C4B13B79-657F-431D-8A5B-2D4360142546}" dt="2017-10-07T16:15:30.505" v="405" actId="14100"/>
          <ac:spMkLst>
            <pc:docMk/>
            <pc:sldMk cId="3773752917" sldId="271"/>
            <ac:spMk id="31750" creationId="{9B459BB1-06BB-42D0-AABC-0F27E6997DB5}"/>
          </ac:spMkLst>
        </pc:spChg>
        <pc:spChg chg="mod">
          <ac:chgData name="Sampath Jayarathna" userId="aa7a8714-7736-4927-8c16-9ff815108838" providerId="ADAL" clId="{C4B13B79-657F-431D-8A5B-2D4360142546}" dt="2017-10-07T16:15:50.577" v="417" actId="1035"/>
          <ac:spMkLst>
            <pc:docMk/>
            <pc:sldMk cId="3773752917" sldId="271"/>
            <ac:spMk id="31752" creationId="{77DA95C6-AE10-4A96-94A5-B3B2C53DC9F2}"/>
          </ac:spMkLst>
        </pc:spChg>
        <pc:spChg chg="mod">
          <ac:chgData name="Sampath Jayarathna" userId="aa7a8714-7736-4927-8c16-9ff815108838" providerId="ADAL" clId="{C4B13B79-657F-431D-8A5B-2D4360142546}" dt="2017-10-07T16:15:55.553" v="425" actId="1036"/>
          <ac:spMkLst>
            <pc:docMk/>
            <pc:sldMk cId="3773752917" sldId="271"/>
            <ac:spMk id="31754" creationId="{17C33BE2-21A6-4BDA-B38C-0DB123E9D029}"/>
          </ac:spMkLst>
        </pc:spChg>
        <pc:spChg chg="mod">
          <ac:chgData name="Sampath Jayarathna" userId="aa7a8714-7736-4927-8c16-9ff815108838" providerId="ADAL" clId="{C4B13B79-657F-431D-8A5B-2D4360142546}" dt="2017-10-07T16:15:11.073" v="368" actId="1037"/>
          <ac:spMkLst>
            <pc:docMk/>
            <pc:sldMk cId="3773752917" sldId="271"/>
            <ac:spMk id="31757" creationId="{7D65E50E-FC73-4A3A-BE8A-E0D521C693FD}"/>
          </ac:spMkLst>
        </pc:spChg>
        <pc:spChg chg="mod">
          <ac:chgData name="Sampath Jayarathna" userId="aa7a8714-7736-4927-8c16-9ff815108838" providerId="ADAL" clId="{C4B13B79-657F-431D-8A5B-2D4360142546}" dt="2017-10-07T16:15:38.585" v="407" actId="1076"/>
          <ac:spMkLst>
            <pc:docMk/>
            <pc:sldMk cId="3773752917" sldId="271"/>
            <ac:spMk id="31758" creationId="{0619AFD0-8113-4D63-A8F0-9D4976D22C4C}"/>
          </ac:spMkLst>
        </pc:spChg>
        <pc:spChg chg="mod">
          <ac:chgData name="Sampath Jayarathna" userId="aa7a8714-7736-4927-8c16-9ff815108838" providerId="ADAL" clId="{C4B13B79-657F-431D-8A5B-2D4360142546}" dt="2017-10-07T16:15:32.891" v="406" actId="1076"/>
          <ac:spMkLst>
            <pc:docMk/>
            <pc:sldMk cId="3773752917" sldId="271"/>
            <ac:spMk id="31759" creationId="{CD19AEDE-4025-41F5-8654-6BACD6BC50B1}"/>
          </ac:spMkLst>
        </pc:spChg>
        <pc:grpChg chg="add mod ord">
          <ac:chgData name="Sampath Jayarathna" userId="aa7a8714-7736-4927-8c16-9ff815108838" providerId="ADAL" clId="{C4B13B79-657F-431D-8A5B-2D4360142546}" dt="2017-10-07T16:17:05.038" v="432" actId="167"/>
          <ac:grpSpMkLst>
            <pc:docMk/>
            <pc:sldMk cId="3773752917" sldId="271"/>
            <ac:grpSpMk id="5" creationId="{BCF3238B-280F-4094-8004-919EA2AB94A9}"/>
          </ac:grpSpMkLst>
        </pc:grpChg>
        <pc:grpChg chg="mod">
          <ac:chgData name="Sampath Jayarathna" userId="aa7a8714-7736-4927-8c16-9ff815108838" providerId="ADAL" clId="{C4B13B79-657F-431D-8A5B-2D4360142546}" dt="2017-10-07T16:15:45.299" v="408" actId="1076"/>
          <ac:grpSpMkLst>
            <pc:docMk/>
            <pc:sldMk cId="3773752917" sldId="271"/>
            <ac:grpSpMk id="31748" creationId="{204DE1E3-000D-4CA8-B175-76B38B9D8D54}"/>
          </ac:grpSpMkLst>
        </pc:grpChg>
        <pc:picChg chg="add mod">
          <ac:chgData name="Sampath Jayarathna" userId="aa7a8714-7736-4927-8c16-9ff815108838" providerId="ADAL" clId="{C4B13B79-657F-431D-8A5B-2D4360142546}" dt="2017-10-07T16:16:56.253" v="430"/>
          <ac:picMkLst>
            <pc:docMk/>
            <pc:sldMk cId="3773752917" sldId="271"/>
            <ac:picMk id="3" creationId="{051F5060-CDF6-4395-B137-B7B48CC2DF3F}"/>
          </ac:picMkLst>
        </pc:picChg>
        <pc:picChg chg="add mod">
          <ac:chgData name="Sampath Jayarathna" userId="aa7a8714-7736-4927-8c16-9ff815108838" providerId="ADAL" clId="{C4B13B79-657F-431D-8A5B-2D4360142546}" dt="2017-10-07T16:16:56.253" v="430"/>
          <ac:picMkLst>
            <pc:docMk/>
            <pc:sldMk cId="3773752917" sldId="271"/>
            <ac:picMk id="4" creationId="{D96109AA-39BD-449C-9CF7-B536849EF684}"/>
          </ac:picMkLst>
        </pc:picChg>
        <pc:cxnChg chg="mod">
          <ac:chgData name="Sampath Jayarathna" userId="aa7a8714-7736-4927-8c16-9ff815108838" providerId="ADAL" clId="{C4B13B79-657F-431D-8A5B-2D4360142546}" dt="2017-10-07T16:15:38.585" v="407" actId="1076"/>
          <ac:cxnSpMkLst>
            <pc:docMk/>
            <pc:sldMk cId="3773752917" sldId="271"/>
            <ac:cxnSpMk id="31753" creationId="{A7C374BB-F77D-4998-8AA3-8EDD6E538E52}"/>
          </ac:cxnSpMkLst>
        </pc:cxnChg>
      </pc:sldChg>
      <pc:sldChg chg="delSp modSp add">
        <pc:chgData name="Sampath Jayarathna" userId="aa7a8714-7736-4927-8c16-9ff815108838" providerId="ADAL" clId="{C4B13B79-657F-431D-8A5B-2D4360142546}" dt="2017-10-07T16:17:40.721" v="441" actId="27636"/>
        <pc:sldMkLst>
          <pc:docMk/>
          <pc:sldMk cId="1791051274" sldId="272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791051274" sldId="272"/>
            <ac:spMk id="32770" creationId="{6A383628-770A-49FB-B589-E8F959C2CCFB}"/>
          </ac:spMkLst>
        </pc:spChg>
        <pc:spChg chg="mod">
          <ac:chgData name="Sampath Jayarathna" userId="aa7a8714-7736-4927-8c16-9ff815108838" providerId="ADAL" clId="{C4B13B79-657F-431D-8A5B-2D4360142546}" dt="2017-10-07T16:17:40.721" v="441" actId="27636"/>
          <ac:spMkLst>
            <pc:docMk/>
            <pc:sldMk cId="1791051274" sldId="272"/>
            <ac:spMk id="32772" creationId="{63EE82CB-BE20-412C-81C7-8E33B3CB3253}"/>
          </ac:spMkLst>
        </pc:spChg>
      </pc:sldChg>
      <pc:sldChg chg="del">
        <pc:chgData name="Sampath Jayarathna" userId="aa7a8714-7736-4927-8c16-9ff815108838" providerId="ADAL" clId="{C4B13B79-657F-431D-8A5B-2D4360142546}" dt="2017-10-07T14:53:16.916" v="12" actId="2696"/>
        <pc:sldMkLst>
          <pc:docMk/>
          <pc:sldMk cId="3270458184" sldId="272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1136058186" sldId="273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136058186" sldId="273"/>
            <ac:spMk id="34818" creationId="{1EF441BF-4F6A-46C1-8672-44358F7CAF0B}"/>
          </ac:spMkLst>
        </pc:spChg>
      </pc:sldChg>
      <pc:sldChg chg="del">
        <pc:chgData name="Sampath Jayarathna" userId="aa7a8714-7736-4927-8c16-9ff815108838" providerId="ADAL" clId="{C4B13B79-657F-431D-8A5B-2D4360142546}" dt="2017-10-07T14:53:17.058" v="13" actId="2696"/>
        <pc:sldMkLst>
          <pc:docMk/>
          <pc:sldMk cId="1294448648" sldId="273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852192162" sldId="274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852192162" sldId="274"/>
            <ac:spMk id="36866" creationId="{9E6F0792-AAEA-4C4B-883F-14857E1AFDBC}"/>
          </ac:spMkLst>
        </pc:spChg>
      </pc:sldChg>
      <pc:sldChg chg="del">
        <pc:chgData name="Sampath Jayarathna" userId="aa7a8714-7736-4927-8c16-9ff815108838" providerId="ADAL" clId="{C4B13B79-657F-431D-8A5B-2D4360142546}" dt="2017-10-07T14:53:17.215" v="14" actId="2696"/>
        <pc:sldMkLst>
          <pc:docMk/>
          <pc:sldMk cId="3435058808" sldId="274"/>
        </pc:sldMkLst>
      </pc:sldChg>
      <pc:sldChg chg="del">
        <pc:chgData name="Sampath Jayarathna" userId="aa7a8714-7736-4927-8c16-9ff815108838" providerId="ADAL" clId="{C4B13B79-657F-431D-8A5B-2D4360142546}" dt="2017-10-07T14:53:17.371" v="15" actId="2696"/>
        <pc:sldMkLst>
          <pc:docMk/>
          <pc:sldMk cId="934988267" sldId="275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2408109652" sldId="275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408109652" sldId="275"/>
            <ac:spMk id="38914" creationId="{82B4ABDB-4282-4C70-B30C-63D174AD7D5E}"/>
          </ac:spMkLst>
        </pc:spChg>
      </pc:sldChg>
      <pc:sldChg chg="del">
        <pc:chgData name="Sampath Jayarathna" userId="aa7a8714-7736-4927-8c16-9ff815108838" providerId="ADAL" clId="{C4B13B79-657F-431D-8A5B-2D4360142546}" dt="2017-10-07T14:53:17.512" v="16" actId="2696"/>
        <pc:sldMkLst>
          <pc:docMk/>
          <pc:sldMk cId="660393485" sldId="276"/>
        </pc:sldMkLst>
      </pc:sldChg>
      <pc:sldChg chg="delSp modSp add">
        <pc:chgData name="Sampath Jayarathna" userId="aa7a8714-7736-4927-8c16-9ff815108838" providerId="ADAL" clId="{C4B13B79-657F-431D-8A5B-2D4360142546}" dt="2017-10-07T15:26:47.943" v="140"/>
        <pc:sldMkLst>
          <pc:docMk/>
          <pc:sldMk cId="2943618214" sldId="276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943618214" sldId="276"/>
            <ac:spMk id="40962" creationId="{0304446A-5363-4481-82D2-12907267C84E}"/>
          </ac:spMkLst>
        </pc:spChg>
        <pc:spChg chg="mod">
          <ac:chgData name="Sampath Jayarathna" userId="aa7a8714-7736-4927-8c16-9ff815108838" providerId="ADAL" clId="{C4B13B79-657F-431D-8A5B-2D4360142546}" dt="2017-10-07T14:53:29.742" v="39" actId="27636"/>
          <ac:spMkLst>
            <pc:docMk/>
            <pc:sldMk cId="2943618214" sldId="276"/>
            <ac:spMk id="40964" creationId="{4908527C-B523-4552-8FE4-5A7F41557FC7}"/>
          </ac:spMkLst>
        </pc:spChg>
      </pc:sldChg>
      <pc:sldChg chg="del">
        <pc:chgData name="Sampath Jayarathna" userId="aa7a8714-7736-4927-8c16-9ff815108838" providerId="ADAL" clId="{C4B13B79-657F-431D-8A5B-2D4360142546}" dt="2017-10-07T14:53:17.641" v="17" actId="2696"/>
        <pc:sldMkLst>
          <pc:docMk/>
          <pc:sldMk cId="47517626" sldId="277"/>
        </pc:sldMkLst>
      </pc:sldChg>
      <pc:sldChg chg="addSp delSp modSp add">
        <pc:chgData name="Sampath Jayarathna" userId="aa7a8714-7736-4927-8c16-9ff815108838" providerId="ADAL" clId="{C4B13B79-657F-431D-8A5B-2D4360142546}" dt="2017-10-07T16:26:10.682" v="456" actId="20577"/>
        <pc:sldMkLst>
          <pc:docMk/>
          <pc:sldMk cId="1460573802" sldId="277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460573802" sldId="277"/>
            <ac:spMk id="43010" creationId="{E7725035-9A31-42EE-BD7F-F1EB085ED8AE}"/>
          </ac:spMkLst>
        </pc:spChg>
        <pc:spChg chg="mod">
          <ac:chgData name="Sampath Jayarathna" userId="aa7a8714-7736-4927-8c16-9ff815108838" providerId="ADAL" clId="{C4B13B79-657F-431D-8A5B-2D4360142546}" dt="2017-10-07T16:26:10.682" v="456" actId="20577"/>
          <ac:spMkLst>
            <pc:docMk/>
            <pc:sldMk cId="1460573802" sldId="277"/>
            <ac:spMk id="43012" creationId="{96CE22CC-A42B-4B7D-B171-45CFFF1D2032}"/>
          </ac:spMkLst>
        </pc:spChg>
        <pc:grpChg chg="add mod">
          <ac:chgData name="Sampath Jayarathna" userId="aa7a8714-7736-4927-8c16-9ff815108838" providerId="ADAL" clId="{C4B13B79-657F-431D-8A5B-2D4360142546}" dt="2017-10-07T16:25:57.756" v="451" actId="1076"/>
          <ac:grpSpMkLst>
            <pc:docMk/>
            <pc:sldMk cId="1460573802" sldId="277"/>
            <ac:grpSpMk id="4" creationId="{713089DB-16C6-40C7-A5B2-A1FB200C8B7B}"/>
          </ac:grpSpMkLst>
        </pc:grpChg>
        <pc:picChg chg="add mod">
          <ac:chgData name="Sampath Jayarathna" userId="aa7a8714-7736-4927-8c16-9ff815108838" providerId="ADAL" clId="{C4B13B79-657F-431D-8A5B-2D4360142546}" dt="2017-10-07T16:25:45.633" v="447"/>
          <ac:picMkLst>
            <pc:docMk/>
            <pc:sldMk cId="1460573802" sldId="277"/>
            <ac:picMk id="2" creationId="{685EC3B3-3E3A-4CA6-864C-285269C84AF9}"/>
          </ac:picMkLst>
        </pc:picChg>
        <pc:picChg chg="add mod">
          <ac:chgData name="Sampath Jayarathna" userId="aa7a8714-7736-4927-8c16-9ff815108838" providerId="ADAL" clId="{C4B13B79-657F-431D-8A5B-2D4360142546}" dt="2017-10-07T16:25:45.633" v="447"/>
          <ac:picMkLst>
            <pc:docMk/>
            <pc:sldMk cId="1460573802" sldId="277"/>
            <ac:picMk id="3" creationId="{3D812320-1581-48F7-93F2-93C2DE08353E}"/>
          </ac:picMkLst>
        </pc:picChg>
      </pc:sldChg>
      <pc:sldChg chg="del">
        <pc:chgData name="Sampath Jayarathna" userId="aa7a8714-7736-4927-8c16-9ff815108838" providerId="ADAL" clId="{C4B13B79-657F-431D-8A5B-2D4360142546}" dt="2017-10-07T14:53:17.798" v="18" actId="2696"/>
        <pc:sldMkLst>
          <pc:docMk/>
          <pc:sldMk cId="2292025263" sldId="278"/>
        </pc:sldMkLst>
      </pc:sldChg>
      <pc:sldChg chg="delSp add del">
        <pc:chgData name="Sampath Jayarathna" userId="aa7a8714-7736-4927-8c16-9ff815108838" providerId="ADAL" clId="{C4B13B79-657F-431D-8A5B-2D4360142546}" dt="2017-10-07T16:22:23.250" v="442" actId="2696"/>
        <pc:sldMkLst>
          <pc:docMk/>
          <pc:sldMk cId="3743712433" sldId="278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3743712433" sldId="278"/>
            <ac:spMk id="45059" creationId="{94D7E39A-15B6-4247-B459-134F03BE88DF}"/>
          </ac:spMkLst>
        </pc:spChg>
      </pc:sldChg>
      <pc:sldChg chg="del">
        <pc:chgData name="Sampath Jayarathna" userId="aa7a8714-7736-4927-8c16-9ff815108838" providerId="ADAL" clId="{C4B13B79-657F-431D-8A5B-2D4360142546}" dt="2017-10-07T14:53:17.959" v="19" actId="2696"/>
        <pc:sldMkLst>
          <pc:docMk/>
          <pc:sldMk cId="139907368" sldId="279"/>
        </pc:sldMkLst>
      </pc:sldChg>
      <pc:sldChg chg="delSp modSp add">
        <pc:chgData name="Sampath Jayarathna" userId="aa7a8714-7736-4927-8c16-9ff815108838" providerId="ADAL" clId="{C4B13B79-657F-431D-8A5B-2D4360142546}" dt="2017-10-07T16:27:14.307" v="457" actId="20577"/>
        <pc:sldMkLst>
          <pc:docMk/>
          <pc:sldMk cId="181230675" sldId="279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81230675" sldId="279"/>
            <ac:spMk id="47106" creationId="{4BE26BB2-E986-4922-9D72-E252ABFC3032}"/>
          </ac:spMkLst>
        </pc:spChg>
        <pc:spChg chg="mod">
          <ac:chgData name="Sampath Jayarathna" userId="aa7a8714-7736-4927-8c16-9ff815108838" providerId="ADAL" clId="{C4B13B79-657F-431D-8A5B-2D4360142546}" dt="2017-10-07T16:27:14.307" v="457" actId="20577"/>
          <ac:spMkLst>
            <pc:docMk/>
            <pc:sldMk cId="181230675" sldId="279"/>
            <ac:spMk id="47108" creationId="{E4D1DCED-CDA1-4056-9385-315A7773A65E}"/>
          </ac:spMkLst>
        </pc:spChg>
      </pc:sldChg>
      <pc:sldChg chg="delSp modSp add">
        <pc:chgData name="Sampath Jayarathna" userId="aa7a8714-7736-4927-8c16-9ff815108838" providerId="ADAL" clId="{C4B13B79-657F-431D-8A5B-2D4360142546}" dt="2017-10-07T16:36:30.104" v="498" actId="20577"/>
        <pc:sldMkLst>
          <pc:docMk/>
          <pc:sldMk cId="2151720470" sldId="280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151720470" sldId="280"/>
            <ac:spMk id="49154" creationId="{F33308D9-BECF-49B8-9E4D-7C2CC053F99C}"/>
          </ac:spMkLst>
        </pc:spChg>
        <pc:spChg chg="mod">
          <ac:chgData name="Sampath Jayarathna" userId="aa7a8714-7736-4927-8c16-9ff815108838" providerId="ADAL" clId="{C4B13B79-657F-431D-8A5B-2D4360142546}" dt="2017-10-07T16:36:30.104" v="498" actId="20577"/>
          <ac:spMkLst>
            <pc:docMk/>
            <pc:sldMk cId="2151720470" sldId="280"/>
            <ac:spMk id="49156" creationId="{69011868-8FC6-4855-BE88-5602CD96A202}"/>
          </ac:spMkLst>
        </pc:spChg>
      </pc:sldChg>
      <pc:sldChg chg="del">
        <pc:chgData name="Sampath Jayarathna" userId="aa7a8714-7736-4927-8c16-9ff815108838" providerId="ADAL" clId="{C4B13B79-657F-431D-8A5B-2D4360142546}" dt="2017-10-07T14:53:18.107" v="20" actId="2696"/>
        <pc:sldMkLst>
          <pc:docMk/>
          <pc:sldMk cId="1148228448" sldId="281"/>
        </pc:sldMkLst>
      </pc:sldChg>
      <pc:sldChg chg="delSp add ord">
        <pc:chgData name="Sampath Jayarathna" userId="aa7a8714-7736-4927-8c16-9ff815108838" providerId="ADAL" clId="{C4B13B79-657F-431D-8A5B-2D4360142546}" dt="2017-10-07T16:37:00.413" v="499"/>
        <pc:sldMkLst>
          <pc:docMk/>
          <pc:sldMk cId="4165579656" sldId="281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4165579656" sldId="281"/>
            <ac:spMk id="51202" creationId="{8E2528C2-675C-47CD-8738-04A3437D2619}"/>
          </ac:spMkLst>
        </pc:spChg>
      </pc:sldChg>
      <pc:sldChg chg="delSp add ord">
        <pc:chgData name="Sampath Jayarathna" userId="aa7a8714-7736-4927-8c16-9ff815108838" providerId="ADAL" clId="{C4B13B79-657F-431D-8A5B-2D4360142546}" dt="2017-10-07T16:37:30.942" v="500"/>
        <pc:sldMkLst>
          <pc:docMk/>
          <pc:sldMk cId="149547363" sldId="282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49547363" sldId="282"/>
            <ac:spMk id="53250" creationId="{CFCEB20E-0457-42F1-9E64-033C7DC810AB}"/>
          </ac:spMkLst>
        </pc:spChg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2606490730" sldId="283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606490730" sldId="283"/>
            <ac:spMk id="55298" creationId="{56C57532-D870-4599-A86F-FADD08BC038D}"/>
          </ac:spMkLst>
        </pc:spChg>
      </pc:sldChg>
      <pc:sldChg chg="del">
        <pc:chgData name="Sampath Jayarathna" userId="aa7a8714-7736-4927-8c16-9ff815108838" providerId="ADAL" clId="{C4B13B79-657F-431D-8A5B-2D4360142546}" dt="2017-10-07T14:53:18.296" v="21" actId="2696"/>
        <pc:sldMkLst>
          <pc:docMk/>
          <pc:sldMk cId="4221483195" sldId="283"/>
        </pc:sldMkLst>
      </pc:sldChg>
      <pc:sldChg chg="del">
        <pc:chgData name="Sampath Jayarathna" userId="aa7a8714-7736-4927-8c16-9ff815108838" providerId="ADAL" clId="{C4B13B79-657F-431D-8A5B-2D4360142546}" dt="2017-10-07T14:53:18.421" v="22" actId="2696"/>
        <pc:sldMkLst>
          <pc:docMk/>
          <pc:sldMk cId="49119299" sldId="284"/>
        </pc:sldMkLst>
      </pc:sldChg>
      <pc:sldChg chg="delSp modSp add">
        <pc:chgData name="Sampath Jayarathna" userId="aa7a8714-7736-4927-8c16-9ff815108838" providerId="ADAL" clId="{C4B13B79-657F-431D-8A5B-2D4360142546}" dt="2017-10-07T15:26:47.943" v="140"/>
        <pc:sldMkLst>
          <pc:docMk/>
          <pc:sldMk cId="1329442961" sldId="284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329442961" sldId="284"/>
            <ac:spMk id="57346" creationId="{6A9EE0DF-9997-4D49-91A2-CA003E37E78F}"/>
          </ac:spMkLst>
        </pc:spChg>
        <pc:spChg chg="mod">
          <ac:chgData name="Sampath Jayarathna" userId="aa7a8714-7736-4927-8c16-9ff815108838" providerId="ADAL" clId="{C4B13B79-657F-431D-8A5B-2D4360142546}" dt="2017-10-07T14:53:29.774" v="40" actId="27636"/>
          <ac:spMkLst>
            <pc:docMk/>
            <pc:sldMk cId="1329442961" sldId="284"/>
            <ac:spMk id="57348" creationId="{65785820-BDBD-4441-A3F4-A5019A5D99D0}"/>
          </ac:spMkLst>
        </pc:spChg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506379004" sldId="285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506379004" sldId="285"/>
            <ac:spMk id="59394" creationId="{7A69CBC8-A344-4631-A400-88812462E5D0}"/>
          </ac:spMkLst>
        </pc:spChg>
      </pc:sldChg>
      <pc:sldChg chg="del">
        <pc:chgData name="Sampath Jayarathna" userId="aa7a8714-7736-4927-8c16-9ff815108838" providerId="ADAL" clId="{C4B13B79-657F-431D-8A5B-2D4360142546}" dt="2017-10-07T14:53:18.579" v="23" actId="2696"/>
        <pc:sldMkLst>
          <pc:docMk/>
          <pc:sldMk cId="3809246034" sldId="285"/>
        </pc:sldMkLst>
      </pc:sldChg>
      <pc:sldChg chg="del">
        <pc:chgData name="Sampath Jayarathna" userId="aa7a8714-7736-4927-8c16-9ff815108838" providerId="ADAL" clId="{C4B13B79-657F-431D-8A5B-2D4360142546}" dt="2017-10-07T14:53:18.735" v="24" actId="2696"/>
        <pc:sldMkLst>
          <pc:docMk/>
          <pc:sldMk cId="3097513250" sldId="286"/>
        </pc:sldMkLst>
      </pc:sldChg>
      <pc:sldChg chg="delSp modSp add">
        <pc:chgData name="Sampath Jayarathna" userId="aa7a8714-7736-4927-8c16-9ff815108838" providerId="ADAL" clId="{C4B13B79-657F-431D-8A5B-2D4360142546}" dt="2017-10-07T16:44:36.668" v="511" actId="403"/>
        <pc:sldMkLst>
          <pc:docMk/>
          <pc:sldMk cId="4001758968" sldId="286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4001758968" sldId="286"/>
            <ac:spMk id="61442" creationId="{87637876-E34D-41B7-86E9-038A549F4893}"/>
          </ac:spMkLst>
        </pc:spChg>
        <pc:spChg chg="mod">
          <ac:chgData name="Sampath Jayarathna" userId="aa7a8714-7736-4927-8c16-9ff815108838" providerId="ADAL" clId="{C4B13B79-657F-431D-8A5B-2D4360142546}" dt="2017-10-07T16:44:36.668" v="511" actId="403"/>
          <ac:spMkLst>
            <pc:docMk/>
            <pc:sldMk cId="4001758968" sldId="286"/>
            <ac:spMk id="61444" creationId="{AF721FB3-B0C6-4685-A827-0513868D8F7A}"/>
          </ac:spMkLst>
        </pc:spChg>
      </pc:sldChg>
      <pc:sldChg chg="del">
        <pc:chgData name="Sampath Jayarathna" userId="aa7a8714-7736-4927-8c16-9ff815108838" providerId="ADAL" clId="{C4B13B79-657F-431D-8A5B-2D4360142546}" dt="2017-10-07T14:53:18.892" v="25" actId="2696"/>
        <pc:sldMkLst>
          <pc:docMk/>
          <pc:sldMk cId="1248028344" sldId="287"/>
        </pc:sldMkLst>
      </pc:sldChg>
      <pc:sldChg chg="delSp modSp add">
        <pc:chgData name="Sampath Jayarathna" userId="aa7a8714-7736-4927-8c16-9ff815108838" providerId="ADAL" clId="{C4B13B79-657F-431D-8A5B-2D4360142546}" dt="2017-10-07T16:51:37.100" v="571" actId="20577"/>
        <pc:sldMkLst>
          <pc:docMk/>
          <pc:sldMk cId="1808619325" sldId="287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808619325" sldId="287"/>
            <ac:spMk id="63490" creationId="{CAC8F7E7-BD7B-4B8F-95DD-6F6D7B4B9B9D}"/>
          </ac:spMkLst>
        </pc:spChg>
        <pc:spChg chg="mod">
          <ac:chgData name="Sampath Jayarathna" userId="aa7a8714-7736-4927-8c16-9ff815108838" providerId="ADAL" clId="{C4B13B79-657F-431D-8A5B-2D4360142546}" dt="2017-10-07T16:51:37.100" v="571" actId="20577"/>
          <ac:spMkLst>
            <pc:docMk/>
            <pc:sldMk cId="1808619325" sldId="287"/>
            <ac:spMk id="63492" creationId="{70F62A3A-5EC5-4A4C-BBCF-B66147527743}"/>
          </ac:spMkLst>
        </pc:spChg>
      </pc:sldChg>
      <pc:sldChg chg="addSp delSp modSp add">
        <pc:chgData name="Sampath Jayarathna" userId="aa7a8714-7736-4927-8c16-9ff815108838" providerId="ADAL" clId="{C4B13B79-657F-431D-8A5B-2D4360142546}" dt="2017-10-07T16:50:36.144" v="517" actId="14100"/>
        <pc:sldMkLst>
          <pc:docMk/>
          <pc:sldMk cId="1016344546" sldId="288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016344546" sldId="288"/>
            <ac:spMk id="65538" creationId="{61A5A805-1046-415A-8D35-823D33154B41}"/>
          </ac:spMkLst>
        </pc:spChg>
        <pc:spChg chg="del">
          <ac:chgData name="Sampath Jayarathna" userId="aa7a8714-7736-4927-8c16-9ff815108838" providerId="ADAL" clId="{C4B13B79-657F-431D-8A5B-2D4360142546}" dt="2017-10-07T16:50:13.585" v="512" actId="478"/>
          <ac:spMkLst>
            <pc:docMk/>
            <pc:sldMk cId="1016344546" sldId="288"/>
            <ac:spMk id="65540" creationId="{B6963CDC-1FB9-4C97-B515-1DD3AAB8EE18}"/>
          </ac:spMkLst>
        </pc:spChg>
        <pc:picChg chg="add mod">
          <ac:chgData name="Sampath Jayarathna" userId="aa7a8714-7736-4927-8c16-9ff815108838" providerId="ADAL" clId="{C4B13B79-657F-431D-8A5B-2D4360142546}" dt="2017-10-07T16:50:36.144" v="517" actId="14100"/>
          <ac:picMkLst>
            <pc:docMk/>
            <pc:sldMk cId="1016344546" sldId="288"/>
            <ac:picMk id="2" creationId="{50614532-F619-4799-A8E5-B5EC50872414}"/>
          </ac:picMkLst>
        </pc:picChg>
      </pc:sldChg>
      <pc:sldChg chg="del">
        <pc:chgData name="Sampath Jayarathna" userId="aa7a8714-7736-4927-8c16-9ff815108838" providerId="ADAL" clId="{C4B13B79-657F-431D-8A5B-2D4360142546}" dt="2017-10-07T14:53:19.221" v="26" actId="2696"/>
        <pc:sldMkLst>
          <pc:docMk/>
          <pc:sldMk cId="1077378490" sldId="288"/>
        </pc:sldMkLst>
      </pc:sldChg>
      <pc:sldChg chg="delSp modSp add">
        <pc:chgData name="Sampath Jayarathna" userId="aa7a8714-7736-4927-8c16-9ff815108838" providerId="ADAL" clId="{C4B13B79-657F-431D-8A5B-2D4360142546}" dt="2017-10-07T16:51:09.212" v="565" actId="20577"/>
        <pc:sldMkLst>
          <pc:docMk/>
          <pc:sldMk cId="608684870" sldId="289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608684870" sldId="289"/>
            <ac:spMk id="67586" creationId="{AF8B5DD1-8968-485E-AEE9-ECFE125E3609}"/>
          </ac:spMkLst>
        </pc:spChg>
        <pc:spChg chg="mod">
          <ac:chgData name="Sampath Jayarathna" userId="aa7a8714-7736-4927-8c16-9ff815108838" providerId="ADAL" clId="{C4B13B79-657F-431D-8A5B-2D4360142546}" dt="2017-10-07T16:51:09.212" v="565" actId="20577"/>
          <ac:spMkLst>
            <pc:docMk/>
            <pc:sldMk cId="608684870" sldId="289"/>
            <ac:spMk id="67588" creationId="{D0281A2F-420A-42F8-9DB7-B0CC712D1634}"/>
          </ac:spMkLst>
        </pc:spChg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561693723" sldId="290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561693723" sldId="290"/>
            <ac:spMk id="69634" creationId="{8C506B23-62EA-4D5D-98AE-BBB6CE0E5F90}"/>
          </ac:spMkLst>
        </pc:spChg>
      </pc:sldChg>
      <pc:sldChg chg="delSp modSp add">
        <pc:chgData name="Sampath Jayarathna" userId="aa7a8714-7736-4927-8c16-9ff815108838" providerId="ADAL" clId="{C4B13B79-657F-431D-8A5B-2D4360142546}" dt="2017-10-07T16:51:30.718" v="568" actId="20577"/>
        <pc:sldMkLst>
          <pc:docMk/>
          <pc:sldMk cId="1995270420" sldId="291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995270420" sldId="291"/>
            <ac:spMk id="71682" creationId="{F5D664C3-B13B-4460-A810-5E39C6A276B0}"/>
          </ac:spMkLst>
        </pc:spChg>
        <pc:spChg chg="mod">
          <ac:chgData name="Sampath Jayarathna" userId="aa7a8714-7736-4927-8c16-9ff815108838" providerId="ADAL" clId="{C4B13B79-657F-431D-8A5B-2D4360142546}" dt="2017-10-07T16:51:30.718" v="568" actId="20577"/>
          <ac:spMkLst>
            <pc:docMk/>
            <pc:sldMk cId="1995270420" sldId="291"/>
            <ac:spMk id="71684" creationId="{BC844D88-E586-4EB8-AD3F-6912FAC7F2D5}"/>
          </ac:spMkLst>
        </pc:spChg>
      </pc:sldChg>
      <pc:sldChg chg="del">
        <pc:chgData name="Sampath Jayarathna" userId="aa7a8714-7736-4927-8c16-9ff815108838" providerId="ADAL" clId="{C4B13B79-657F-431D-8A5B-2D4360142546}" dt="2017-10-07T14:53:19.362" v="27" actId="2696"/>
        <pc:sldMkLst>
          <pc:docMk/>
          <pc:sldMk cId="1857411960" sldId="292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2873734288" sldId="292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873734288" sldId="292"/>
            <ac:spMk id="73730" creationId="{A4DD3F7A-E7BE-41B4-8518-D38DE3B8362E}"/>
          </ac:spMkLst>
        </pc:spChg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2734296963" sldId="293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734296963" sldId="293"/>
            <ac:spMk id="75778" creationId="{94B6E68F-47C4-426D-B84F-1C5E75C30181}"/>
          </ac:spMkLst>
        </pc:spChg>
      </pc:sldChg>
      <pc:sldChg chg="del">
        <pc:chgData name="Sampath Jayarathna" userId="aa7a8714-7736-4927-8c16-9ff815108838" providerId="ADAL" clId="{C4B13B79-657F-431D-8A5B-2D4360142546}" dt="2017-10-07T14:53:19.518" v="28" actId="2696"/>
        <pc:sldMkLst>
          <pc:docMk/>
          <pc:sldMk cId="511755676" sldId="294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1669000187" sldId="294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669000187" sldId="294"/>
            <ac:spMk id="77826" creationId="{5A7445EF-5533-4353-91BC-52BCB6E36863}"/>
          </ac:spMkLst>
        </pc:spChg>
      </pc:sldChg>
      <pc:sldChg chg="del">
        <pc:chgData name="Sampath Jayarathna" userId="aa7a8714-7736-4927-8c16-9ff815108838" providerId="ADAL" clId="{C4B13B79-657F-431D-8A5B-2D4360142546}" dt="2017-10-07T14:53:19.660" v="29" actId="2696"/>
        <pc:sldMkLst>
          <pc:docMk/>
          <pc:sldMk cId="1000905518" sldId="295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3391188533" sldId="295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3391188533" sldId="295"/>
            <ac:spMk id="79874" creationId="{A44B965C-70BD-4771-B672-2391CD749405}"/>
          </ac:spMkLst>
        </pc:spChg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768232526" sldId="296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768232526" sldId="296"/>
            <ac:spMk id="81922" creationId="{3B71B4C3-64FF-491A-A23A-BDDC0507B133}"/>
          </ac:spMkLst>
        </pc:spChg>
      </pc:sldChg>
      <pc:sldChg chg="del">
        <pc:chgData name="Sampath Jayarathna" userId="aa7a8714-7736-4927-8c16-9ff815108838" providerId="ADAL" clId="{C4B13B79-657F-431D-8A5B-2D4360142546}" dt="2017-10-07T14:53:19.818" v="30" actId="2696"/>
        <pc:sldMkLst>
          <pc:docMk/>
          <pc:sldMk cId="1507564720" sldId="296"/>
        </pc:sldMkLst>
      </pc:sldChg>
      <pc:sldChg chg="delSp add del">
        <pc:chgData name="Sampath Jayarathna" userId="aa7a8714-7736-4927-8c16-9ff815108838" providerId="ADAL" clId="{C4B13B79-657F-431D-8A5B-2D4360142546}" dt="2017-10-07T22:57:32.404" v="572" actId="2696"/>
        <pc:sldMkLst>
          <pc:docMk/>
          <pc:sldMk cId="688790836" sldId="297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688790836" sldId="297"/>
            <ac:spMk id="83970" creationId="{EC50A346-6331-4C91-99A8-6FA496B5D375}"/>
          </ac:spMkLst>
        </pc:spChg>
      </pc:sldChg>
      <pc:sldChg chg="del">
        <pc:chgData name="Sampath Jayarathna" userId="aa7a8714-7736-4927-8c16-9ff815108838" providerId="ADAL" clId="{C4B13B79-657F-431D-8A5B-2D4360142546}" dt="2017-10-07T14:53:20.163" v="31" actId="2696"/>
        <pc:sldMkLst>
          <pc:docMk/>
          <pc:sldMk cId="2361393222" sldId="297"/>
        </pc:sldMkLst>
      </pc:sldChg>
      <pc:sldChg chg="del">
        <pc:chgData name="Sampath Jayarathna" userId="aa7a8714-7736-4927-8c16-9ff815108838" providerId="ADAL" clId="{C4B13B79-657F-431D-8A5B-2D4360142546}" dt="2017-10-07T14:53:20.273" v="32" actId="2696"/>
        <pc:sldMkLst>
          <pc:docMk/>
          <pc:sldMk cId="1471078764" sldId="298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2250684954" sldId="298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250684954" sldId="298"/>
            <ac:spMk id="86018" creationId="{8F1235CC-D3DB-462C-8F00-4FB550DBE480}"/>
          </ac:spMkLst>
        </pc:spChg>
      </pc:sldChg>
      <pc:sldChg chg="del">
        <pc:chgData name="Sampath Jayarathna" userId="aa7a8714-7736-4927-8c16-9ff815108838" providerId="ADAL" clId="{C4B13B79-657F-431D-8A5B-2D4360142546}" dt="2017-10-07T14:53:20.460" v="33" actId="2696"/>
        <pc:sldMkLst>
          <pc:docMk/>
          <pc:sldMk cId="2191311832" sldId="299"/>
        </pc:sldMkLst>
      </pc:sldChg>
      <pc:sldChg chg="delSp add del">
        <pc:chgData name="Sampath Jayarathna" userId="aa7a8714-7736-4927-8c16-9ff815108838" providerId="ADAL" clId="{C4B13B79-657F-431D-8A5B-2D4360142546}" dt="2017-10-07T22:57:57.370" v="574" actId="2696"/>
        <pc:sldMkLst>
          <pc:docMk/>
          <pc:sldMk cId="4184624835" sldId="299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4184624835" sldId="299"/>
            <ac:spMk id="88066" creationId="{491B6A3C-ADFD-472D-9286-9D8FE7A69685}"/>
          </ac:spMkLst>
        </pc:spChg>
      </pc:sldChg>
      <pc:sldChg chg="del">
        <pc:chgData name="Sampath Jayarathna" userId="aa7a8714-7736-4927-8c16-9ff815108838" providerId="ADAL" clId="{C4B13B79-657F-431D-8A5B-2D4360142546}" dt="2017-10-07T14:53:20.751" v="34" actId="2696"/>
        <pc:sldMkLst>
          <pc:docMk/>
          <pc:sldMk cId="71916499" sldId="300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591111750" sldId="300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591111750" sldId="300"/>
            <ac:spMk id="90114" creationId="{C97F76A8-9265-4A82-8EE9-8D6F2E3AC1A0}"/>
          </ac:spMkLst>
        </pc:spChg>
      </pc:sldChg>
      <pc:sldChg chg="delSp add">
        <pc:chgData name="Sampath Jayarathna" userId="aa7a8714-7736-4927-8c16-9ff815108838" providerId="ADAL" clId="{C4B13B79-657F-431D-8A5B-2D4360142546}" dt="2017-10-07T22:57:49.147" v="573" actId="478"/>
        <pc:sldMkLst>
          <pc:docMk/>
          <pc:sldMk cId="660269777" sldId="301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660269777" sldId="301"/>
            <ac:spMk id="92162" creationId="{17B10457-80D2-4E9B-BCCA-D10F04B700CB}"/>
          </ac:spMkLst>
        </pc:spChg>
        <pc:spChg chg="del">
          <ac:chgData name="Sampath Jayarathna" userId="aa7a8714-7736-4927-8c16-9ff815108838" providerId="ADAL" clId="{C4B13B79-657F-431D-8A5B-2D4360142546}" dt="2017-10-07T22:57:49.147" v="573" actId="478"/>
          <ac:spMkLst>
            <pc:docMk/>
            <pc:sldMk cId="660269777" sldId="301"/>
            <ac:spMk id="92184" creationId="{E0C99992-7450-4140-BA81-0BCB5A99D096}"/>
          </ac:spMkLst>
        </pc:spChg>
      </pc:sldChg>
      <pc:sldChg chg="del">
        <pc:chgData name="Sampath Jayarathna" userId="aa7a8714-7736-4927-8c16-9ff815108838" providerId="ADAL" clId="{C4B13B79-657F-431D-8A5B-2D4360142546}" dt="2017-10-07T14:53:20.956" v="35" actId="2696"/>
        <pc:sldMkLst>
          <pc:docMk/>
          <pc:sldMk cId="3273912695" sldId="301"/>
        </pc:sldMkLst>
      </pc:sldChg>
      <pc:sldChg chg="addSp delSp modSp add">
        <pc:chgData name="Sampath Jayarathna" userId="aa7a8714-7736-4927-8c16-9ff815108838" providerId="ADAL" clId="{C4B13B79-657F-431D-8A5B-2D4360142546}" dt="2017-10-07T15:26:47.943" v="140"/>
        <pc:sldMkLst>
          <pc:docMk/>
          <pc:sldMk cId="3412757535" sldId="302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3412757535" sldId="302"/>
            <ac:spMk id="9218" creationId="{810AF8B1-BA91-4513-BAF8-027105A4111B}"/>
          </ac:spMkLst>
        </pc:spChg>
        <pc:spChg chg="del">
          <ac:chgData name="Sampath Jayarathna" userId="aa7a8714-7736-4927-8c16-9ff815108838" providerId="ADAL" clId="{C4B13B79-657F-431D-8A5B-2D4360142546}" dt="2017-10-07T15:16:03.062" v="62" actId="478"/>
          <ac:spMkLst>
            <pc:docMk/>
            <pc:sldMk cId="3412757535" sldId="302"/>
            <ac:spMk id="9220" creationId="{2805592E-C211-490D-B70A-B0A9E2E4D284}"/>
          </ac:spMkLst>
        </pc:spChg>
        <pc:picChg chg="add mod">
          <ac:chgData name="Sampath Jayarathna" userId="aa7a8714-7736-4927-8c16-9ff815108838" providerId="ADAL" clId="{C4B13B79-657F-431D-8A5B-2D4360142546}" dt="2017-10-07T15:16:32.965" v="68" actId="1076"/>
          <ac:picMkLst>
            <pc:docMk/>
            <pc:sldMk cId="3412757535" sldId="302"/>
            <ac:picMk id="2" creationId="{28AB2072-A862-46DB-9AD3-3C0BC81A38A8}"/>
          </ac:picMkLst>
        </pc:picChg>
      </pc:sldChg>
      <pc:sldChg chg="delSp modSp add">
        <pc:chgData name="Sampath Jayarathna" userId="aa7a8714-7736-4927-8c16-9ff815108838" providerId="ADAL" clId="{C4B13B79-657F-431D-8A5B-2D4360142546}" dt="2017-10-07T15:26:47.943" v="140"/>
        <pc:sldMkLst>
          <pc:docMk/>
          <pc:sldMk cId="3754511618" sldId="303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3754511618" sldId="303"/>
            <ac:spMk id="11266" creationId="{5F013D84-1879-4382-B425-13D7B9E257D6}"/>
          </ac:spMkLst>
        </pc:spChg>
        <pc:spChg chg="del">
          <ac:chgData name="Sampath Jayarathna" userId="aa7a8714-7736-4927-8c16-9ff815108838" providerId="ADAL" clId="{C4B13B79-657F-431D-8A5B-2D4360142546}" dt="2017-10-07T15:23:07.171" v="74" actId="478"/>
          <ac:spMkLst>
            <pc:docMk/>
            <pc:sldMk cId="3754511618" sldId="303"/>
            <ac:spMk id="11268" creationId="{EEFB2DBF-984E-4318-B182-D3A9A6844F36}"/>
          </ac:spMkLst>
        </pc:spChg>
        <pc:picChg chg="mod">
          <ac:chgData name="Sampath Jayarathna" userId="aa7a8714-7736-4927-8c16-9ff815108838" providerId="ADAL" clId="{C4B13B79-657F-431D-8A5B-2D4360142546}" dt="2017-10-07T15:23:10.929" v="76" actId="1076"/>
          <ac:picMkLst>
            <pc:docMk/>
            <pc:sldMk cId="3754511618" sldId="303"/>
            <ac:picMk id="2" creationId="{815B4F83-8CA8-4E07-B763-D40A49703DD5}"/>
          </ac:picMkLst>
        </pc:picChg>
      </pc:sldChg>
      <pc:sldChg chg="addSp delSp modSp add">
        <pc:chgData name="Sampath Jayarathna" userId="aa7a8714-7736-4927-8c16-9ff815108838" providerId="ADAL" clId="{C4B13B79-657F-431D-8A5B-2D4360142546}" dt="2017-10-07T16:35:53.607" v="497" actId="20577"/>
        <pc:sldMkLst>
          <pc:docMk/>
          <pc:sldMk cId="60870925" sldId="304"/>
        </pc:sldMkLst>
        <pc:spChg chg="mod">
          <ac:chgData name="Sampath Jayarathna" userId="aa7a8714-7736-4927-8c16-9ff815108838" providerId="ADAL" clId="{C4B13B79-657F-431D-8A5B-2D4360142546}" dt="2017-10-07T16:35:53.607" v="497" actId="20577"/>
          <ac:spMkLst>
            <pc:docMk/>
            <pc:sldMk cId="60870925" sldId="304"/>
            <ac:spMk id="47107" creationId="{CFF35C33-A47A-4A2C-8C45-69C0D6C56957}"/>
          </ac:spMkLst>
        </pc:spChg>
        <pc:spChg chg="del">
          <ac:chgData name="Sampath Jayarathna" userId="aa7a8714-7736-4927-8c16-9ff815108838" providerId="ADAL" clId="{C4B13B79-657F-431D-8A5B-2D4360142546}" dt="2017-10-07T16:34:27.081" v="459" actId="478"/>
          <ac:spMkLst>
            <pc:docMk/>
            <pc:sldMk cId="60870925" sldId="304"/>
            <ac:spMk id="47108" creationId="{E4D1DCED-CDA1-4056-9385-315A7773A65E}"/>
          </ac:spMkLst>
        </pc:spChg>
        <pc:grpChg chg="add mod">
          <ac:chgData name="Sampath Jayarathna" userId="aa7a8714-7736-4927-8c16-9ff815108838" providerId="ADAL" clId="{C4B13B79-657F-431D-8A5B-2D4360142546}" dt="2017-10-07T16:35:39.039" v="467" actId="1076"/>
          <ac:grpSpMkLst>
            <pc:docMk/>
            <pc:sldMk cId="60870925" sldId="304"/>
            <ac:grpSpMk id="4" creationId="{7D7771A1-5619-4A45-A52A-E920C72C18C8}"/>
          </ac:grpSpMkLst>
        </pc:grpChg>
        <pc:picChg chg="add mod">
          <ac:chgData name="Sampath Jayarathna" userId="aa7a8714-7736-4927-8c16-9ff815108838" providerId="ADAL" clId="{C4B13B79-657F-431D-8A5B-2D4360142546}" dt="2017-10-07T16:35:32.321" v="464"/>
          <ac:picMkLst>
            <pc:docMk/>
            <pc:sldMk cId="60870925" sldId="304"/>
            <ac:picMk id="2" creationId="{406DD715-3967-43E6-B743-8B2FC6A9AD74}"/>
          </ac:picMkLst>
        </pc:picChg>
        <pc:picChg chg="add mod">
          <ac:chgData name="Sampath Jayarathna" userId="aa7a8714-7736-4927-8c16-9ff815108838" providerId="ADAL" clId="{C4B13B79-657F-431D-8A5B-2D4360142546}" dt="2017-10-07T16:35:32.321" v="464"/>
          <ac:picMkLst>
            <pc:docMk/>
            <pc:sldMk cId="60870925" sldId="304"/>
            <ac:picMk id="3" creationId="{01BBF6D8-E570-48B5-B690-9A3C6DD20550}"/>
          </ac:picMkLst>
        </pc:picChg>
      </pc:sldChg>
      <pc:sldChg chg="addSp delSp modSp add del">
        <pc:chgData name="Sampath Jayarathna" userId="aa7a8714-7736-4927-8c16-9ff815108838" providerId="ADAL" clId="{C4B13B79-657F-431D-8A5B-2D4360142546}" dt="2017-10-07T15:40:04.506" v="306" actId="2696"/>
        <pc:sldMkLst>
          <pc:docMk/>
          <pc:sldMk cId="4031461064" sldId="304"/>
        </pc:sldMkLst>
        <pc:spChg chg="del">
          <ac:chgData name="Sampath Jayarathna" userId="aa7a8714-7736-4927-8c16-9ff815108838" providerId="ADAL" clId="{C4B13B79-657F-431D-8A5B-2D4360142546}" dt="2017-10-07T15:30:20.803" v="238" actId="478"/>
          <ac:spMkLst>
            <pc:docMk/>
            <pc:sldMk cId="4031461064" sldId="304"/>
            <ac:spMk id="26628" creationId="{28857C46-86AF-4A3C-A053-6FCF48034B89}"/>
          </ac:spMkLst>
        </pc:spChg>
        <pc:picChg chg="add mod">
          <ac:chgData name="Sampath Jayarathna" userId="aa7a8714-7736-4927-8c16-9ff815108838" providerId="ADAL" clId="{C4B13B79-657F-431D-8A5B-2D4360142546}" dt="2017-10-07T15:36:06.859" v="240" actId="1076"/>
          <ac:picMkLst>
            <pc:docMk/>
            <pc:sldMk cId="4031461064" sldId="304"/>
            <ac:picMk id="2" creationId="{EF59D468-9180-4801-BE53-7669A4618D4F}"/>
          </ac:picMkLst>
        </pc:picChg>
        <pc:picChg chg="add mod">
          <ac:chgData name="Sampath Jayarathna" userId="aa7a8714-7736-4927-8c16-9ff815108838" providerId="ADAL" clId="{C4B13B79-657F-431D-8A5B-2D4360142546}" dt="2017-10-07T15:36:24.147" v="242" actId="1076"/>
          <ac:picMkLst>
            <pc:docMk/>
            <pc:sldMk cId="4031461064" sldId="304"/>
            <ac:picMk id="3" creationId="{1BEB4C6A-27A9-4D72-B676-7185FA460F0C}"/>
          </ac:picMkLst>
        </pc:picChg>
      </pc:sldChg>
      <pc:sldChg chg="addSp delSp modSp add">
        <pc:chgData name="Sampath Jayarathna" userId="aa7a8714-7736-4927-8c16-9ff815108838" providerId="ADAL" clId="{C4B13B79-657F-431D-8A5B-2D4360142546}" dt="2017-10-07T16:43:51.457" v="509" actId="1076"/>
        <pc:sldMkLst>
          <pc:docMk/>
          <pc:sldMk cId="710887153" sldId="305"/>
        </pc:sldMkLst>
        <pc:spChg chg="del">
          <ac:chgData name="Sampath Jayarathna" userId="aa7a8714-7736-4927-8c16-9ff815108838" providerId="ADAL" clId="{C4B13B79-657F-431D-8A5B-2D4360142546}" dt="2017-10-07T16:43:02.837" v="502" actId="478"/>
          <ac:spMkLst>
            <pc:docMk/>
            <pc:sldMk cId="710887153" sldId="305"/>
            <ac:spMk id="49156" creationId="{69011868-8FC6-4855-BE88-5602CD96A202}"/>
          </ac:spMkLst>
        </pc:spChg>
        <pc:grpChg chg="add mod">
          <ac:chgData name="Sampath Jayarathna" userId="aa7a8714-7736-4927-8c16-9ff815108838" providerId="ADAL" clId="{C4B13B79-657F-431D-8A5B-2D4360142546}" dt="2017-10-07T16:43:51.457" v="509" actId="1076"/>
          <ac:grpSpMkLst>
            <pc:docMk/>
            <pc:sldMk cId="710887153" sldId="305"/>
            <ac:grpSpMk id="4" creationId="{4618D79C-D7A4-4737-B86E-F4FF4650250D}"/>
          </ac:grpSpMkLst>
        </pc:grpChg>
        <pc:picChg chg="add mod">
          <ac:chgData name="Sampath Jayarathna" userId="aa7a8714-7736-4927-8c16-9ff815108838" providerId="ADAL" clId="{C4B13B79-657F-431D-8A5B-2D4360142546}" dt="2017-10-07T16:43:47.054" v="507"/>
          <ac:picMkLst>
            <pc:docMk/>
            <pc:sldMk cId="710887153" sldId="305"/>
            <ac:picMk id="2" creationId="{C53F0E15-C880-4B6B-86B5-2F54246300E7}"/>
          </ac:picMkLst>
        </pc:picChg>
        <pc:picChg chg="add mod">
          <ac:chgData name="Sampath Jayarathna" userId="aa7a8714-7736-4927-8c16-9ff815108838" providerId="ADAL" clId="{C4B13B79-657F-431D-8A5B-2D4360142546}" dt="2017-10-07T16:43:47.054" v="507"/>
          <ac:picMkLst>
            <pc:docMk/>
            <pc:sldMk cId="710887153" sldId="305"/>
            <ac:picMk id="3" creationId="{FD5E85BE-8C7F-4F49-9435-DC94F8E89C65}"/>
          </ac:picMkLst>
        </pc:picChg>
      </pc:sldChg>
      <pc:sldChg chg="addSp delSp modSp add">
        <pc:chgData name="Sampath Jayarathna" userId="aa7a8714-7736-4927-8c16-9ff815108838" providerId="ADAL" clId="{C4B13B79-657F-431D-8A5B-2D4360142546}" dt="2017-10-07T23:09:40.668" v="582" actId="14100"/>
        <pc:sldMkLst>
          <pc:docMk/>
          <pc:sldMk cId="3887173799" sldId="306"/>
        </pc:sldMkLst>
        <pc:spChg chg="del">
          <ac:chgData name="Sampath Jayarathna" userId="aa7a8714-7736-4927-8c16-9ff815108838" providerId="ADAL" clId="{C4B13B79-657F-431D-8A5B-2D4360142546}" dt="2017-10-07T23:08:44.819" v="576" actId="478"/>
          <ac:spMkLst>
            <pc:docMk/>
            <pc:sldMk cId="3887173799" sldId="306"/>
            <ac:spMk id="90116" creationId="{F183FB9A-780A-40F3-82B0-041B5A8E0468}"/>
          </ac:spMkLst>
        </pc:spChg>
        <pc:grpChg chg="add mod">
          <ac:chgData name="Sampath Jayarathna" userId="aa7a8714-7736-4927-8c16-9ff815108838" providerId="ADAL" clId="{C4B13B79-657F-431D-8A5B-2D4360142546}" dt="2017-10-07T23:09:40.668" v="582" actId="14100"/>
          <ac:grpSpMkLst>
            <pc:docMk/>
            <pc:sldMk cId="3887173799" sldId="306"/>
            <ac:grpSpMk id="4" creationId="{F34FAE4F-4EFE-4C11-B995-524CEB7AECEC}"/>
          </ac:grpSpMkLst>
        </pc:grpChg>
        <pc:picChg chg="add mod">
          <ac:chgData name="Sampath Jayarathna" userId="aa7a8714-7736-4927-8c16-9ff815108838" providerId="ADAL" clId="{C4B13B79-657F-431D-8A5B-2D4360142546}" dt="2017-10-07T23:09:37.129" v="580"/>
          <ac:picMkLst>
            <pc:docMk/>
            <pc:sldMk cId="3887173799" sldId="306"/>
            <ac:picMk id="2" creationId="{63D9DC36-DC39-4C80-8A24-9873C1AEF1B3}"/>
          </ac:picMkLst>
        </pc:picChg>
        <pc:picChg chg="add mod">
          <ac:chgData name="Sampath Jayarathna" userId="aa7a8714-7736-4927-8c16-9ff815108838" providerId="ADAL" clId="{C4B13B79-657F-431D-8A5B-2D4360142546}" dt="2017-10-07T23:09:37.129" v="580"/>
          <ac:picMkLst>
            <pc:docMk/>
            <pc:sldMk cId="3887173799" sldId="306"/>
            <ac:picMk id="3" creationId="{929B8B0C-4C84-47F4-BC9F-26AE223C79AD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4B6B1-5441-9644-AE1C-BB7EA5DBA264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00CC7-81E2-B842-8904-673E097487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66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78819-472C-A14B-95BF-39C94BA106B2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F38C2-4548-F541-8261-4C1D96E7A1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87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5716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C5400420-BC2F-40E9-87C5-83A1A97A7E59}" type="slidenum">
              <a:rPr kumimoji="0" lang="en-US" altLang="en-US"/>
              <a:pPr>
                <a:spcBef>
                  <a:spcPct val="0"/>
                </a:spcBef>
              </a:pPr>
              <a:t>13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8216276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7EF08D7-D233-4CEF-B9A9-AC1999B25C25}" type="slidenum">
              <a:rPr kumimoji="0" lang="en-US" altLang="en-US"/>
              <a:pPr>
                <a:spcBef>
                  <a:spcPct val="0"/>
                </a:spcBef>
              </a:pPr>
              <a:t>14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38712353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01387D2-2593-4C1A-96F1-1D0FD2328219}" type="slidenum">
              <a:rPr kumimoji="0" lang="en-US" altLang="en-US"/>
              <a:pPr>
                <a:spcBef>
                  <a:spcPct val="0"/>
                </a:spcBef>
              </a:pPr>
              <a:t>15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9875814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36CEB47-FAA3-4D89-B3E5-5178DC74D65E}" type="slidenum">
              <a:rPr kumimoji="0" lang="en-US" altLang="en-US"/>
              <a:pPr>
                <a:spcBef>
                  <a:spcPct val="0"/>
                </a:spcBef>
              </a:pPr>
              <a:t>16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31918406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3D2CED8-17EA-41EF-8967-C2D251A6F174}" type="slidenum">
              <a:rPr kumimoji="0" lang="en-US" altLang="en-US"/>
              <a:pPr>
                <a:spcBef>
                  <a:spcPct val="0"/>
                </a:spcBef>
              </a:pPr>
              <a:t>17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6762513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63CB3CF-01A9-49F0-8FC7-46744B894AC2}" type="slidenum">
              <a:rPr kumimoji="0" lang="en-US" altLang="en-US"/>
              <a:pPr>
                <a:spcBef>
                  <a:spcPct val="0"/>
                </a:spcBef>
              </a:pPr>
              <a:t>18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378499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5179A32-ED1C-4213-9A9C-D63D989FFF76}" type="slidenum">
              <a:rPr kumimoji="0" lang="en-US" altLang="en-US"/>
              <a:pPr>
                <a:spcBef>
                  <a:spcPct val="0"/>
                </a:spcBef>
              </a:pPr>
              <a:t>19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5010651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D0E7E86-721F-4C4E-B106-F41C1D11DC52}" type="slidenum">
              <a:rPr kumimoji="0" lang="en-US" altLang="en-US"/>
              <a:pPr>
                <a:spcBef>
                  <a:spcPct val="0"/>
                </a:spcBef>
              </a:pPr>
              <a:t>20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6972592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2D6D0F9-0791-4714-B789-56C734E86755}" type="slidenum">
              <a:rPr kumimoji="0" lang="en-US" altLang="en-US"/>
              <a:pPr>
                <a:spcBef>
                  <a:spcPct val="0"/>
                </a:spcBef>
              </a:pPr>
              <a:t>21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3968533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CB9780C-E8B6-436B-A91A-30A45C192506}" type="slidenum">
              <a:rPr kumimoji="0" lang="en-US" altLang="en-US"/>
              <a:pPr>
                <a:spcBef>
                  <a:spcPct val="0"/>
                </a:spcBef>
              </a:pPr>
              <a:t>22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3251824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7F4A7FD-E4CF-4607-9366-9799BC61E60D}" type="slidenum">
              <a:rPr kumimoji="0" lang="en-US" altLang="en-US"/>
              <a:pPr>
                <a:spcBef>
                  <a:spcPct val="0"/>
                </a:spcBef>
              </a:pPr>
              <a:t>2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18740196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787146C-FC14-4060-9AF2-99BBF3C96731}" type="slidenum">
              <a:rPr kumimoji="0" lang="en-US" altLang="en-US"/>
              <a:pPr>
                <a:spcBef>
                  <a:spcPct val="0"/>
                </a:spcBef>
              </a:pPr>
              <a:t>23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70443218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C5400420-BC2F-40E9-87C5-83A1A97A7E59}" type="slidenum">
              <a:rPr kumimoji="0" lang="en-US" altLang="en-US"/>
              <a:pPr>
                <a:spcBef>
                  <a:spcPct val="0"/>
                </a:spcBef>
              </a:pPr>
              <a:t>24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382929715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9D37FBA-FFE6-4298-9547-5941CDB2477C}" type="slidenum">
              <a:rPr kumimoji="0" lang="en-US" altLang="en-US"/>
              <a:pPr>
                <a:spcBef>
                  <a:spcPct val="0"/>
                </a:spcBef>
              </a:pPr>
              <a:t>25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75090527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FF0792D-F5A3-4556-B726-A6FEF69D2F94}" type="slidenum">
              <a:rPr kumimoji="0" lang="en-US" altLang="en-US"/>
              <a:pPr>
                <a:spcBef>
                  <a:spcPct val="0"/>
                </a:spcBef>
              </a:pPr>
              <a:t>26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34471228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17E8557-E03A-4D34-9CB1-CF0CD11C321B}" type="slidenum">
              <a:rPr kumimoji="0" lang="en-US" altLang="en-US"/>
              <a:pPr>
                <a:spcBef>
                  <a:spcPct val="0"/>
                </a:spcBef>
              </a:pPr>
              <a:t>27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317062427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CEB6AD7-EFD3-40B5-9894-F6158A8FF9EC}" type="slidenum">
              <a:rPr kumimoji="0" lang="en-US" altLang="en-US"/>
              <a:pPr>
                <a:spcBef>
                  <a:spcPct val="0"/>
                </a:spcBef>
              </a:pPr>
              <a:t>28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325176154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C5400420-BC2F-40E9-87C5-83A1A97A7E59}" type="slidenum">
              <a:rPr kumimoji="0" lang="en-US" altLang="en-US"/>
              <a:pPr>
                <a:spcBef>
                  <a:spcPct val="0"/>
                </a:spcBef>
              </a:pPr>
              <a:t>29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15299949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B7A85D5-29D1-47ED-9E37-39DF3A810A3C}" type="slidenum">
              <a:rPr kumimoji="0" lang="en-US" altLang="en-US"/>
              <a:pPr>
                <a:spcBef>
                  <a:spcPct val="0"/>
                </a:spcBef>
              </a:pPr>
              <a:t>30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74670010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6EEFE39-E800-4962-A29C-F6C0F0D56BB1}" type="slidenum">
              <a:rPr kumimoji="0" lang="en-US" altLang="en-US"/>
              <a:pPr>
                <a:spcBef>
                  <a:spcPct val="0"/>
                </a:spcBef>
              </a:pPr>
              <a:t>31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5948694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F696DC6-4735-4CCA-ACB5-EB5591876FC1}" type="slidenum">
              <a:rPr kumimoji="0" lang="en-US" altLang="en-US"/>
              <a:pPr>
                <a:spcBef>
                  <a:spcPct val="0"/>
                </a:spcBef>
              </a:pPr>
              <a:t>32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1954937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5B0E248-D9C6-41CC-86A3-FE161E0B84EF}" type="slidenum">
              <a:rPr kumimoji="0" lang="en-US" altLang="en-US"/>
              <a:pPr>
                <a:spcBef>
                  <a:spcPct val="0"/>
                </a:spcBef>
              </a:pPr>
              <a:t>6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52400700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800F4A6-198A-4ED5-90F2-B0A6FBB936A9}" type="slidenum">
              <a:rPr kumimoji="0" lang="en-US" altLang="en-US"/>
              <a:pPr>
                <a:spcBef>
                  <a:spcPct val="0"/>
                </a:spcBef>
              </a:pPr>
              <a:t>33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9304130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C5400420-BC2F-40E9-87C5-83A1A97A7E59}" type="slidenum">
              <a:rPr kumimoji="0" lang="en-US" altLang="en-US"/>
              <a:pPr>
                <a:spcBef>
                  <a:spcPct val="0"/>
                </a:spcBef>
              </a:pPr>
              <a:t>34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393313288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3CD027C-8831-41C3-8EE9-7E03B0AACFB5}" type="slidenum">
              <a:rPr kumimoji="0" lang="en-US" altLang="en-US"/>
              <a:pPr>
                <a:spcBef>
                  <a:spcPct val="0"/>
                </a:spcBef>
              </a:pPr>
              <a:t>35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73333158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428CDC7-5568-43CE-A1FC-137F11F9E876}" type="slidenum">
              <a:rPr kumimoji="0" lang="en-US" altLang="en-US"/>
              <a:pPr>
                <a:spcBef>
                  <a:spcPct val="0"/>
                </a:spcBef>
              </a:pPr>
              <a:t>36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07550197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4EB4C1B-069A-44B8-8858-241D212134F3}" type="slidenum">
              <a:rPr kumimoji="0" lang="en-US" altLang="en-US"/>
              <a:pPr>
                <a:spcBef>
                  <a:spcPct val="0"/>
                </a:spcBef>
              </a:pPr>
              <a:t>37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34059973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2C55C81-AA71-43BD-8757-4B6C5AA29352}" type="slidenum">
              <a:rPr kumimoji="0" lang="en-US" altLang="en-US"/>
              <a:pPr>
                <a:spcBef>
                  <a:spcPct val="0"/>
                </a:spcBef>
              </a:pPr>
              <a:t>38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22855646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63CB3CF-01A9-49F0-8FC7-46744B894AC2}" type="slidenum">
              <a:rPr kumimoji="0" lang="en-US" altLang="en-US"/>
              <a:pPr>
                <a:spcBef>
                  <a:spcPct val="0"/>
                </a:spcBef>
              </a:pPr>
              <a:t>40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54989503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C5400420-BC2F-40E9-87C5-83A1A97A7E59}" type="slidenum">
              <a:rPr kumimoji="0" lang="en-US" altLang="en-US"/>
              <a:pPr>
                <a:spcBef>
                  <a:spcPct val="0"/>
                </a:spcBef>
              </a:pPr>
              <a:t>41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39331328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B9363A1-4157-4BC2-BDBC-4F9677AC1268}" type="slidenum">
              <a:rPr kumimoji="0" lang="en-US" altLang="en-US"/>
              <a:pPr>
                <a:spcBef>
                  <a:spcPct val="0"/>
                </a:spcBef>
              </a:pPr>
              <a:t>7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36334181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62FF8DF-D04D-47D4-A816-E1B3CD5A4843}" type="slidenum">
              <a:rPr kumimoji="0" lang="en-US" altLang="en-US"/>
              <a:pPr>
                <a:spcBef>
                  <a:spcPct val="0"/>
                </a:spcBef>
              </a:pPr>
              <a:t>8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6900203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711E85C-0043-4F18-BB2F-08B0DEC5EB46}" type="slidenum">
              <a:rPr kumimoji="0" lang="en-US" altLang="en-US"/>
              <a:pPr>
                <a:spcBef>
                  <a:spcPct val="0"/>
                </a:spcBef>
              </a:pPr>
              <a:t>9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2819477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63CB3CF-01A9-49F0-8FC7-46744B894AC2}" type="slidenum">
              <a:rPr kumimoji="0" lang="en-US" altLang="en-US"/>
              <a:pPr>
                <a:spcBef>
                  <a:spcPct val="0"/>
                </a:spcBef>
              </a:pPr>
              <a:t>10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658748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63CB3CF-01A9-49F0-8FC7-46744B894AC2}" type="slidenum">
              <a:rPr kumimoji="0" lang="en-US" altLang="en-US"/>
              <a:pPr>
                <a:spcBef>
                  <a:spcPct val="0"/>
                </a:spcBef>
              </a:pPr>
              <a:t>11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35483891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0C7E44E-903B-4EA4-9CB9-F7E243F76524}" type="slidenum">
              <a:rPr kumimoji="0" lang="en-US" altLang="en-US"/>
              <a:pPr>
                <a:spcBef>
                  <a:spcPct val="0"/>
                </a:spcBef>
              </a:pPr>
              <a:t>12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248866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40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70207B-D522-9843-9370-2EDD2ED326F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8871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Presentation title - </a:t>
            </a:r>
            <a:fld id="{DA4E4A1D-F72B-1945-8E69-DB563647006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685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38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F2747F-ECC4-BB44-B379-DEBCDE6D0557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4131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C1ACB-37F4-2E4E-A02F-3AD2C3500E5B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0597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BC9741-E27D-6644-A29C-7357B3CA2856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9485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6FC00-01EB-8C4B-8EBA-327D665853C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3251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573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5AC9E-F104-7046-909E-B47A8243FEC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0812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9DDB79-4A56-9B43-9E32-8AACDB1BCC4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582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457200" y="1417638"/>
            <a:ext cx="8217026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927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787401" y="2877271"/>
            <a:ext cx="7408332" cy="2387600"/>
          </a:xfrm>
        </p:spPr>
        <p:txBody>
          <a:bodyPr/>
          <a:lstStyle/>
          <a:p>
            <a:pPr eaLnBrk="1" hangingPunct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Lecture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5- Classes, Objects and Methods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0384" y="5380725"/>
            <a:ext cx="6867330" cy="1156214"/>
          </a:xfr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Sampath Jayarathna</a:t>
            </a:r>
          </a:p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 Poly Pomona</a:t>
            </a:r>
          </a:p>
          <a:p>
            <a:r>
              <a:rPr lang="en-US" sz="1400" dirty="0"/>
              <a:t> </a:t>
            </a:r>
            <a:endParaRPr lang="en-US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43000" y="485192"/>
            <a:ext cx="63588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 140</a:t>
            </a:r>
          </a:p>
          <a:p>
            <a:pPr algn="ctr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Computer Science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Writing the Code for the Class Fields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482081" y="1559767"/>
            <a:ext cx="8204718" cy="472906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public class Rectangle</a:t>
            </a:r>
          </a:p>
          <a:p>
            <a:pPr eaLnBrk="1" hangingPunct="1"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		public double length; // field length</a:t>
            </a:r>
          </a:p>
          <a:p>
            <a:pPr eaLnBrk="1" hangingPunct="1"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		public double width;  // field width</a:t>
            </a:r>
          </a:p>
          <a:p>
            <a:pPr eaLnBrk="1" hangingPunct="1">
              <a:buFontTx/>
              <a:buNone/>
            </a:pPr>
            <a:endParaRPr lang="en-US" altLang="en-US" b="1" dirty="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		public static void main(String[] </a:t>
            </a:r>
            <a:r>
              <a:rPr lang="en-US" altLang="en-US" b="1" dirty="0" err="1" smtClean="0">
                <a:latin typeface="Courier New" panose="02070309020205020404" pitchFamily="49" charset="0"/>
              </a:rPr>
              <a:t>args</a:t>
            </a:r>
            <a:r>
              <a:rPr lang="en-US" altLang="en-US" b="1" dirty="0" smtClean="0">
                <a:latin typeface="Courier New" panose="02070309020205020404" pitchFamily="49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altLang="en-US" b="1" dirty="0">
                <a:latin typeface="Courier New" panose="02070309020205020404" pitchFamily="49" charset="0"/>
              </a:rPr>
              <a:t>	</a:t>
            </a:r>
            <a:r>
              <a:rPr lang="en-US" altLang="en-US" b="1" dirty="0" smtClean="0">
                <a:latin typeface="Courier New" panose="02070309020205020404" pitchFamily="49" charset="0"/>
              </a:rPr>
              <a:t>	{</a:t>
            </a:r>
          </a:p>
          <a:p>
            <a:pPr eaLnBrk="1" hangingPunct="1">
              <a:buFontTx/>
              <a:buNone/>
            </a:pPr>
            <a:r>
              <a:rPr lang="en-US" altLang="en-US" sz="3200" b="1" dirty="0" smtClean="0">
                <a:latin typeface="Courier New" panose="02070309020205020404" pitchFamily="49" charset="0"/>
              </a:rPr>
              <a:t> 		</a:t>
            </a:r>
            <a:r>
              <a:rPr lang="en-US" altLang="en-US" b="1" dirty="0" smtClean="0">
                <a:latin typeface="Courier New" panose="02070309020205020404" pitchFamily="49" charset="0"/>
              </a:rPr>
              <a:t>Rectangle box = new Rectangle();</a:t>
            </a:r>
          </a:p>
          <a:p>
            <a:pPr eaLnBrk="1" hangingPunct="1"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	</a:t>
            </a:r>
            <a:r>
              <a:rPr lang="en-US" altLang="en-US" sz="1600" b="1" dirty="0" smtClean="0">
                <a:latin typeface="Courier New" panose="02070309020205020404" pitchFamily="49" charset="0"/>
              </a:rPr>
              <a:t>		</a:t>
            </a:r>
            <a:r>
              <a:rPr lang="en-US" altLang="en-US" b="1" dirty="0" err="1" smtClean="0">
                <a:latin typeface="Courier New" panose="02070309020205020404" pitchFamily="49" charset="0"/>
              </a:rPr>
              <a:t>box.length</a:t>
            </a:r>
            <a:r>
              <a:rPr lang="en-US" altLang="en-US" b="1" dirty="0" smtClean="0">
                <a:latin typeface="Courier New" panose="02070309020205020404" pitchFamily="49" charset="0"/>
              </a:rPr>
              <a:t> = 4.3; // set values</a:t>
            </a:r>
          </a:p>
          <a:p>
            <a:pPr eaLnBrk="1" hangingPunct="1">
              <a:buFontTx/>
              <a:buNone/>
            </a:pPr>
            <a:r>
              <a:rPr lang="en-US" altLang="en-US" b="1" dirty="0">
                <a:latin typeface="Courier New" panose="02070309020205020404" pitchFamily="49" charset="0"/>
              </a:rPr>
              <a:t>	</a:t>
            </a:r>
            <a:r>
              <a:rPr lang="en-US" altLang="en-US" b="1" dirty="0" smtClean="0">
                <a:latin typeface="Courier New" panose="02070309020205020404" pitchFamily="49" charset="0"/>
              </a:rPr>
              <a:t>		</a:t>
            </a:r>
            <a:r>
              <a:rPr lang="en-US" altLang="en-US" b="1" dirty="0" err="1" smtClean="0">
                <a:latin typeface="Courier New" panose="02070309020205020404" pitchFamily="49" charset="0"/>
              </a:rPr>
              <a:t>box.width</a:t>
            </a:r>
            <a:r>
              <a:rPr lang="en-US" altLang="en-US" b="1" dirty="0" smtClean="0">
                <a:latin typeface="Courier New" panose="02070309020205020404" pitchFamily="49" charset="0"/>
              </a:rPr>
              <a:t> = 5.2;   // set values</a:t>
            </a:r>
          </a:p>
          <a:p>
            <a:pPr eaLnBrk="1" hangingPunct="1"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		}</a:t>
            </a:r>
          </a:p>
          <a:p>
            <a:pPr eaLnBrk="1" hangingPunct="1"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buFontTx/>
              <a:buNone/>
            </a:pPr>
            <a:endParaRPr lang="en-US" altLang="en-US" b="1" dirty="0" smtClean="0">
              <a:latin typeface="Courier New" panose="02070309020205020404" pitchFamily="49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358951" y="5465082"/>
            <a:ext cx="4103914" cy="954107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Aft>
                <a:spcPct val="20000"/>
              </a:spcAft>
              <a:buClr>
                <a:schemeClr val="accent2"/>
              </a:buClr>
              <a:buSzPct val="110000"/>
              <a:buFontTx/>
              <a:buNone/>
            </a:pPr>
            <a:r>
              <a:rPr lang="en-US" altLang="en-US" sz="2800" b="1" dirty="0" err="1" smtClean="0">
                <a:solidFill>
                  <a:srgbClr val="FF3300"/>
                </a:solidFill>
              </a:rPr>
              <a:t>Object.fieldname</a:t>
            </a:r>
            <a:r>
              <a:rPr lang="en-US" altLang="en-US" sz="2800" b="1" dirty="0" smtClean="0">
                <a:solidFill>
                  <a:srgbClr val="FF3300"/>
                </a:solidFill>
              </a:rPr>
              <a:t> to access public fields</a:t>
            </a:r>
            <a:endParaRPr lang="en-US" altLang="en-US" sz="2800" dirty="0">
              <a:solidFill>
                <a:srgbClr val="FF3300"/>
              </a:solidFill>
              <a:latin typeface="Courier New" panose="02070309020205020404" pitchFamily="49" charset="0"/>
            </a:endParaRP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H="1" flipV="1">
            <a:off x="2556588" y="5281126"/>
            <a:ext cx="1802363" cy="786621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8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Private Class Fields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482081" y="1559767"/>
            <a:ext cx="8204718" cy="472906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public class Rectangle</a:t>
            </a:r>
          </a:p>
          <a:p>
            <a:pPr eaLnBrk="1" hangingPunct="1"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		private double length; // field length</a:t>
            </a:r>
          </a:p>
          <a:p>
            <a:pPr eaLnBrk="1" hangingPunct="1"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		private double width;  // field width</a:t>
            </a:r>
          </a:p>
          <a:p>
            <a:pPr eaLnBrk="1" hangingPunct="1">
              <a:buFontTx/>
              <a:buNone/>
            </a:pPr>
            <a:endParaRPr lang="en-US" altLang="en-US" b="1" dirty="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		public static void main(String[] </a:t>
            </a:r>
            <a:r>
              <a:rPr lang="en-US" altLang="en-US" b="1" dirty="0" err="1" smtClean="0">
                <a:latin typeface="Courier New" panose="02070309020205020404" pitchFamily="49" charset="0"/>
              </a:rPr>
              <a:t>args</a:t>
            </a:r>
            <a:r>
              <a:rPr lang="en-US" altLang="en-US" b="1" dirty="0" smtClean="0">
                <a:latin typeface="Courier New" panose="02070309020205020404" pitchFamily="49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altLang="en-US" b="1" dirty="0">
                <a:latin typeface="Courier New" panose="02070309020205020404" pitchFamily="49" charset="0"/>
              </a:rPr>
              <a:t>	</a:t>
            </a:r>
            <a:r>
              <a:rPr lang="en-US" altLang="en-US" b="1" dirty="0" smtClean="0">
                <a:latin typeface="Courier New" panose="02070309020205020404" pitchFamily="49" charset="0"/>
              </a:rPr>
              <a:t>	{</a:t>
            </a:r>
          </a:p>
          <a:p>
            <a:pPr eaLnBrk="1" hangingPunct="1">
              <a:buFontTx/>
              <a:buNone/>
            </a:pPr>
            <a:r>
              <a:rPr lang="en-US" altLang="en-US" sz="3200" b="1" dirty="0" smtClean="0">
                <a:latin typeface="Courier New" panose="02070309020205020404" pitchFamily="49" charset="0"/>
              </a:rPr>
              <a:t> 		</a:t>
            </a:r>
            <a:r>
              <a:rPr lang="en-US" altLang="en-US" b="1" dirty="0" smtClean="0">
                <a:latin typeface="Courier New" panose="02070309020205020404" pitchFamily="49" charset="0"/>
              </a:rPr>
              <a:t>Rectangle box = new Rectangle();</a:t>
            </a:r>
          </a:p>
          <a:p>
            <a:pPr eaLnBrk="1" hangingPunct="1"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	</a:t>
            </a:r>
            <a:r>
              <a:rPr lang="en-US" altLang="en-US" sz="1600" b="1" dirty="0" smtClean="0">
                <a:latin typeface="Courier New" panose="02070309020205020404" pitchFamily="49" charset="0"/>
              </a:rPr>
              <a:t>		</a:t>
            </a:r>
            <a:r>
              <a:rPr lang="en-US" altLang="en-US" b="1" dirty="0" err="1" smtClean="0">
                <a:latin typeface="Courier New" panose="02070309020205020404" pitchFamily="49" charset="0"/>
              </a:rPr>
              <a:t>box.length</a:t>
            </a:r>
            <a:r>
              <a:rPr lang="en-US" altLang="en-US" b="1" dirty="0" smtClean="0">
                <a:latin typeface="Courier New" panose="02070309020205020404" pitchFamily="49" charset="0"/>
              </a:rPr>
              <a:t> = 4.3; // set values</a:t>
            </a:r>
          </a:p>
          <a:p>
            <a:pPr eaLnBrk="1" hangingPunct="1">
              <a:buFontTx/>
              <a:buNone/>
            </a:pPr>
            <a:r>
              <a:rPr lang="en-US" altLang="en-US" b="1" dirty="0">
                <a:latin typeface="Courier New" panose="02070309020205020404" pitchFamily="49" charset="0"/>
              </a:rPr>
              <a:t>	</a:t>
            </a:r>
            <a:r>
              <a:rPr lang="en-US" altLang="en-US" b="1" dirty="0" smtClean="0">
                <a:latin typeface="Courier New" panose="02070309020205020404" pitchFamily="49" charset="0"/>
              </a:rPr>
              <a:t>		</a:t>
            </a:r>
            <a:r>
              <a:rPr lang="en-US" altLang="en-US" b="1" dirty="0" err="1" smtClean="0">
                <a:latin typeface="Courier New" panose="02070309020205020404" pitchFamily="49" charset="0"/>
              </a:rPr>
              <a:t>box.width</a:t>
            </a:r>
            <a:r>
              <a:rPr lang="en-US" altLang="en-US" b="1" dirty="0" smtClean="0">
                <a:latin typeface="Courier New" panose="02070309020205020404" pitchFamily="49" charset="0"/>
              </a:rPr>
              <a:t> = 5.2;   // set values</a:t>
            </a:r>
          </a:p>
          <a:p>
            <a:pPr eaLnBrk="1" hangingPunct="1"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		}</a:t>
            </a:r>
          </a:p>
          <a:p>
            <a:pPr eaLnBrk="1" hangingPunct="1"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buFontTx/>
              <a:buNone/>
            </a:pPr>
            <a:endParaRPr lang="en-US" altLang="en-US" b="1" dirty="0" smtClean="0">
              <a:latin typeface="Courier New" panose="02070309020205020404" pitchFamily="49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976465" y="4907901"/>
            <a:ext cx="4887686" cy="1511288"/>
            <a:chOff x="2976465" y="4907901"/>
            <a:chExt cx="4887686" cy="1511288"/>
          </a:xfrm>
        </p:grpSpPr>
        <p:sp>
          <p:nvSpPr>
            <p:cNvPr id="4" name="Text Box 4"/>
            <p:cNvSpPr txBox="1">
              <a:spLocks noChangeArrowheads="1"/>
            </p:cNvSpPr>
            <p:nvPr/>
          </p:nvSpPr>
          <p:spPr bwMode="auto">
            <a:xfrm>
              <a:off x="4358951" y="5465082"/>
              <a:ext cx="3505200" cy="954107"/>
            </a:xfrm>
            <a:prstGeom prst="rect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Aft>
                  <a:spcPct val="20000"/>
                </a:spcAft>
                <a:buClr>
                  <a:schemeClr val="accent2"/>
                </a:buClr>
                <a:buSzPct val="110000"/>
                <a:buFontTx/>
                <a:buNone/>
              </a:pPr>
              <a:r>
                <a:rPr lang="en-US" altLang="en-US" sz="2800" b="1" dirty="0">
                  <a:solidFill>
                    <a:srgbClr val="FF3300"/>
                  </a:solidFill>
                </a:rPr>
                <a:t>Error! Can’t </a:t>
              </a:r>
              <a:r>
                <a:rPr lang="en-US" altLang="en-US" sz="2800" b="1" dirty="0" smtClean="0">
                  <a:solidFill>
                    <a:srgbClr val="FF3300"/>
                  </a:solidFill>
                </a:rPr>
                <a:t>access private fields</a:t>
              </a:r>
              <a:endParaRPr lang="en-US" altLang="en-US" sz="2800" dirty="0">
                <a:solidFill>
                  <a:srgbClr val="FF3300"/>
                </a:solidFill>
                <a:latin typeface="Courier New" panose="02070309020205020404" pitchFamily="49" charset="0"/>
              </a:endParaRPr>
            </a:p>
          </p:txBody>
        </p:sp>
        <p:sp>
          <p:nvSpPr>
            <p:cNvPr id="5" name="Line 5"/>
            <p:cNvSpPr>
              <a:spLocks noChangeShapeType="1"/>
            </p:cNvSpPr>
            <p:nvPr/>
          </p:nvSpPr>
          <p:spPr bwMode="auto">
            <a:xfrm flipH="1" flipV="1">
              <a:off x="3498979" y="4907901"/>
              <a:ext cx="859972" cy="1159847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" name="Line 5"/>
            <p:cNvSpPr>
              <a:spLocks noChangeShapeType="1"/>
            </p:cNvSpPr>
            <p:nvPr/>
          </p:nvSpPr>
          <p:spPr bwMode="auto">
            <a:xfrm flipH="1" flipV="1">
              <a:off x="2976465" y="5327779"/>
              <a:ext cx="1382486" cy="739969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074850" y="1453855"/>
            <a:ext cx="4487957" cy="1289344"/>
            <a:chOff x="4074850" y="1453855"/>
            <a:chExt cx="4487957" cy="1289344"/>
          </a:xfrm>
        </p:grpSpPr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5057607" y="1453855"/>
              <a:ext cx="3505200" cy="954107"/>
            </a:xfrm>
            <a:prstGeom prst="rect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Aft>
                  <a:spcPct val="20000"/>
                </a:spcAft>
                <a:buClr>
                  <a:schemeClr val="accent2"/>
                </a:buClr>
                <a:buSzPct val="110000"/>
                <a:buFontTx/>
                <a:buNone/>
              </a:pPr>
              <a:r>
                <a:rPr lang="en-US" altLang="en-US" sz="2800" b="1" dirty="0" smtClean="0">
                  <a:solidFill>
                    <a:srgbClr val="FF3300"/>
                  </a:solidFill>
                </a:rPr>
                <a:t>Need public methods to access the fields</a:t>
              </a:r>
              <a:endParaRPr lang="en-US" altLang="en-US" sz="2800" dirty="0">
                <a:solidFill>
                  <a:srgbClr val="FF3300"/>
                </a:solidFill>
                <a:latin typeface="Courier New" panose="02070309020205020404" pitchFamily="49" charset="0"/>
              </a:endParaRPr>
            </a:p>
          </p:txBody>
        </p:sp>
        <p:sp>
          <p:nvSpPr>
            <p:cNvPr id="9" name="Line 5"/>
            <p:cNvSpPr>
              <a:spLocks noChangeShapeType="1"/>
            </p:cNvSpPr>
            <p:nvPr/>
          </p:nvSpPr>
          <p:spPr bwMode="auto">
            <a:xfrm flipH="1">
              <a:off x="4074850" y="2056520"/>
              <a:ext cx="982757" cy="343338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" name="Line 5"/>
            <p:cNvSpPr>
              <a:spLocks noChangeShapeType="1"/>
            </p:cNvSpPr>
            <p:nvPr/>
          </p:nvSpPr>
          <p:spPr bwMode="auto">
            <a:xfrm flipH="1">
              <a:off x="4197635" y="2056520"/>
              <a:ext cx="859972" cy="686679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6993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Instance Fields and Methods</a:t>
            </a:r>
          </a:p>
        </p:txBody>
      </p:sp>
      <p:sp>
        <p:nvSpPr>
          <p:cNvPr id="6042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Fields and methods that are declared as previously shown are called </a:t>
            </a:r>
            <a:r>
              <a:rPr lang="en-US" altLang="en-US" i="1" smtClean="0"/>
              <a:t>instance fields</a:t>
            </a:r>
            <a:r>
              <a:rPr lang="en-US" altLang="en-US" smtClean="0"/>
              <a:t> and </a:t>
            </a:r>
            <a:r>
              <a:rPr lang="en-US" altLang="en-US" i="1" smtClean="0"/>
              <a:t>instance methods</a:t>
            </a:r>
            <a:r>
              <a:rPr lang="en-US" altLang="en-US" smtClean="0"/>
              <a:t>.</a:t>
            </a:r>
          </a:p>
          <a:p>
            <a:pPr eaLnBrk="1" hangingPunct="1"/>
            <a:r>
              <a:rPr lang="en-US" altLang="en-US" smtClean="0"/>
              <a:t>Objects created from a class each have their own copy of instance fields.</a:t>
            </a:r>
          </a:p>
          <a:p>
            <a:pPr eaLnBrk="1" hangingPunct="1"/>
            <a:r>
              <a:rPr lang="en-US" altLang="en-US" smtClean="0"/>
              <a:t>Instance methods are methods that are </a:t>
            </a:r>
            <a:r>
              <a:rPr lang="en-US" altLang="en-US" u="sng" smtClean="0"/>
              <a:t>not</a:t>
            </a:r>
            <a:r>
              <a:rPr lang="en-US" altLang="en-US" smtClean="0"/>
              <a:t> declared with a special keyword, </a:t>
            </a:r>
            <a:r>
              <a:rPr lang="en-US" altLang="en-US" smtClean="0">
                <a:latin typeface="Courier New" panose="02070309020205020404" pitchFamily="49" charset="0"/>
              </a:rPr>
              <a:t>static</a:t>
            </a:r>
            <a:r>
              <a:rPr lang="en-US" altLang="en-US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2341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28650" y="365126"/>
            <a:ext cx="8235950" cy="1325563"/>
          </a:xfrm>
        </p:spPr>
        <p:txBody>
          <a:bodyPr/>
          <a:lstStyle/>
          <a:p>
            <a:pPr eaLnBrk="1" hangingPunct="1"/>
            <a:r>
              <a:rPr lang="en-US" altLang="en-US" dirty="0"/>
              <a:t>Activity </a:t>
            </a:r>
            <a:r>
              <a:rPr lang="en-US" altLang="en-US" dirty="0" smtClean="0"/>
              <a:t>10  </a:t>
            </a:r>
            <a:endParaRPr lang="en-US" altLang="en-US" dirty="0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407400" cy="5013664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/>
              <a:t>Create a class Vehicle</a:t>
            </a:r>
          </a:p>
          <a:p>
            <a:pPr eaLnBrk="1" hangingPunct="1"/>
            <a:r>
              <a:rPr lang="en-US" altLang="en-US" sz="2800" dirty="0" smtClean="0"/>
              <a:t>Create 4 relevant data fields for the class Vehicle. </a:t>
            </a:r>
          </a:p>
          <a:p>
            <a:pPr eaLnBrk="1" hangingPunct="1"/>
            <a:r>
              <a:rPr lang="en-US" altLang="en-US" sz="2800" dirty="0" smtClean="0"/>
              <a:t>Write main method and create following objects from the class Vehicle</a:t>
            </a:r>
          </a:p>
          <a:p>
            <a:pPr lvl="1"/>
            <a:r>
              <a:rPr lang="en-US" altLang="en-US" sz="2400" dirty="0"/>
              <a:t>c</a:t>
            </a:r>
            <a:r>
              <a:rPr lang="en-US" altLang="en-US" sz="2400" dirty="0" smtClean="0"/>
              <a:t>ar</a:t>
            </a:r>
          </a:p>
          <a:p>
            <a:pPr lvl="1"/>
            <a:r>
              <a:rPr lang="en-US" altLang="en-US" sz="2400" dirty="0" err="1" smtClean="0"/>
              <a:t>suv</a:t>
            </a:r>
            <a:endParaRPr lang="en-US" altLang="en-US" sz="2400" dirty="0" smtClean="0"/>
          </a:p>
          <a:p>
            <a:pPr lvl="1"/>
            <a:r>
              <a:rPr lang="en-US" altLang="en-US" sz="2400" dirty="0" err="1" smtClean="0"/>
              <a:t>semitruck</a:t>
            </a:r>
            <a:endParaRPr lang="en-US" altLang="en-US" sz="2400" dirty="0" smtClean="0"/>
          </a:p>
          <a:p>
            <a:pPr lvl="1"/>
            <a:r>
              <a:rPr lang="en-US" altLang="en-US" sz="2400" dirty="0" err="1" smtClean="0"/>
              <a:t>schoolBus</a:t>
            </a:r>
            <a:endParaRPr lang="en-US" altLang="en-US" sz="2400" dirty="0" smtClean="0"/>
          </a:p>
          <a:p>
            <a:pPr marL="342900" lvl="1" indent="0">
              <a:buNone/>
            </a:pPr>
            <a:endParaRPr lang="en-US" altLang="en-US" dirty="0"/>
          </a:p>
          <a:p>
            <a:r>
              <a:rPr lang="en-US" altLang="en-US" sz="2800" dirty="0" smtClean="0"/>
              <a:t>Assign relevant data values for the object </a:t>
            </a:r>
            <a:r>
              <a:rPr lang="en-US" altLang="en-US" sz="2800" dirty="0" err="1" smtClean="0"/>
              <a:t>schoolBus</a:t>
            </a:r>
            <a:r>
              <a:rPr lang="en-US" altLang="en-US" sz="2800" dirty="0" smtClean="0"/>
              <a:t> and display the results. </a:t>
            </a:r>
            <a:endParaRPr lang="en-US" altLang="en-US" sz="2400" dirty="0"/>
          </a:p>
          <a:p>
            <a:pPr marL="342900" lvl="1" indent="0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77382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Why Write Methods?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/>
              <a:t>Methods are commonly used to break a problem down into small manageable pieces.  This is called </a:t>
            </a:r>
            <a:r>
              <a:rPr lang="en-US" altLang="en-US" sz="2800" i="1" dirty="0" smtClean="0"/>
              <a:t>divide and conquer</a:t>
            </a:r>
            <a:r>
              <a:rPr lang="en-US" altLang="en-US" sz="2800" dirty="0" smtClean="0"/>
              <a:t>.</a:t>
            </a:r>
          </a:p>
          <a:p>
            <a:pPr eaLnBrk="1" hangingPunct="1"/>
            <a:r>
              <a:rPr lang="en-US" altLang="en-US" sz="2800" dirty="0" smtClean="0"/>
              <a:t>Methods simplify programs.  If a specific task is performed in several places in the program, a method can be written once to perform that task, and then be executed anytime it is needed.  This is known as </a:t>
            </a:r>
            <a:r>
              <a:rPr lang="en-US" altLang="en-US" sz="2800" i="1" dirty="0" smtClean="0"/>
              <a:t>code reuse</a:t>
            </a:r>
            <a:r>
              <a:rPr lang="en-US" altLang="en-US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6007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Parts of a Method Header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556657"/>
            <a:ext cx="7772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Method modifiers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>
                <a:latin typeface="Courier New" panose="02070309020205020404" pitchFamily="49" charset="0"/>
              </a:rPr>
              <a:t>public</a:t>
            </a:r>
            <a:r>
              <a:rPr lang="en-US" altLang="en-US" sz="2400" dirty="0" smtClean="0"/>
              <a:t>—method is publicly available to code outside the class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>
                <a:latin typeface="Courier New" panose="02070309020205020404" pitchFamily="49" charset="0"/>
              </a:rPr>
              <a:t>static</a:t>
            </a:r>
            <a:r>
              <a:rPr lang="en-US" altLang="en-US" sz="2400" dirty="0" smtClean="0"/>
              <a:t>—method belongs to a class, not a specific object.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Return type—</a:t>
            </a:r>
            <a:r>
              <a:rPr lang="en-US" altLang="en-US" sz="2800" dirty="0" smtClean="0">
                <a:latin typeface="Courier New" panose="02070309020205020404" pitchFamily="49" charset="0"/>
              </a:rPr>
              <a:t>void</a:t>
            </a:r>
            <a:r>
              <a:rPr lang="en-US" altLang="en-US" sz="2800" dirty="0" smtClean="0"/>
              <a:t> or the data type from a value-returning method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Method name—name that is descriptive of what the method does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Parentheses—contain nothing or a list of one or more variable declarations if the method is capable of receiving arguments.</a:t>
            </a:r>
          </a:p>
        </p:txBody>
      </p:sp>
    </p:spTree>
    <p:extLst>
      <p:ext uri="{BB962C8B-B14F-4D97-AF65-F5344CB8AC3E}">
        <p14:creationId xmlns:p14="http://schemas.microsoft.com/office/powerpoint/2010/main" val="4715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Header for the </a:t>
            </a:r>
            <a:r>
              <a:rPr lang="en-US" altLang="en-US" smtClean="0">
                <a:latin typeface="Courier New" panose="02070309020205020404" pitchFamily="49" charset="0"/>
              </a:rPr>
              <a:t>setLength</a:t>
            </a:r>
            <a:r>
              <a:rPr lang="en-US" altLang="en-US" smtClean="0"/>
              <a:t> Method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45981" y="4038599"/>
            <a:ext cx="7129095" cy="2183091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public void </a:t>
            </a:r>
            <a:r>
              <a:rPr lang="en-US" altLang="en-US" b="1" dirty="0" err="1" smtClean="0">
                <a:latin typeface="Courier New" panose="02070309020205020404" pitchFamily="49" charset="0"/>
              </a:rPr>
              <a:t>setLength</a:t>
            </a:r>
            <a:r>
              <a:rPr lang="en-US" altLang="en-US" b="1" dirty="0" smtClean="0">
                <a:latin typeface="Courier New" panose="02070309020205020404" pitchFamily="49" charset="0"/>
              </a:rPr>
              <a:t> (double </a:t>
            </a:r>
            <a:r>
              <a:rPr lang="en-US" altLang="en-US" b="1" dirty="0" err="1" smtClean="0">
                <a:latin typeface="Courier New" panose="02070309020205020404" pitchFamily="49" charset="0"/>
              </a:rPr>
              <a:t>len</a:t>
            </a:r>
            <a:r>
              <a:rPr lang="en-US" altLang="en-US" b="1" dirty="0" smtClean="0">
                <a:latin typeface="Courier New" panose="02070309020205020404" pitchFamily="49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    length = </a:t>
            </a:r>
            <a:r>
              <a:rPr lang="en-US" altLang="en-US" b="1" dirty="0" err="1" smtClean="0">
                <a:latin typeface="Courier New" panose="02070309020205020404" pitchFamily="49" charset="0"/>
              </a:rPr>
              <a:t>len</a:t>
            </a:r>
            <a:r>
              <a:rPr lang="en-US" altLang="en-US" b="1" dirty="0" smtClean="0">
                <a:latin typeface="Courier New" panose="02070309020205020404" pitchFamily="49" charset="0"/>
              </a:rPr>
              <a:t>;</a:t>
            </a:r>
            <a:endParaRPr lang="en-US" altLang="en-US" b="1" dirty="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endParaRPr lang="en-US" altLang="en-US" b="1" dirty="0" smtClean="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b="1" dirty="0">
                <a:latin typeface="Courier New" panose="02070309020205020404" pitchFamily="49" charset="0"/>
              </a:rPr>
              <a:t>}</a:t>
            </a:r>
            <a:endParaRPr lang="en-US" altLang="en-US" b="1" dirty="0" smtClean="0">
              <a:latin typeface="Courier New" panose="02070309020205020404" pitchFamily="49" charset="0"/>
            </a:endParaRPr>
          </a:p>
        </p:txBody>
      </p:sp>
      <p:sp>
        <p:nvSpPr>
          <p:cNvPr id="28677" name="Text Box 4"/>
          <p:cNvSpPr txBox="1">
            <a:spLocks noChangeArrowheads="1"/>
          </p:cNvSpPr>
          <p:nvPr/>
        </p:nvSpPr>
        <p:spPr bwMode="auto">
          <a:xfrm>
            <a:off x="152400" y="2362200"/>
            <a:ext cx="1905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i="0">
                <a:solidFill>
                  <a:srgbClr val="FF3300"/>
                </a:solidFill>
              </a:rPr>
              <a:t>Access specifier</a:t>
            </a:r>
          </a:p>
        </p:txBody>
      </p:sp>
      <p:sp>
        <p:nvSpPr>
          <p:cNvPr id="28678" name="Line 5"/>
          <p:cNvSpPr>
            <a:spLocks noChangeShapeType="1"/>
          </p:cNvSpPr>
          <p:nvPr/>
        </p:nvSpPr>
        <p:spPr bwMode="auto">
          <a:xfrm>
            <a:off x="1066800" y="3352800"/>
            <a:ext cx="0" cy="6096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8679" name="Text Box 6"/>
          <p:cNvSpPr txBox="1">
            <a:spLocks noChangeArrowheads="1"/>
          </p:cNvSpPr>
          <p:nvPr/>
        </p:nvSpPr>
        <p:spPr bwMode="auto">
          <a:xfrm>
            <a:off x="1828800" y="1676400"/>
            <a:ext cx="1447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i="0">
                <a:solidFill>
                  <a:srgbClr val="FF3300"/>
                </a:solidFill>
              </a:rPr>
              <a:t>Return Type</a:t>
            </a:r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>
            <a:off x="2514600" y="2667000"/>
            <a:ext cx="0" cy="12192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1257300" y="6222476"/>
            <a:ext cx="403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i="0" dirty="0">
                <a:solidFill>
                  <a:srgbClr val="FF3300"/>
                </a:solidFill>
              </a:rPr>
              <a:t>Parameter variable declaration</a:t>
            </a: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3733800" y="2286000"/>
            <a:ext cx="1219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i="0">
                <a:solidFill>
                  <a:srgbClr val="FF3300"/>
                </a:solidFill>
              </a:rPr>
              <a:t>Method Name</a:t>
            </a:r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>
            <a:off x="4267200" y="3276600"/>
            <a:ext cx="0" cy="6096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 flipH="1" flipV="1">
            <a:off x="6457362" y="4609705"/>
            <a:ext cx="0" cy="191207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>
            <a:off x="5029200" y="4459664"/>
            <a:ext cx="205033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>
            <a:off x="5161176" y="6522562"/>
            <a:ext cx="1296186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5410200" y="1676400"/>
            <a:ext cx="3200400" cy="229235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i="0">
                <a:solidFill>
                  <a:srgbClr val="FF3300"/>
                </a:solidFill>
              </a:rPr>
              <a:t>Notice the word </a:t>
            </a:r>
            <a:r>
              <a:rPr lang="en-US" altLang="en-US" sz="2400" b="1" i="0">
                <a:solidFill>
                  <a:srgbClr val="FF3300"/>
                </a:solidFill>
                <a:latin typeface="Courier New" panose="02070309020205020404" pitchFamily="49" charset="0"/>
              </a:rPr>
              <a:t>static</a:t>
            </a:r>
            <a:r>
              <a:rPr lang="en-US" altLang="en-US" sz="2400" b="1" i="0">
                <a:solidFill>
                  <a:srgbClr val="FF3300"/>
                </a:solidFill>
              </a:rPr>
              <a:t> </a:t>
            </a:r>
            <a:r>
              <a:rPr lang="en-US" altLang="en-US" sz="2400" i="0">
                <a:solidFill>
                  <a:srgbClr val="FF3300"/>
                </a:solidFill>
              </a:rPr>
              <a:t>does not appear in the method header designed to work on an instance of a class (</a:t>
            </a:r>
            <a:r>
              <a:rPr lang="en-US" altLang="en-US" sz="2400">
                <a:solidFill>
                  <a:srgbClr val="FF3300"/>
                </a:solidFill>
              </a:rPr>
              <a:t>instance method</a:t>
            </a:r>
            <a:r>
              <a:rPr lang="en-US" altLang="en-US" sz="2400" i="0">
                <a:solidFill>
                  <a:srgbClr val="FF3300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16674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79445" y="293558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Calling the </a:t>
            </a:r>
            <a:r>
              <a:rPr lang="en-US" altLang="en-US" dirty="0" err="1" smtClean="0">
                <a:latin typeface="Courier New" panose="02070309020205020404" pitchFamily="49" charset="0"/>
              </a:rPr>
              <a:t>setLength</a:t>
            </a:r>
            <a:r>
              <a:rPr lang="en-US" altLang="en-US" dirty="0" smtClean="0"/>
              <a:t> Method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26367" y="1524000"/>
            <a:ext cx="6923315" cy="11080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en-US" b="1" dirty="0">
                <a:latin typeface="Courier New" panose="02070309020205020404" pitchFamily="49" charset="0"/>
              </a:rPr>
              <a:t>Rectangle box = new Rectangle ();</a:t>
            </a:r>
          </a:p>
          <a:p>
            <a:pPr eaLnBrk="1" hangingPunct="1">
              <a:buFontTx/>
              <a:buNone/>
            </a:pPr>
            <a:r>
              <a:rPr lang="en-US" altLang="en-US" b="1" dirty="0" err="1" smtClean="0">
                <a:latin typeface="Courier New" panose="02070309020205020404" pitchFamily="49" charset="0"/>
              </a:rPr>
              <a:t>box.setLength</a:t>
            </a:r>
            <a:r>
              <a:rPr lang="en-US" altLang="en-US" b="1" dirty="0" smtClean="0">
                <a:latin typeface="Courier New" panose="02070309020205020404" pitchFamily="49" charset="0"/>
              </a:rPr>
              <a:t>(10.0);</a:t>
            </a:r>
          </a:p>
        </p:txBody>
      </p:sp>
      <p:sp>
        <p:nvSpPr>
          <p:cNvPr id="34821" name="Text Box 4"/>
          <p:cNvSpPr txBox="1">
            <a:spLocks noChangeArrowheads="1"/>
          </p:cNvSpPr>
          <p:nvPr/>
        </p:nvSpPr>
        <p:spPr bwMode="auto">
          <a:xfrm>
            <a:off x="3276600" y="3352800"/>
            <a:ext cx="1143000" cy="46672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i="0">
                <a:solidFill>
                  <a:srgbClr val="FF3300"/>
                </a:solidFill>
              </a:rPr>
              <a:t>address</a:t>
            </a:r>
          </a:p>
        </p:txBody>
      </p:sp>
      <p:sp>
        <p:nvSpPr>
          <p:cNvPr id="34822" name="Text Box 5"/>
          <p:cNvSpPr txBox="1">
            <a:spLocks noChangeArrowheads="1"/>
          </p:cNvSpPr>
          <p:nvPr/>
        </p:nvSpPr>
        <p:spPr bwMode="auto">
          <a:xfrm>
            <a:off x="6858000" y="3124200"/>
            <a:ext cx="762000" cy="46672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i="0">
                <a:solidFill>
                  <a:srgbClr val="FF3300"/>
                </a:solidFill>
              </a:rPr>
              <a:t>10.0</a:t>
            </a:r>
          </a:p>
        </p:txBody>
      </p:sp>
      <p:sp>
        <p:nvSpPr>
          <p:cNvPr id="34823" name="Text Box 6"/>
          <p:cNvSpPr txBox="1">
            <a:spLocks noChangeArrowheads="1"/>
          </p:cNvSpPr>
          <p:nvPr/>
        </p:nvSpPr>
        <p:spPr bwMode="auto">
          <a:xfrm>
            <a:off x="6858000" y="3733800"/>
            <a:ext cx="762000" cy="46672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i="0">
                <a:solidFill>
                  <a:srgbClr val="FF3300"/>
                </a:solidFill>
              </a:rPr>
              <a:t>0.0</a:t>
            </a:r>
          </a:p>
        </p:txBody>
      </p:sp>
      <p:sp>
        <p:nvSpPr>
          <p:cNvPr id="34824" name="Text Box 7"/>
          <p:cNvSpPr txBox="1">
            <a:spLocks noChangeArrowheads="1"/>
          </p:cNvSpPr>
          <p:nvPr/>
        </p:nvSpPr>
        <p:spPr bwMode="auto">
          <a:xfrm>
            <a:off x="5715000" y="31242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i="0">
                <a:solidFill>
                  <a:srgbClr val="FF3300"/>
                </a:solidFill>
              </a:rPr>
              <a:t>length:</a:t>
            </a:r>
          </a:p>
        </p:txBody>
      </p:sp>
      <p:sp>
        <p:nvSpPr>
          <p:cNvPr id="34825" name="Text Box 8"/>
          <p:cNvSpPr txBox="1">
            <a:spLocks noChangeArrowheads="1"/>
          </p:cNvSpPr>
          <p:nvPr/>
        </p:nvSpPr>
        <p:spPr bwMode="auto">
          <a:xfrm>
            <a:off x="5715000" y="37338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i="0">
                <a:solidFill>
                  <a:srgbClr val="FF3300"/>
                </a:solidFill>
              </a:rPr>
              <a:t>width:</a:t>
            </a:r>
          </a:p>
        </p:txBody>
      </p:sp>
      <p:sp>
        <p:nvSpPr>
          <p:cNvPr id="34826" name="Rectangle 9"/>
          <p:cNvSpPr>
            <a:spLocks noChangeArrowheads="1"/>
          </p:cNvSpPr>
          <p:nvPr/>
        </p:nvSpPr>
        <p:spPr bwMode="auto">
          <a:xfrm>
            <a:off x="5562600" y="2971800"/>
            <a:ext cx="2209800" cy="13716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  <p:sp>
        <p:nvSpPr>
          <p:cNvPr id="34827" name="Line 10"/>
          <p:cNvSpPr>
            <a:spLocks noChangeShapeType="1"/>
          </p:cNvSpPr>
          <p:nvPr/>
        </p:nvSpPr>
        <p:spPr bwMode="auto">
          <a:xfrm>
            <a:off x="4419600" y="3657600"/>
            <a:ext cx="11430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828" name="Text Box 11"/>
          <p:cNvSpPr txBox="1">
            <a:spLocks noChangeArrowheads="1"/>
          </p:cNvSpPr>
          <p:nvPr/>
        </p:nvSpPr>
        <p:spPr bwMode="auto">
          <a:xfrm>
            <a:off x="838200" y="2514600"/>
            <a:ext cx="21336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i="0"/>
              <a:t>The </a:t>
            </a:r>
            <a:r>
              <a:rPr lang="en-US" altLang="en-US" sz="2400" i="0">
                <a:latin typeface="Courier New" panose="02070309020205020404" pitchFamily="49" charset="0"/>
              </a:rPr>
              <a:t>box </a:t>
            </a:r>
            <a:r>
              <a:rPr lang="en-US" altLang="en-US" sz="2400" i="0"/>
              <a:t>variable holds the address of the </a:t>
            </a:r>
            <a:r>
              <a:rPr lang="en-US" altLang="en-US" sz="2400" i="0">
                <a:latin typeface="Courier New" panose="02070309020205020404" pitchFamily="49" charset="0"/>
              </a:rPr>
              <a:t>Rectangle</a:t>
            </a:r>
            <a:r>
              <a:rPr lang="en-US" altLang="en-US" sz="2400" i="0"/>
              <a:t> object.</a:t>
            </a:r>
          </a:p>
        </p:txBody>
      </p:sp>
      <p:sp>
        <p:nvSpPr>
          <p:cNvPr id="34829" name="Text Box 12"/>
          <p:cNvSpPr txBox="1">
            <a:spLocks noChangeArrowheads="1"/>
          </p:cNvSpPr>
          <p:nvPr/>
        </p:nvSpPr>
        <p:spPr bwMode="auto">
          <a:xfrm>
            <a:off x="5029200" y="251460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i="0"/>
              <a:t>A </a:t>
            </a:r>
            <a:r>
              <a:rPr lang="en-US" altLang="en-US" sz="2400" i="0">
                <a:latin typeface="Courier New" panose="02070309020205020404" pitchFamily="49" charset="0"/>
              </a:rPr>
              <a:t>Rectangle</a:t>
            </a:r>
            <a:r>
              <a:rPr lang="en-US" altLang="en-US" sz="2400" i="0"/>
              <a:t> object</a:t>
            </a:r>
          </a:p>
        </p:txBody>
      </p:sp>
      <p:sp>
        <p:nvSpPr>
          <p:cNvPr id="34830" name="Text Box 13"/>
          <p:cNvSpPr txBox="1">
            <a:spLocks noChangeArrowheads="1"/>
          </p:cNvSpPr>
          <p:nvPr/>
        </p:nvSpPr>
        <p:spPr bwMode="auto">
          <a:xfrm>
            <a:off x="1371600" y="4953000"/>
            <a:ext cx="6477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/>
              <a:t>This is the state of the box object after the </a:t>
            </a:r>
            <a:r>
              <a:rPr lang="en-US" altLang="en-US" i="0">
                <a:latin typeface="Courier New" panose="02070309020205020404" pitchFamily="49" charset="0"/>
              </a:rPr>
              <a:t>setLength</a:t>
            </a:r>
            <a:r>
              <a:rPr lang="en-US" altLang="en-US"/>
              <a:t> method executes.</a:t>
            </a:r>
          </a:p>
        </p:txBody>
      </p:sp>
    </p:spTree>
    <p:extLst>
      <p:ext uri="{BB962C8B-B14F-4D97-AF65-F5344CB8AC3E}">
        <p14:creationId xmlns:p14="http://schemas.microsoft.com/office/powerpoint/2010/main" val="33404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Writing the Code for the Class Fields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482081" y="1559767"/>
            <a:ext cx="8204718" cy="4729065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public class Rectangle</a:t>
            </a:r>
          </a:p>
          <a:p>
            <a:pPr eaLnBrk="1" hangingPunct="1"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		private double length; // field length</a:t>
            </a:r>
          </a:p>
          <a:p>
            <a:pPr eaLnBrk="1" hangingPunct="1"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		private double width;  // field width</a:t>
            </a:r>
          </a:p>
          <a:p>
            <a:pPr eaLnBrk="1" hangingPunct="1">
              <a:buFontTx/>
              <a:buNone/>
            </a:pPr>
            <a:endParaRPr lang="en-US" altLang="en-US" b="1" dirty="0" smtClean="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		public void </a:t>
            </a:r>
            <a:r>
              <a:rPr lang="en-US" altLang="en-US" b="1" dirty="0" err="1" smtClean="0">
                <a:latin typeface="Courier New" panose="02070309020205020404" pitchFamily="49" charset="0"/>
              </a:rPr>
              <a:t>setLength</a:t>
            </a:r>
            <a:r>
              <a:rPr lang="en-US" altLang="en-US" b="1" dirty="0" smtClean="0">
                <a:latin typeface="Courier New" panose="02070309020205020404" pitchFamily="49" charset="0"/>
              </a:rPr>
              <a:t>(double </a:t>
            </a:r>
            <a:r>
              <a:rPr lang="en-US" altLang="en-US" b="1" dirty="0" err="1" smtClean="0">
                <a:latin typeface="Courier New" panose="02070309020205020404" pitchFamily="49" charset="0"/>
              </a:rPr>
              <a:t>len</a:t>
            </a:r>
            <a:r>
              <a:rPr lang="en-US" altLang="en-US" b="1" dirty="0" smtClean="0">
                <a:latin typeface="Courier New" panose="02070309020205020404" pitchFamily="49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altLang="en-US" b="1" dirty="0">
                <a:latin typeface="Courier New" panose="02070309020205020404" pitchFamily="49" charset="0"/>
              </a:rPr>
              <a:t>	</a:t>
            </a:r>
            <a:r>
              <a:rPr lang="en-US" altLang="en-US" b="1" dirty="0" smtClean="0">
                <a:latin typeface="Courier New" panose="02070309020205020404" pitchFamily="49" charset="0"/>
              </a:rPr>
              <a:t>	{</a:t>
            </a:r>
          </a:p>
          <a:p>
            <a:pPr eaLnBrk="1" hangingPunct="1"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			length = </a:t>
            </a:r>
            <a:r>
              <a:rPr lang="en-US" altLang="en-US" b="1" dirty="0" err="1" smtClean="0">
                <a:latin typeface="Courier New" panose="02070309020205020404" pitchFamily="49" charset="0"/>
              </a:rPr>
              <a:t>len</a:t>
            </a:r>
            <a:r>
              <a:rPr lang="en-US" altLang="en-US" b="1" dirty="0" smtClean="0">
                <a:latin typeface="Courier New" panose="02070309020205020404" pitchFamily="49" charset="0"/>
              </a:rPr>
              <a:t>;</a:t>
            </a:r>
            <a:endParaRPr lang="en-US" altLang="en-US" b="1" dirty="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		}</a:t>
            </a:r>
            <a:endParaRPr lang="en-US" altLang="en-US" b="1" dirty="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		public static void main(String[] </a:t>
            </a:r>
            <a:r>
              <a:rPr lang="en-US" altLang="en-US" b="1" dirty="0" err="1" smtClean="0">
                <a:latin typeface="Courier New" panose="02070309020205020404" pitchFamily="49" charset="0"/>
              </a:rPr>
              <a:t>args</a:t>
            </a:r>
            <a:r>
              <a:rPr lang="en-US" altLang="en-US" b="1" dirty="0" smtClean="0">
                <a:latin typeface="Courier New" panose="02070309020205020404" pitchFamily="49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altLang="en-US" b="1" dirty="0">
                <a:latin typeface="Courier New" panose="02070309020205020404" pitchFamily="49" charset="0"/>
              </a:rPr>
              <a:t>	</a:t>
            </a:r>
            <a:r>
              <a:rPr lang="en-US" altLang="en-US" b="1" dirty="0" smtClean="0">
                <a:latin typeface="Courier New" panose="02070309020205020404" pitchFamily="49" charset="0"/>
              </a:rPr>
              <a:t>	{</a:t>
            </a:r>
          </a:p>
          <a:p>
            <a:pPr eaLnBrk="1" hangingPunct="1">
              <a:buFontTx/>
              <a:buNone/>
            </a:pPr>
            <a:r>
              <a:rPr lang="en-US" altLang="en-US" sz="3200" b="1" dirty="0" smtClean="0">
                <a:latin typeface="Courier New" panose="02070309020205020404" pitchFamily="49" charset="0"/>
              </a:rPr>
              <a:t> 		</a:t>
            </a:r>
            <a:r>
              <a:rPr lang="en-US" altLang="en-US" b="1" dirty="0" smtClean="0">
                <a:latin typeface="Courier New" panose="02070309020205020404" pitchFamily="49" charset="0"/>
              </a:rPr>
              <a:t>Rectangle box = new Rectangle();</a:t>
            </a:r>
          </a:p>
          <a:p>
            <a:pPr eaLnBrk="1" hangingPunct="1"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	</a:t>
            </a:r>
            <a:r>
              <a:rPr lang="en-US" altLang="en-US" sz="1600" b="1" dirty="0" smtClean="0">
                <a:latin typeface="Courier New" panose="02070309020205020404" pitchFamily="49" charset="0"/>
              </a:rPr>
              <a:t>		</a:t>
            </a:r>
            <a:r>
              <a:rPr lang="en-US" altLang="en-US" sz="2500" b="1" dirty="0" err="1" smtClean="0">
                <a:latin typeface="Courier New" panose="02070309020205020404" pitchFamily="49" charset="0"/>
              </a:rPr>
              <a:t>box.setLength</a:t>
            </a:r>
            <a:r>
              <a:rPr lang="en-US" altLang="en-US" sz="2500" b="1" dirty="0" smtClean="0">
                <a:latin typeface="Courier New" panose="02070309020205020404" pitchFamily="49" charset="0"/>
              </a:rPr>
              <a:t>(5.5); </a:t>
            </a:r>
          </a:p>
          <a:p>
            <a:pPr eaLnBrk="1" hangingPunct="1"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		}</a:t>
            </a:r>
          </a:p>
          <a:p>
            <a:pPr eaLnBrk="1" hangingPunct="1"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buFontTx/>
              <a:buNone/>
            </a:pPr>
            <a:endParaRPr lang="en-US" altLang="en-US" b="1" dirty="0" smtClean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04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Courier New" panose="02070309020205020404" pitchFamily="49" charset="0"/>
              </a:rPr>
              <a:t>void</a:t>
            </a:r>
            <a:r>
              <a:rPr lang="en-US" altLang="en-US" smtClean="0"/>
              <a:t> Methods and Value-Returning Methods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752600"/>
            <a:ext cx="8077200" cy="39624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 </a:t>
            </a:r>
            <a:r>
              <a:rPr lang="en-US" altLang="en-US" dirty="0" smtClean="0">
                <a:latin typeface="Courier New" panose="02070309020205020404" pitchFamily="49" charset="0"/>
              </a:rPr>
              <a:t>void</a:t>
            </a:r>
            <a:r>
              <a:rPr lang="en-US" altLang="en-US" dirty="0" smtClean="0"/>
              <a:t> method is one that simply performs a task and then terminates.</a:t>
            </a:r>
          </a:p>
          <a:p>
            <a:pPr eaLnBrk="1" hangingPunct="1">
              <a:buFontTx/>
              <a:buNone/>
            </a:pPr>
            <a:r>
              <a:rPr lang="en-US" altLang="en-US" sz="2800" b="1" dirty="0" smtClean="0">
                <a:latin typeface="Courier New" panose="02070309020205020404" pitchFamily="49" charset="0"/>
              </a:rPr>
              <a:t>		</a:t>
            </a:r>
            <a:r>
              <a:rPr lang="en-US" altLang="en-US" sz="2800" b="1" dirty="0" err="1" smtClean="0">
                <a:latin typeface="Courier New" panose="02070309020205020404" pitchFamily="49" charset="0"/>
              </a:rPr>
              <a:t>System.out.println</a:t>
            </a:r>
            <a:r>
              <a:rPr lang="en-US" altLang="en-US" sz="2800" b="1" dirty="0" smtClean="0">
                <a:latin typeface="Courier New" panose="02070309020205020404" pitchFamily="49" charset="0"/>
              </a:rPr>
              <a:t>(</a:t>
            </a:r>
            <a:r>
              <a:rPr lang="en-US" alt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altLang="en-US" sz="2800" b="1" dirty="0" smtClean="0">
                <a:latin typeface="Courier New" panose="02070309020205020404" pitchFamily="49" charset="0"/>
              </a:rPr>
              <a:t>Hi!</a:t>
            </a:r>
            <a:r>
              <a:rPr lang="en-US" alt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altLang="en-US" sz="2800" b="1" dirty="0" smtClean="0">
                <a:latin typeface="Courier New" panose="02070309020205020404" pitchFamily="49" charset="0"/>
              </a:rPr>
              <a:t>);</a:t>
            </a:r>
          </a:p>
          <a:p>
            <a:pPr eaLnBrk="1" hangingPunct="1"/>
            <a:r>
              <a:rPr lang="en-US" altLang="en-US" dirty="0" smtClean="0"/>
              <a:t>A value-returning method not only performs a task, but also sends a value back to the code that called it.</a:t>
            </a:r>
          </a:p>
          <a:p>
            <a:pPr eaLnBrk="1" hangingPunct="1">
              <a:buFontTx/>
              <a:buNone/>
            </a:pPr>
            <a:r>
              <a:rPr lang="en-US" altLang="en-US" sz="2400" b="1" dirty="0" smtClean="0">
                <a:latin typeface="Courier New" panose="02070309020205020404" pitchFamily="49" charset="0"/>
              </a:rPr>
              <a:t>		String name = “Cal Poly”;</a:t>
            </a:r>
          </a:p>
          <a:p>
            <a:pPr eaLnBrk="1" hangingPunct="1">
              <a:buFontTx/>
              <a:buNone/>
            </a:pPr>
            <a:r>
              <a:rPr lang="en-US" altLang="en-US" b="1" dirty="0">
                <a:latin typeface="Courier New" panose="02070309020205020404" pitchFamily="49" charset="0"/>
              </a:rPr>
              <a:t> </a:t>
            </a:r>
            <a:r>
              <a:rPr lang="en-US" altLang="en-US" b="1" dirty="0" smtClean="0">
                <a:latin typeface="Courier New" panose="02070309020205020404" pitchFamily="49" charset="0"/>
              </a:rPr>
              <a:t>	</a:t>
            </a:r>
            <a:r>
              <a:rPr lang="en-US" altLang="en-US" sz="2400" b="1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sz="2400" b="1" dirty="0" smtClean="0">
                <a:latin typeface="Courier New" panose="02070309020205020404" pitchFamily="49" charset="0"/>
              </a:rPr>
              <a:t> number = </a:t>
            </a:r>
            <a:r>
              <a:rPr lang="en-US" altLang="en-US" sz="2400" b="1" dirty="0" err="1" smtClean="0">
                <a:latin typeface="Courier New" panose="02070309020205020404" pitchFamily="49" charset="0"/>
              </a:rPr>
              <a:t>name.length</a:t>
            </a:r>
            <a:r>
              <a:rPr lang="en-US" altLang="en-US" sz="2400" b="1" dirty="0" smtClean="0">
                <a:latin typeface="Courier New" panose="02070309020205020404" pitchFamily="49" charset="0"/>
              </a:rPr>
              <a:t>(); </a:t>
            </a:r>
          </a:p>
        </p:txBody>
      </p:sp>
    </p:spTree>
    <p:extLst>
      <p:ext uri="{BB962C8B-B14F-4D97-AF65-F5344CB8AC3E}">
        <p14:creationId xmlns:p14="http://schemas.microsoft.com/office/powerpoint/2010/main" val="370702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Objects and Classes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An object exists in memory, and performs a specific task.</a:t>
            </a:r>
          </a:p>
          <a:p>
            <a:pPr eaLnBrk="1" hangingPunct="1"/>
            <a:r>
              <a:rPr lang="en-US" altLang="en-US" sz="2800" dirty="0" smtClean="0"/>
              <a:t>Objects have two general capabilities:</a:t>
            </a:r>
          </a:p>
          <a:p>
            <a:pPr lvl="1" eaLnBrk="1" hangingPunct="1"/>
            <a:r>
              <a:rPr lang="en-US" altLang="en-US" sz="2400" dirty="0" smtClean="0"/>
              <a:t>Objects can store data. The pieces of data stored in an object are known as </a:t>
            </a:r>
            <a:r>
              <a:rPr lang="en-US" altLang="en-US" sz="2400" i="1" dirty="0" smtClean="0"/>
              <a:t>fields</a:t>
            </a:r>
            <a:r>
              <a:rPr lang="en-US" altLang="en-US" sz="2400" dirty="0" smtClean="0"/>
              <a:t>.</a:t>
            </a:r>
          </a:p>
          <a:p>
            <a:pPr lvl="1" eaLnBrk="1" hangingPunct="1"/>
            <a:r>
              <a:rPr lang="en-US" altLang="en-US" sz="2400" dirty="0" smtClean="0"/>
              <a:t>Objects can perform operations. The operations that an object can perform are known as </a:t>
            </a:r>
            <a:r>
              <a:rPr lang="en-US" altLang="en-US" sz="2400" i="1" dirty="0" smtClean="0"/>
              <a:t>methods</a:t>
            </a:r>
            <a:r>
              <a:rPr lang="en-US" alt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5942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Defining a </a:t>
            </a:r>
            <a:r>
              <a:rPr lang="en-US" altLang="en-US" smtClean="0">
                <a:latin typeface="Courier New" panose="02070309020205020404" pitchFamily="49" charset="0"/>
              </a:rPr>
              <a:t>void</a:t>
            </a:r>
            <a:r>
              <a:rPr lang="en-US" altLang="en-US" smtClean="0"/>
              <a:t> Method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To create a method, you must write a definition, which consists of a </a:t>
            </a:r>
            <a:r>
              <a:rPr lang="en-US" altLang="en-US" sz="2800" i="1" dirty="0" smtClean="0"/>
              <a:t>header</a:t>
            </a:r>
            <a:r>
              <a:rPr lang="en-US" altLang="en-US" sz="2800" dirty="0" smtClean="0"/>
              <a:t> and a </a:t>
            </a:r>
            <a:r>
              <a:rPr lang="en-US" altLang="en-US" sz="2800" i="1" dirty="0" smtClean="0"/>
              <a:t>body</a:t>
            </a:r>
            <a:r>
              <a:rPr lang="en-US" altLang="en-US" sz="28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The method header, which appears at the beginning of a method definition, lists several important things about the method, including the method’s name.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The method body is a collection of statements that are performed when the method is executed.</a:t>
            </a:r>
          </a:p>
        </p:txBody>
      </p:sp>
    </p:spTree>
    <p:extLst>
      <p:ext uri="{BB962C8B-B14F-4D97-AF65-F5344CB8AC3E}">
        <p14:creationId xmlns:p14="http://schemas.microsoft.com/office/powerpoint/2010/main" val="381635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Two Parts of static Method Declaration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828800" y="2438400"/>
            <a:ext cx="6934200" cy="2133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b="1" smtClean="0">
                <a:latin typeface="Courier New" panose="02070309020205020404" pitchFamily="49" charset="0"/>
              </a:rPr>
              <a:t>public static void displayMesssage()</a:t>
            </a:r>
          </a:p>
          <a:p>
            <a:pPr eaLnBrk="1" hangingPunct="1">
              <a:buFontTx/>
              <a:buNone/>
            </a:pPr>
            <a:r>
              <a:rPr lang="en-US" altLang="en-US" sz="2400" b="1" smtClean="0">
                <a:latin typeface="Courier New" panose="02070309020205020404" pitchFamily="49" charset="0"/>
              </a:rPr>
              <a:t>{</a:t>
            </a:r>
            <a:endParaRPr lang="en-US" altLang="en-US" sz="2400" smtClean="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2400" smtClean="0">
                <a:latin typeface="Courier New" panose="02070309020205020404" pitchFamily="49" charset="0"/>
              </a:rPr>
              <a:t>	 System.out.println("Hello")</a:t>
            </a:r>
            <a:r>
              <a:rPr lang="en-US" altLang="en-US" sz="2400" b="1" smtClean="0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buFontTx/>
              <a:buNone/>
            </a:pPr>
            <a:r>
              <a:rPr lang="en-US" altLang="en-US" sz="2400" b="1" smtClean="0">
                <a:latin typeface="Courier New" panose="02070309020205020404" pitchFamily="49" charset="0"/>
              </a:rPr>
              <a:t>}</a:t>
            </a:r>
            <a:endParaRPr lang="en-US" altLang="en-US" sz="2400" smtClean="0"/>
          </a:p>
        </p:txBody>
      </p:sp>
      <p:sp>
        <p:nvSpPr>
          <p:cNvPr id="13317" name="Text Box 11"/>
          <p:cNvSpPr txBox="1">
            <a:spLocks noChangeArrowheads="1"/>
          </p:cNvSpPr>
          <p:nvPr/>
        </p:nvSpPr>
        <p:spPr bwMode="auto">
          <a:xfrm>
            <a:off x="1066800" y="1600200"/>
            <a:ext cx="1447800" cy="46672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b="1">
                <a:solidFill>
                  <a:srgbClr val="FF3300"/>
                </a:solidFill>
              </a:rPr>
              <a:t>Header</a:t>
            </a:r>
          </a:p>
        </p:txBody>
      </p:sp>
      <p:sp>
        <p:nvSpPr>
          <p:cNvPr id="13318" name="Text Box 12"/>
          <p:cNvSpPr txBox="1">
            <a:spLocks noChangeArrowheads="1"/>
          </p:cNvSpPr>
          <p:nvPr/>
        </p:nvSpPr>
        <p:spPr bwMode="auto">
          <a:xfrm>
            <a:off x="990600" y="4572000"/>
            <a:ext cx="1447800" cy="46672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b="1">
                <a:solidFill>
                  <a:srgbClr val="FF3300"/>
                </a:solidFill>
              </a:rPr>
              <a:t>Body</a:t>
            </a:r>
          </a:p>
        </p:txBody>
      </p:sp>
      <p:sp>
        <p:nvSpPr>
          <p:cNvPr id="13319" name="Line 13"/>
          <p:cNvSpPr>
            <a:spLocks noChangeShapeType="1"/>
          </p:cNvSpPr>
          <p:nvPr/>
        </p:nvSpPr>
        <p:spPr bwMode="auto">
          <a:xfrm flipH="1">
            <a:off x="1447800" y="3048000"/>
            <a:ext cx="3810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20" name="Line 14"/>
          <p:cNvSpPr>
            <a:spLocks noChangeShapeType="1"/>
          </p:cNvSpPr>
          <p:nvPr/>
        </p:nvSpPr>
        <p:spPr bwMode="auto">
          <a:xfrm>
            <a:off x="1447800" y="3048000"/>
            <a:ext cx="0" cy="9906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21" name="Line 15"/>
          <p:cNvSpPr>
            <a:spLocks noChangeShapeType="1"/>
          </p:cNvSpPr>
          <p:nvPr/>
        </p:nvSpPr>
        <p:spPr bwMode="auto">
          <a:xfrm>
            <a:off x="1447800" y="4038600"/>
            <a:ext cx="3810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22" name="Line 16"/>
          <p:cNvSpPr>
            <a:spLocks noChangeShapeType="1"/>
          </p:cNvSpPr>
          <p:nvPr/>
        </p:nvSpPr>
        <p:spPr bwMode="auto">
          <a:xfrm flipH="1">
            <a:off x="609600" y="3505200"/>
            <a:ext cx="8382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23" name="Line 18"/>
          <p:cNvSpPr>
            <a:spLocks noChangeShapeType="1"/>
          </p:cNvSpPr>
          <p:nvPr/>
        </p:nvSpPr>
        <p:spPr bwMode="auto">
          <a:xfrm>
            <a:off x="609600" y="3505200"/>
            <a:ext cx="0" cy="1295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24" name="Line 19"/>
          <p:cNvSpPr>
            <a:spLocks noChangeShapeType="1"/>
          </p:cNvSpPr>
          <p:nvPr/>
        </p:nvSpPr>
        <p:spPr bwMode="auto">
          <a:xfrm>
            <a:off x="609600" y="4800600"/>
            <a:ext cx="3810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3325" name="Group 23"/>
          <p:cNvGrpSpPr>
            <a:grpSpLocks/>
          </p:cNvGrpSpPr>
          <p:nvPr/>
        </p:nvGrpSpPr>
        <p:grpSpPr bwMode="auto">
          <a:xfrm>
            <a:off x="685800" y="1828800"/>
            <a:ext cx="1066800" cy="914400"/>
            <a:chOff x="432" y="1152"/>
            <a:chExt cx="672" cy="576"/>
          </a:xfrm>
        </p:grpSpPr>
        <p:sp>
          <p:nvSpPr>
            <p:cNvPr id="13326" name="Line 20"/>
            <p:cNvSpPr>
              <a:spLocks noChangeShapeType="1"/>
            </p:cNvSpPr>
            <p:nvPr/>
          </p:nvSpPr>
          <p:spPr bwMode="auto">
            <a:xfrm flipH="1">
              <a:off x="432" y="1152"/>
              <a:ext cx="240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27" name="Line 21"/>
            <p:cNvSpPr>
              <a:spLocks noChangeShapeType="1"/>
            </p:cNvSpPr>
            <p:nvPr/>
          </p:nvSpPr>
          <p:spPr bwMode="auto">
            <a:xfrm>
              <a:off x="432" y="1152"/>
              <a:ext cx="0" cy="576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28" name="Line 22"/>
            <p:cNvSpPr>
              <a:spLocks noChangeShapeType="1"/>
            </p:cNvSpPr>
            <p:nvPr/>
          </p:nvSpPr>
          <p:spPr bwMode="auto">
            <a:xfrm>
              <a:off x="432" y="1728"/>
              <a:ext cx="672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7666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Parts of a static Method Header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2895600"/>
            <a:ext cx="7772400" cy="68580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public static void </a:t>
            </a:r>
            <a:r>
              <a:rPr lang="en-US" altLang="en-US" b="1" dirty="0" err="1" smtClean="0">
                <a:latin typeface="Courier New" panose="02070309020205020404" pitchFamily="49" charset="0"/>
              </a:rPr>
              <a:t>displayMessage</a:t>
            </a:r>
            <a:r>
              <a:rPr lang="en-US" altLang="en-US" b="1" dirty="0" smtClean="0">
                <a:latin typeface="Courier New" panose="02070309020205020404" pitchFamily="49" charset="0"/>
              </a:rPr>
              <a:t> ()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{</a:t>
            </a:r>
            <a:endParaRPr lang="en-US" altLang="en-US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 </a:t>
            </a:r>
            <a:r>
              <a:rPr lang="en-US" altLang="en-US" dirty="0" err="1" smtClean="0">
                <a:latin typeface="Courier New" panose="02070309020205020404" pitchFamily="49" charset="0"/>
              </a:rPr>
              <a:t>System.out.println</a:t>
            </a:r>
            <a:r>
              <a:rPr lang="en-US" altLang="en-US" dirty="0" smtClean="0">
                <a:latin typeface="Courier New" panose="02070309020205020404" pitchFamily="49" charset="0"/>
              </a:rPr>
              <a:t>(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altLang="en-US" dirty="0" smtClean="0">
                <a:latin typeface="Courier New" panose="02070309020205020404" pitchFamily="49" charset="0"/>
              </a:rPr>
              <a:t>Hello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altLang="en-US" dirty="0" smtClean="0">
                <a:latin typeface="Courier New" panose="02070309020205020404" pitchFamily="49" charset="0"/>
              </a:rPr>
              <a:t>)</a:t>
            </a:r>
            <a:r>
              <a:rPr lang="en-US" altLang="en-US" b="1" dirty="0" smtClean="0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}</a:t>
            </a:r>
            <a:endParaRPr lang="en-US" altLang="en-US" b="1" dirty="0" smtClean="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b="1" dirty="0" smtClean="0">
              <a:latin typeface="Courier New" panose="02070309020205020404" pitchFamily="49" charset="0"/>
            </a:endParaRPr>
          </a:p>
        </p:txBody>
      </p:sp>
      <p:sp>
        <p:nvSpPr>
          <p:cNvPr id="15365" name="Rectangle 17"/>
          <p:cNvSpPr>
            <a:spLocks noChangeArrowheads="1"/>
          </p:cNvSpPr>
          <p:nvPr/>
        </p:nvSpPr>
        <p:spPr bwMode="auto">
          <a:xfrm>
            <a:off x="609600" y="2895600"/>
            <a:ext cx="2514600" cy="3810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  <p:sp>
        <p:nvSpPr>
          <p:cNvPr id="15366" name="Rectangle 18"/>
          <p:cNvSpPr>
            <a:spLocks noChangeArrowheads="1"/>
          </p:cNvSpPr>
          <p:nvPr/>
        </p:nvSpPr>
        <p:spPr bwMode="auto">
          <a:xfrm>
            <a:off x="3200400" y="2895600"/>
            <a:ext cx="838200" cy="3810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  <p:sp>
        <p:nvSpPr>
          <p:cNvPr id="15367" name="Rectangle 19"/>
          <p:cNvSpPr>
            <a:spLocks noChangeArrowheads="1"/>
          </p:cNvSpPr>
          <p:nvPr/>
        </p:nvSpPr>
        <p:spPr bwMode="auto">
          <a:xfrm>
            <a:off x="4114800" y="2895600"/>
            <a:ext cx="2667000" cy="3810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  <p:sp>
        <p:nvSpPr>
          <p:cNvPr id="15368" name="Rectangle 20"/>
          <p:cNvSpPr>
            <a:spLocks noChangeArrowheads="1"/>
          </p:cNvSpPr>
          <p:nvPr/>
        </p:nvSpPr>
        <p:spPr bwMode="auto">
          <a:xfrm>
            <a:off x="6934200" y="2895600"/>
            <a:ext cx="381000" cy="3810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  <p:sp>
        <p:nvSpPr>
          <p:cNvPr id="15369" name="Text Box 21"/>
          <p:cNvSpPr txBox="1">
            <a:spLocks noChangeArrowheads="1"/>
          </p:cNvSpPr>
          <p:nvPr/>
        </p:nvSpPr>
        <p:spPr bwMode="auto">
          <a:xfrm>
            <a:off x="719138" y="1295400"/>
            <a:ext cx="160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solidFill>
                  <a:srgbClr val="FF3300"/>
                </a:solidFill>
              </a:rPr>
              <a:t>Method Modifiers</a:t>
            </a:r>
          </a:p>
        </p:txBody>
      </p:sp>
      <p:sp>
        <p:nvSpPr>
          <p:cNvPr id="15370" name="Text Box 22"/>
          <p:cNvSpPr txBox="1">
            <a:spLocks noChangeArrowheads="1"/>
          </p:cNvSpPr>
          <p:nvPr/>
        </p:nvSpPr>
        <p:spPr bwMode="auto">
          <a:xfrm>
            <a:off x="3070225" y="1295400"/>
            <a:ext cx="1143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solidFill>
                  <a:srgbClr val="FF3300"/>
                </a:solidFill>
              </a:rPr>
              <a:t>Return Type</a:t>
            </a:r>
          </a:p>
        </p:txBody>
      </p:sp>
      <p:sp>
        <p:nvSpPr>
          <p:cNvPr id="15371" name="Text Box 23"/>
          <p:cNvSpPr txBox="1">
            <a:spLocks noChangeArrowheads="1"/>
          </p:cNvSpPr>
          <p:nvPr/>
        </p:nvSpPr>
        <p:spPr bwMode="auto">
          <a:xfrm>
            <a:off x="4505325" y="1295400"/>
            <a:ext cx="1219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solidFill>
                  <a:srgbClr val="FF3300"/>
                </a:solidFill>
              </a:rPr>
              <a:t>Method Name</a:t>
            </a:r>
          </a:p>
        </p:txBody>
      </p:sp>
      <p:sp>
        <p:nvSpPr>
          <p:cNvPr id="15372" name="Text Box 24"/>
          <p:cNvSpPr txBox="1">
            <a:spLocks noChangeArrowheads="1"/>
          </p:cNvSpPr>
          <p:nvPr/>
        </p:nvSpPr>
        <p:spPr bwMode="auto">
          <a:xfrm>
            <a:off x="6286500" y="1660525"/>
            <a:ext cx="1622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solidFill>
                  <a:srgbClr val="FF3300"/>
                </a:solidFill>
              </a:rPr>
              <a:t>Parentheses</a:t>
            </a:r>
          </a:p>
        </p:txBody>
      </p:sp>
      <p:sp>
        <p:nvSpPr>
          <p:cNvPr id="15373" name="Line 29"/>
          <p:cNvSpPr>
            <a:spLocks noChangeShapeType="1"/>
          </p:cNvSpPr>
          <p:nvPr/>
        </p:nvSpPr>
        <p:spPr bwMode="auto">
          <a:xfrm>
            <a:off x="1524000" y="2133600"/>
            <a:ext cx="0" cy="685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374" name="Line 30"/>
          <p:cNvSpPr>
            <a:spLocks noChangeShapeType="1"/>
          </p:cNvSpPr>
          <p:nvPr/>
        </p:nvSpPr>
        <p:spPr bwMode="auto">
          <a:xfrm>
            <a:off x="3657600" y="2133600"/>
            <a:ext cx="0" cy="685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375" name="Line 31"/>
          <p:cNvSpPr>
            <a:spLocks noChangeShapeType="1"/>
          </p:cNvSpPr>
          <p:nvPr/>
        </p:nvSpPr>
        <p:spPr bwMode="auto">
          <a:xfrm>
            <a:off x="5102225" y="2133600"/>
            <a:ext cx="0" cy="685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376" name="Line 32"/>
          <p:cNvSpPr>
            <a:spLocks noChangeShapeType="1"/>
          </p:cNvSpPr>
          <p:nvPr/>
        </p:nvSpPr>
        <p:spPr bwMode="auto">
          <a:xfrm>
            <a:off x="7118350" y="2133600"/>
            <a:ext cx="0" cy="685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15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Calling a static Method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447800"/>
            <a:ext cx="7772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A method executes when it is called.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The </a:t>
            </a:r>
            <a:r>
              <a:rPr lang="en-US" altLang="en-US" sz="2800" dirty="0" smtClean="0">
                <a:latin typeface="Courier New" panose="02070309020205020404" pitchFamily="49" charset="0"/>
              </a:rPr>
              <a:t>main</a:t>
            </a:r>
            <a:r>
              <a:rPr lang="en-US" altLang="en-US" sz="2800" dirty="0" smtClean="0"/>
              <a:t> method is automatically called when a program starts, but other methods are executed by method call statements.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 smtClean="0"/>
              <a:t>		 </a:t>
            </a:r>
            <a:r>
              <a:rPr lang="en-US" altLang="en-US" sz="2400" b="1" dirty="0" err="1" smtClean="0">
                <a:latin typeface="Courier New" panose="02070309020205020404" pitchFamily="49" charset="0"/>
              </a:rPr>
              <a:t>displayMessage</a:t>
            </a:r>
            <a:r>
              <a:rPr lang="en-US" altLang="en-US" sz="2400" b="1" dirty="0" smtClean="0">
                <a:latin typeface="Courier New" panose="02070309020205020404" pitchFamily="49" charset="0"/>
              </a:rPr>
              <a:t>();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Notice that the method modifiers and the </a:t>
            </a:r>
            <a:r>
              <a:rPr lang="en-US" altLang="en-US" sz="2800" dirty="0" smtClean="0">
                <a:latin typeface="Courier New" panose="02070309020205020404" pitchFamily="49" charset="0"/>
              </a:rPr>
              <a:t>void</a:t>
            </a:r>
            <a:r>
              <a:rPr lang="en-US" altLang="en-US" sz="2800" dirty="0" smtClean="0"/>
              <a:t> return type are not written in the method call statement.  Those are only written in the method header.</a:t>
            </a:r>
          </a:p>
        </p:txBody>
      </p:sp>
    </p:spTree>
    <p:extLst>
      <p:ext uri="{BB962C8B-B14F-4D97-AF65-F5344CB8AC3E}">
        <p14:creationId xmlns:p14="http://schemas.microsoft.com/office/powerpoint/2010/main" val="404994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28650" y="365126"/>
            <a:ext cx="8235950" cy="1325563"/>
          </a:xfrm>
        </p:spPr>
        <p:txBody>
          <a:bodyPr/>
          <a:lstStyle/>
          <a:p>
            <a:pPr eaLnBrk="1" hangingPunct="1"/>
            <a:r>
              <a:rPr lang="en-US" altLang="en-US" dirty="0"/>
              <a:t>Activity </a:t>
            </a:r>
            <a:r>
              <a:rPr lang="en-US" altLang="en-US" dirty="0" smtClean="0"/>
              <a:t>11  (will be included in quiz grade)</a:t>
            </a:r>
            <a:endParaRPr lang="en-US" altLang="en-US" dirty="0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407400" cy="5013664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/>
              <a:t>Create a static method called </a:t>
            </a:r>
            <a:r>
              <a:rPr lang="en-US" altLang="en-US" sz="2800" dirty="0" err="1" smtClean="0"/>
              <a:t>displayMyRecord</a:t>
            </a:r>
            <a:r>
              <a:rPr lang="en-US" altLang="en-US" sz="2800" dirty="0" smtClean="0"/>
              <a:t>()</a:t>
            </a:r>
          </a:p>
          <a:p>
            <a:pPr eaLnBrk="1" hangingPunct="1"/>
            <a:r>
              <a:rPr lang="en-US" altLang="en-US" sz="2800" dirty="0" smtClean="0"/>
              <a:t>In this method, display the following information</a:t>
            </a:r>
          </a:p>
          <a:p>
            <a:pPr lvl="1"/>
            <a:r>
              <a:rPr lang="en-US" altLang="en-US" sz="2000" dirty="0" smtClean="0"/>
              <a:t>Your name</a:t>
            </a:r>
          </a:p>
          <a:p>
            <a:pPr lvl="1"/>
            <a:r>
              <a:rPr lang="en-US" altLang="en-US" dirty="0" smtClean="0"/>
              <a:t>Your Age</a:t>
            </a:r>
          </a:p>
          <a:p>
            <a:pPr lvl="1"/>
            <a:r>
              <a:rPr lang="en-US" altLang="en-US" sz="2000" dirty="0" smtClean="0"/>
              <a:t>Your City</a:t>
            </a:r>
          </a:p>
          <a:p>
            <a:pPr lvl="1"/>
            <a:r>
              <a:rPr lang="en-US" altLang="en-US" dirty="0" smtClean="0"/>
              <a:t>Your favorite movie, TV show, singer/song</a:t>
            </a:r>
            <a:endParaRPr lang="en-US" altLang="en-US" sz="2000" dirty="0"/>
          </a:p>
          <a:p>
            <a:r>
              <a:rPr lang="en-US" altLang="en-US" sz="2800" dirty="0" smtClean="0"/>
              <a:t>Call above method from your main() method</a:t>
            </a:r>
            <a:endParaRPr lang="en-US" altLang="en-US" sz="2800" dirty="0"/>
          </a:p>
          <a:p>
            <a:pPr marL="342900" lvl="1" indent="0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03831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Passing Arguments to a Method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Values that are sent into a method are called arguments.</a:t>
            </a:r>
          </a:p>
          <a:p>
            <a:pPr lvl="1" eaLnBrk="1" hangingPunct="1">
              <a:buFontTx/>
              <a:buNone/>
            </a:pPr>
            <a:r>
              <a:rPr lang="en-US" altLang="en-US" sz="2400" dirty="0" smtClean="0"/>
              <a:t>	</a:t>
            </a:r>
            <a:r>
              <a:rPr lang="en-US" altLang="en-US" sz="2000" dirty="0" err="1" smtClean="0">
                <a:latin typeface="Courier New" panose="02070309020205020404" pitchFamily="49" charset="0"/>
              </a:rPr>
              <a:t>System.out.println</a:t>
            </a:r>
            <a:r>
              <a:rPr lang="en-US" altLang="en-US" sz="2000" dirty="0" smtClean="0">
                <a:latin typeface="Courier New" panose="02070309020205020404" pitchFamily="49" charset="0"/>
              </a:rPr>
              <a:t>("Hello");</a:t>
            </a:r>
          </a:p>
          <a:p>
            <a:pPr lvl="1" eaLnBrk="1" hangingPunct="1"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</a:rPr>
              <a:t>	</a:t>
            </a:r>
          </a:p>
          <a:p>
            <a:pPr eaLnBrk="1" hangingPunct="1"/>
            <a:r>
              <a:rPr lang="en-US" altLang="en-US" sz="2400" dirty="0" smtClean="0"/>
              <a:t>The data type of an argument in a method call must correspond to the variable declaration in the parentheses of the method declaration. The parameter is the variable that holds the value being passed into a method.</a:t>
            </a:r>
          </a:p>
          <a:p>
            <a:pPr eaLnBrk="1" hangingPunct="1"/>
            <a:r>
              <a:rPr lang="en-US" altLang="en-US" sz="2400" dirty="0" smtClean="0"/>
              <a:t>By using parameter variables in your method declarations, you can design your own methods that accept data this way.  </a:t>
            </a:r>
          </a:p>
        </p:txBody>
      </p:sp>
    </p:spTree>
    <p:extLst>
      <p:ext uri="{BB962C8B-B14F-4D97-AF65-F5344CB8AC3E}">
        <p14:creationId xmlns:p14="http://schemas.microsoft.com/office/powerpoint/2010/main" val="65776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Passing 5 to the </a:t>
            </a:r>
            <a:r>
              <a:rPr lang="en-US" altLang="en-US" sz="3200" b="1" dirty="0" err="1" smtClean="0">
                <a:latin typeface="Courier New" panose="02070309020205020404" pitchFamily="49" charset="0"/>
              </a:rPr>
              <a:t>displayValue</a:t>
            </a:r>
            <a:r>
              <a:rPr lang="en-US" altLang="en-US" sz="3200" dirty="0" smtClean="0">
                <a:latin typeface="Courier New" panose="02070309020205020404" pitchFamily="49" charset="0"/>
              </a:rPr>
              <a:t> </a:t>
            </a:r>
            <a:r>
              <a:rPr lang="en-US" altLang="en-US" sz="3200" dirty="0" smtClean="0"/>
              <a:t>Method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895475"/>
            <a:ext cx="8294688" cy="40560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b="1" dirty="0" err="1" smtClean="0">
                <a:latin typeface="Courier New" panose="02070309020205020404" pitchFamily="49" charset="0"/>
              </a:rPr>
              <a:t>displayValue</a:t>
            </a:r>
            <a:r>
              <a:rPr lang="en-US" altLang="en-US" sz="2800" b="1" dirty="0" smtClean="0">
                <a:latin typeface="Courier New" panose="02070309020205020404" pitchFamily="49" charset="0"/>
              </a:rPr>
              <a:t>(5);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36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36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public static void </a:t>
            </a:r>
            <a:r>
              <a:rPr lang="en-US" altLang="en-US" b="1" dirty="0" err="1" smtClean="0">
                <a:latin typeface="Courier New" panose="02070309020205020404" pitchFamily="49" charset="0"/>
              </a:rPr>
              <a:t>displayValue</a:t>
            </a:r>
            <a:r>
              <a:rPr lang="en-US" altLang="en-US" b="1" dirty="0" smtClean="0">
                <a:latin typeface="Courier New" panose="02070309020205020404" pitchFamily="49" charset="0"/>
              </a:rPr>
              <a:t>(</a:t>
            </a:r>
            <a:r>
              <a:rPr lang="en-US" altLang="en-US" b="1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b="1" dirty="0" smtClean="0">
                <a:latin typeface="Courier New" panose="02070309020205020404" pitchFamily="49" charset="0"/>
              </a:rPr>
              <a:t> </a:t>
            </a:r>
            <a:r>
              <a:rPr lang="en-US" altLang="en-US" b="1" dirty="0" err="1" smtClean="0">
                <a:latin typeface="Courier New" panose="02070309020205020404" pitchFamily="49" charset="0"/>
              </a:rPr>
              <a:t>num</a:t>
            </a:r>
            <a:r>
              <a:rPr lang="en-US" altLang="en-US" b="1" dirty="0" smtClean="0">
                <a:latin typeface="Courier New" panose="02070309020205020404" pitchFamily="49" charset="0"/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b="1" dirty="0" smtClean="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b="1" dirty="0" smtClean="0">
                <a:latin typeface="Courier New" panose="02070309020205020404" pitchFamily="49" charset="0"/>
              </a:rPr>
              <a:t>	</a:t>
            </a:r>
            <a:r>
              <a:rPr lang="en-US" altLang="en-US" sz="2400" b="1" dirty="0" err="1" smtClean="0">
                <a:latin typeface="Courier New" panose="02070309020205020404" pitchFamily="49" charset="0"/>
              </a:rPr>
              <a:t>System.out.println</a:t>
            </a:r>
            <a:r>
              <a:rPr lang="en-US" altLang="en-US" sz="2400" b="1" dirty="0" smtClean="0">
                <a:latin typeface="Courier New" panose="02070309020205020404" pitchFamily="49" charset="0"/>
              </a:rPr>
              <a:t>("The value is " + </a:t>
            </a:r>
            <a:r>
              <a:rPr lang="en-US" altLang="en-US" sz="2400" b="1" dirty="0" err="1" smtClean="0">
                <a:latin typeface="Courier New" panose="02070309020205020404" pitchFamily="49" charset="0"/>
              </a:rPr>
              <a:t>num</a:t>
            </a:r>
            <a:r>
              <a:rPr lang="en-US" altLang="en-US" sz="2400" b="1" dirty="0" smtClean="0">
                <a:latin typeface="Courier New" panose="02070309020205020404" pitchFamily="49" charset="0"/>
              </a:rPr>
              <a:t>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b="1" dirty="0" smtClean="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3962400" y="1981200"/>
            <a:ext cx="4343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solidFill>
                  <a:srgbClr val="FF3300"/>
                </a:solidFill>
              </a:rPr>
              <a:t>The argument 5 is copied into the parameter variable </a:t>
            </a:r>
            <a:r>
              <a:rPr lang="en-US" altLang="en-US" sz="2400" b="1">
                <a:solidFill>
                  <a:srgbClr val="FF3300"/>
                </a:solidFill>
                <a:latin typeface="Courier New" panose="02070309020205020404" pitchFamily="49" charset="0"/>
              </a:rPr>
              <a:t>num</a:t>
            </a:r>
            <a:r>
              <a:rPr lang="en-US" altLang="en-US" sz="2400">
                <a:solidFill>
                  <a:srgbClr val="FF3300"/>
                </a:solidFill>
              </a:rPr>
              <a:t>.</a:t>
            </a:r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3276600" y="2362200"/>
            <a:ext cx="0" cy="7620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3276600" y="3124200"/>
            <a:ext cx="4131906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 flipH="1">
            <a:off x="7408506" y="3124200"/>
            <a:ext cx="0" cy="3810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1143000" y="5562600"/>
            <a:ext cx="670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solidFill>
                  <a:srgbClr val="FF3300"/>
                </a:solidFill>
              </a:rPr>
              <a:t>The method will display	</a:t>
            </a:r>
            <a:r>
              <a:rPr lang="en-US" altLang="en-US" sz="2000" b="1">
                <a:solidFill>
                  <a:srgbClr val="FF3300"/>
                </a:solidFill>
                <a:latin typeface="Courier New" panose="02070309020205020404" pitchFamily="49" charset="0"/>
              </a:rPr>
              <a:t>The value is 5</a:t>
            </a:r>
          </a:p>
        </p:txBody>
      </p:sp>
    </p:spTree>
    <p:extLst>
      <p:ext uri="{BB962C8B-B14F-4D97-AF65-F5344CB8AC3E}">
        <p14:creationId xmlns:p14="http://schemas.microsoft.com/office/powerpoint/2010/main" val="219175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455613"/>
            <a:ext cx="8610600" cy="9921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>Argument and Parameter Data Type Compatibility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/>
              <a:t>When you pass an argument to a method, be sure that the argument’s data type is compatible with the parameter variable’s data type.</a:t>
            </a:r>
          </a:p>
          <a:p>
            <a:pPr eaLnBrk="1" hangingPunct="1"/>
            <a:r>
              <a:rPr lang="en-US" altLang="en-US" sz="2800" dirty="0" smtClean="0"/>
              <a:t>Java will automatically perform widening conversions, but narrowing conversions will cause a compiler error.</a:t>
            </a:r>
          </a:p>
          <a:p>
            <a:pPr eaLnBrk="1" hangingPunct="1">
              <a:buFontTx/>
              <a:buNone/>
            </a:pPr>
            <a:r>
              <a:rPr lang="en-US" altLang="en-US" dirty="0" smtClean="0"/>
              <a:t>	</a:t>
            </a:r>
            <a:endParaRPr lang="en-US" altLang="en-US" sz="2800" b="1" dirty="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2800" b="1" dirty="0" smtClean="0">
                <a:latin typeface="Courier New" panose="02070309020205020404" pitchFamily="49" charset="0"/>
              </a:rPr>
              <a:t> </a:t>
            </a:r>
            <a:r>
              <a:rPr lang="en-US" altLang="en-US" b="1" dirty="0" smtClean="0">
                <a:latin typeface="Courier New" panose="02070309020205020404" pitchFamily="49" charset="0"/>
              </a:rPr>
              <a:t>double d = 1.0;</a:t>
            </a:r>
          </a:p>
          <a:p>
            <a:pPr eaLnBrk="1" hangingPunct="1"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	</a:t>
            </a:r>
            <a:r>
              <a:rPr lang="en-US" altLang="en-US" b="1" dirty="0" err="1" smtClean="0">
                <a:latin typeface="Courier New" panose="02070309020205020404" pitchFamily="49" charset="0"/>
              </a:rPr>
              <a:t>displayValue</a:t>
            </a:r>
            <a:r>
              <a:rPr lang="en-US" altLang="en-US" b="1" dirty="0" smtClean="0">
                <a:latin typeface="Courier New" panose="02070309020205020404" pitchFamily="49" charset="0"/>
              </a:rPr>
              <a:t>(d); </a:t>
            </a:r>
          </a:p>
        </p:txBody>
      </p:sp>
      <p:sp>
        <p:nvSpPr>
          <p:cNvPr id="27653" name="Text Box 4"/>
          <p:cNvSpPr txBox="1">
            <a:spLocks noChangeArrowheads="1"/>
          </p:cNvSpPr>
          <p:nvPr/>
        </p:nvSpPr>
        <p:spPr bwMode="auto">
          <a:xfrm>
            <a:off x="5105400" y="4944382"/>
            <a:ext cx="3505200" cy="10414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Aft>
                <a:spcPct val="20000"/>
              </a:spcAft>
              <a:buClr>
                <a:schemeClr val="accent2"/>
              </a:buClr>
              <a:buSzPct val="110000"/>
              <a:buFontTx/>
              <a:buNone/>
            </a:pPr>
            <a:r>
              <a:rPr lang="en-US" altLang="en-US" sz="2800" b="1" dirty="0">
                <a:solidFill>
                  <a:srgbClr val="FF3300"/>
                </a:solidFill>
              </a:rPr>
              <a:t>Error! Can’t convert </a:t>
            </a:r>
            <a:r>
              <a:rPr lang="en-US" altLang="en-US" sz="2800" b="1" dirty="0">
                <a:solidFill>
                  <a:srgbClr val="FF3300"/>
                </a:solidFill>
                <a:latin typeface="Courier New" panose="02070309020205020404" pitchFamily="49" charset="0"/>
              </a:rPr>
              <a:t>double </a:t>
            </a:r>
            <a:r>
              <a:rPr lang="en-US" altLang="en-US" sz="2800" b="1" dirty="0">
                <a:solidFill>
                  <a:srgbClr val="FF3300"/>
                </a:solidFill>
              </a:rPr>
              <a:t>to </a:t>
            </a:r>
            <a:r>
              <a:rPr lang="en-US" altLang="en-US" sz="2800" b="1" dirty="0" err="1">
                <a:solidFill>
                  <a:srgbClr val="FF3300"/>
                </a:solidFill>
                <a:latin typeface="Courier New" panose="02070309020205020404" pitchFamily="49" charset="0"/>
              </a:rPr>
              <a:t>int</a:t>
            </a:r>
            <a:endParaRPr lang="en-US" altLang="en-US" sz="2800" dirty="0">
              <a:solidFill>
                <a:srgbClr val="FF3300"/>
              </a:solidFill>
              <a:latin typeface="Courier New" panose="02070309020205020404" pitchFamily="49" charset="0"/>
            </a:endParaRPr>
          </a:p>
        </p:txBody>
      </p:sp>
      <p:sp>
        <p:nvSpPr>
          <p:cNvPr id="27654" name="Line 5"/>
          <p:cNvSpPr>
            <a:spLocks noChangeShapeType="1"/>
          </p:cNvSpPr>
          <p:nvPr/>
        </p:nvSpPr>
        <p:spPr bwMode="auto">
          <a:xfrm flipH="1" flipV="1">
            <a:off x="3834882" y="5467739"/>
            <a:ext cx="1270518" cy="7931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04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Passing Multiple Arguments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600200"/>
            <a:ext cx="8229600" cy="47244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sz="2400" b="1" smtClean="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endParaRPr lang="en-US" altLang="en-US" sz="2400" b="1" smtClean="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2000" b="1" smtClean="0">
                <a:latin typeface="Courier New" panose="02070309020205020404" pitchFamily="49" charset="0"/>
              </a:rPr>
              <a:t>showSum(5, 10);  </a:t>
            </a:r>
          </a:p>
          <a:p>
            <a:pPr eaLnBrk="1" hangingPunct="1">
              <a:buFontTx/>
              <a:buNone/>
            </a:pPr>
            <a:endParaRPr lang="en-US" altLang="en-US" sz="2000" b="1" smtClean="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2000" b="1" smtClean="0">
                <a:latin typeface="Courier New" panose="02070309020205020404" pitchFamily="49" charset="0"/>
              </a:rPr>
              <a:t>public static void showSum(double num1, double num2)</a:t>
            </a:r>
          </a:p>
          <a:p>
            <a:pPr eaLnBrk="1" hangingPunct="1">
              <a:buFontTx/>
              <a:buNone/>
            </a:pPr>
            <a:r>
              <a:rPr lang="en-US" altLang="en-US" sz="2000" b="1" smtClean="0">
                <a:latin typeface="Courier New" panose="02070309020205020404" pitchFamily="49" charset="0"/>
              </a:rPr>
              <a:t>{</a:t>
            </a:r>
          </a:p>
          <a:p>
            <a:pPr lvl="1" eaLnBrk="1" hangingPunct="1">
              <a:buFontTx/>
              <a:buNone/>
            </a:pPr>
            <a:r>
              <a:rPr lang="en-US" altLang="en-US" sz="2000" b="1" smtClean="0">
                <a:latin typeface="Courier New" panose="02070309020205020404" pitchFamily="49" charset="0"/>
              </a:rPr>
              <a:t>double sum;	//to hold the sum</a:t>
            </a:r>
          </a:p>
          <a:p>
            <a:pPr lvl="1" eaLnBrk="1" hangingPunct="1">
              <a:buFontTx/>
              <a:buNone/>
            </a:pPr>
            <a:r>
              <a:rPr lang="en-US" altLang="en-US" sz="2000" b="1" smtClean="0">
                <a:latin typeface="Courier New" panose="02070309020205020404" pitchFamily="49" charset="0"/>
              </a:rPr>
              <a:t>sum = num1 + num2;</a:t>
            </a:r>
          </a:p>
          <a:p>
            <a:pPr lvl="1" eaLnBrk="1" hangingPunct="1">
              <a:buFontTx/>
              <a:buNone/>
            </a:pPr>
            <a:r>
              <a:rPr lang="en-US" altLang="en-US" sz="2000" b="1" smtClean="0">
                <a:latin typeface="Courier New" panose="02070309020205020404" pitchFamily="49" charset="0"/>
              </a:rPr>
              <a:t>System.out.println("The sum is " + sum);</a:t>
            </a:r>
          </a:p>
          <a:p>
            <a:pPr eaLnBrk="1" hangingPunct="1">
              <a:buFontTx/>
              <a:buNone/>
            </a:pPr>
            <a:r>
              <a:rPr lang="en-US" altLang="en-US" sz="2000" b="1" smtClean="0">
                <a:latin typeface="Courier New" panose="02070309020205020404" pitchFamily="49" charset="0"/>
              </a:rPr>
              <a:t>} 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3124200" y="1447800"/>
            <a:ext cx="56388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000">
                <a:solidFill>
                  <a:srgbClr val="FF3300"/>
                </a:solidFill>
              </a:rPr>
              <a:t>The argument 5 is copied into the </a:t>
            </a:r>
            <a:r>
              <a:rPr lang="en-US" altLang="en-US" sz="2000" b="1">
                <a:solidFill>
                  <a:srgbClr val="FF3300"/>
                </a:solidFill>
                <a:latin typeface="Courier New" panose="02070309020205020404" pitchFamily="49" charset="0"/>
              </a:rPr>
              <a:t>num1</a:t>
            </a:r>
            <a:r>
              <a:rPr lang="en-US" altLang="en-US" sz="2000">
                <a:solidFill>
                  <a:srgbClr val="FF3300"/>
                </a:solidFill>
              </a:rPr>
              <a:t> parameter.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000">
                <a:solidFill>
                  <a:srgbClr val="FF3300"/>
                </a:solidFill>
              </a:rPr>
              <a:t>The argument 10 is copied into the </a:t>
            </a:r>
            <a:r>
              <a:rPr lang="en-US" altLang="en-US" sz="2000" b="1">
                <a:solidFill>
                  <a:srgbClr val="FF3300"/>
                </a:solidFill>
                <a:latin typeface="Courier New" panose="02070309020205020404" pitchFamily="49" charset="0"/>
              </a:rPr>
              <a:t>num2</a:t>
            </a:r>
            <a:r>
              <a:rPr lang="en-US" altLang="en-US" sz="2000">
                <a:solidFill>
                  <a:srgbClr val="FF3300"/>
                </a:solidFill>
              </a:rPr>
              <a:t> parameter.</a:t>
            </a:r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>
            <a:off x="2057400" y="2971800"/>
            <a:ext cx="41148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2057400" y="2819400"/>
            <a:ext cx="0" cy="152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2590800" y="2819400"/>
            <a:ext cx="0" cy="76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>
            <a:off x="2590800" y="2895600"/>
            <a:ext cx="56388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6172200" y="2971800"/>
            <a:ext cx="0" cy="2286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8229600" y="2895600"/>
            <a:ext cx="0" cy="304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3429000" y="2362200"/>
            <a:ext cx="396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solidFill>
                  <a:srgbClr val="FF3300"/>
                </a:solidFill>
              </a:rPr>
              <a:t>NOTE:  Order matters!</a:t>
            </a:r>
          </a:p>
        </p:txBody>
      </p:sp>
    </p:spTree>
    <p:extLst>
      <p:ext uri="{BB962C8B-B14F-4D97-AF65-F5344CB8AC3E}">
        <p14:creationId xmlns:p14="http://schemas.microsoft.com/office/powerpoint/2010/main" val="343952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28650" y="365126"/>
            <a:ext cx="8235950" cy="1325563"/>
          </a:xfrm>
        </p:spPr>
        <p:txBody>
          <a:bodyPr/>
          <a:lstStyle/>
          <a:p>
            <a:pPr eaLnBrk="1" hangingPunct="1"/>
            <a:r>
              <a:rPr lang="en-US" altLang="en-US" dirty="0"/>
              <a:t>Activity </a:t>
            </a:r>
            <a:r>
              <a:rPr lang="en-US" altLang="en-US" dirty="0" smtClean="0"/>
              <a:t>12  (will be included in quiz grade)</a:t>
            </a:r>
            <a:endParaRPr lang="en-US" altLang="en-US" dirty="0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407400" cy="5013664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/>
              <a:t>Update the static static method </a:t>
            </a:r>
            <a:r>
              <a:rPr lang="en-US" altLang="en-US" sz="2800" dirty="0" err="1" smtClean="0"/>
              <a:t>displayMyRecord</a:t>
            </a:r>
            <a:r>
              <a:rPr lang="en-US" altLang="en-US" sz="2800" dirty="0" smtClean="0"/>
              <a:t>() to pass all the information (name, age, city, movie, </a:t>
            </a:r>
            <a:r>
              <a:rPr lang="en-US" altLang="en-US" sz="2800" dirty="0" err="1" smtClean="0"/>
              <a:t>tvshow</a:t>
            </a:r>
            <a:r>
              <a:rPr lang="en-US" altLang="en-US" sz="2800" dirty="0" smtClean="0"/>
              <a:t>, singer, song) below as parameters</a:t>
            </a:r>
          </a:p>
          <a:p>
            <a:pPr eaLnBrk="1" hangingPunct="1"/>
            <a:r>
              <a:rPr lang="en-US" altLang="en-US" sz="2800" dirty="0" smtClean="0"/>
              <a:t>In this method, display the following information</a:t>
            </a:r>
          </a:p>
          <a:p>
            <a:pPr lvl="1"/>
            <a:r>
              <a:rPr lang="en-US" altLang="en-US" sz="2000" dirty="0" smtClean="0"/>
              <a:t>Your name</a:t>
            </a:r>
          </a:p>
          <a:p>
            <a:pPr lvl="1"/>
            <a:r>
              <a:rPr lang="en-US" altLang="en-US" dirty="0" smtClean="0"/>
              <a:t>Your Age</a:t>
            </a:r>
          </a:p>
          <a:p>
            <a:pPr lvl="1"/>
            <a:r>
              <a:rPr lang="en-US" altLang="en-US" sz="2000" dirty="0" smtClean="0"/>
              <a:t>Your City</a:t>
            </a:r>
          </a:p>
          <a:p>
            <a:pPr lvl="1"/>
            <a:r>
              <a:rPr lang="en-US" altLang="en-US" dirty="0" smtClean="0"/>
              <a:t>Your favorite movie, TV show, singer/song</a:t>
            </a:r>
            <a:endParaRPr lang="en-US" altLang="en-US" sz="2000" dirty="0"/>
          </a:p>
          <a:p>
            <a:r>
              <a:rPr lang="en-US" altLang="en-US" sz="2800" dirty="0" smtClean="0"/>
              <a:t>Call above method from your main() method passing the required parameter values. </a:t>
            </a:r>
            <a:endParaRPr lang="en-US" altLang="en-US" sz="2800" dirty="0"/>
          </a:p>
          <a:p>
            <a:pPr marL="342900" lvl="1" indent="0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79199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Objects and Classes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You have already used the following objects:</a:t>
            </a:r>
          </a:p>
          <a:p>
            <a:pPr lvl="1" eaLnBrk="1" hangingPunct="1"/>
            <a:r>
              <a:rPr lang="en-US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Scanner</a:t>
            </a:r>
            <a:r>
              <a:rPr lang="en-US" altLang="en-US" sz="2400" dirty="0" smtClean="0"/>
              <a:t> objects, for reading input</a:t>
            </a:r>
          </a:p>
          <a:p>
            <a:pPr lvl="1" eaLnBrk="1" hangingPunct="1"/>
            <a:r>
              <a:rPr lang="en-US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altLang="en-US" sz="2400" dirty="0" smtClean="0"/>
              <a:t> objects, for text variables</a:t>
            </a:r>
          </a:p>
          <a:p>
            <a:pPr eaLnBrk="1" hangingPunct="1"/>
            <a:r>
              <a:rPr lang="en-US" altLang="en-US" sz="2800" dirty="0" smtClean="0"/>
              <a:t>When a program needs the services of a particular type of object, it creates that object in memory, and then calls that object's methods as necessary.</a:t>
            </a:r>
          </a:p>
        </p:txBody>
      </p:sp>
    </p:spTree>
    <p:extLst>
      <p:ext uri="{BB962C8B-B14F-4D97-AF65-F5344CB8AC3E}">
        <p14:creationId xmlns:p14="http://schemas.microsoft.com/office/powerpoint/2010/main" val="387548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Arguments are Passed by Value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In Java, all arguments of the primitive data types are </a:t>
            </a:r>
            <a:r>
              <a:rPr lang="en-US" altLang="en-US" sz="2800" i="1" dirty="0" smtClean="0"/>
              <a:t>passed by value</a:t>
            </a:r>
            <a:r>
              <a:rPr lang="en-US" altLang="en-US" sz="2800" dirty="0" smtClean="0"/>
              <a:t>, which means that only a copy of an argument’s value is passed into a parameter variable.</a:t>
            </a:r>
          </a:p>
          <a:p>
            <a:pPr eaLnBrk="1" hangingPunct="1"/>
            <a:r>
              <a:rPr lang="en-US" altLang="en-US" sz="2800" dirty="0" smtClean="0"/>
              <a:t>A method’s parameter variables are separate and distinct from the arguments that are listed inside the parentheses of a method call.</a:t>
            </a:r>
          </a:p>
          <a:p>
            <a:pPr eaLnBrk="1" hangingPunct="1"/>
            <a:r>
              <a:rPr lang="en-US" altLang="en-US" sz="2800" dirty="0" smtClean="0"/>
              <a:t>If a parameter variable is changed inside a method, it has no affect on the original argument.</a:t>
            </a:r>
          </a:p>
        </p:txBody>
      </p:sp>
    </p:spTree>
    <p:extLst>
      <p:ext uri="{BB962C8B-B14F-4D97-AF65-F5344CB8AC3E}">
        <p14:creationId xmlns:p14="http://schemas.microsoft.com/office/powerpoint/2010/main" val="197800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More About Local Variables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524000"/>
            <a:ext cx="7772400" cy="4724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A local variable is declared inside a method and is not accessible to statements outside the method.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Different methods can have local variables with the same names because the methods cannot see each other’s local variables.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A method’s local variables exist only while the method is executing.  When the method ends, the local variables and parameter variables are destroyed and any values stored are lost.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Local variables are not automatically initialized with a default value and must be given a value before they can be used.</a:t>
            </a:r>
          </a:p>
        </p:txBody>
      </p:sp>
    </p:spTree>
    <p:extLst>
      <p:ext uri="{BB962C8B-B14F-4D97-AF65-F5344CB8AC3E}">
        <p14:creationId xmlns:p14="http://schemas.microsoft.com/office/powerpoint/2010/main" val="329915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Defining a Value-Returning Method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28650" y="2581406"/>
            <a:ext cx="7886700" cy="387537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smtClean="0">
                <a:latin typeface="Courier New" panose="02070309020205020404" pitchFamily="49" charset="0"/>
              </a:rPr>
              <a:t>public static int sum(int num1, int num2)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latin typeface="Courier New" panose="02070309020205020404" pitchFamily="49" charset="0"/>
              </a:rPr>
              <a:t>	int result;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latin typeface="Courier New" panose="02070309020205020404" pitchFamily="49" charset="0"/>
              </a:rPr>
              <a:t>	result = num1 + num2;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latin typeface="Courier New" panose="02070309020205020404" pitchFamily="49" charset="0"/>
              </a:rPr>
              <a:t>	return result;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46085" name="Text Box 4"/>
          <p:cNvSpPr txBox="1">
            <a:spLocks noChangeArrowheads="1"/>
          </p:cNvSpPr>
          <p:nvPr/>
        </p:nvSpPr>
        <p:spPr bwMode="auto">
          <a:xfrm>
            <a:off x="4627790" y="3108456"/>
            <a:ext cx="1624012" cy="46672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solidFill>
                  <a:srgbClr val="FF3300"/>
                </a:solidFill>
              </a:rPr>
              <a:t>Return type</a:t>
            </a:r>
          </a:p>
        </p:txBody>
      </p:sp>
      <p:sp>
        <p:nvSpPr>
          <p:cNvPr id="46086" name="Line 6"/>
          <p:cNvSpPr>
            <a:spLocks noChangeShapeType="1"/>
          </p:cNvSpPr>
          <p:nvPr/>
        </p:nvSpPr>
        <p:spPr bwMode="auto">
          <a:xfrm>
            <a:off x="2110668" y="4636805"/>
            <a:ext cx="11430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533400" y="5327781"/>
            <a:ext cx="4191000" cy="83185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solidFill>
                  <a:srgbClr val="FF3300"/>
                </a:solidFill>
              </a:rPr>
              <a:t>This expression must be of the same data type as the return type </a:t>
            </a:r>
          </a:p>
        </p:txBody>
      </p:sp>
      <p:sp>
        <p:nvSpPr>
          <p:cNvPr id="46088" name="Line 8"/>
          <p:cNvSpPr>
            <a:spLocks noChangeShapeType="1"/>
          </p:cNvSpPr>
          <p:nvPr/>
        </p:nvSpPr>
        <p:spPr bwMode="auto">
          <a:xfrm flipH="1" flipV="1">
            <a:off x="2636838" y="4645156"/>
            <a:ext cx="0" cy="54292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089" name="Text Box 10"/>
          <p:cNvSpPr txBox="1">
            <a:spLocks noChangeArrowheads="1"/>
          </p:cNvSpPr>
          <p:nvPr/>
        </p:nvSpPr>
        <p:spPr bwMode="auto">
          <a:xfrm>
            <a:off x="5334000" y="3727581"/>
            <a:ext cx="3429000" cy="229235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solidFill>
                  <a:srgbClr val="FF3300"/>
                </a:solidFill>
              </a:rPr>
              <a:t>The </a:t>
            </a:r>
            <a:r>
              <a:rPr lang="en-US" altLang="en-US" sz="2400">
                <a:solidFill>
                  <a:srgbClr val="FF3300"/>
                </a:solidFill>
                <a:latin typeface="Courier New" panose="02070309020205020404" pitchFamily="49" charset="0"/>
              </a:rPr>
              <a:t>return</a:t>
            </a:r>
            <a:r>
              <a:rPr lang="en-US" altLang="en-US" sz="2400">
                <a:solidFill>
                  <a:srgbClr val="FF3300"/>
                </a:solidFill>
              </a:rPr>
              <a:t> statement causes the method to end execution and it returns a value back to the statement that called the method.</a:t>
            </a:r>
          </a:p>
        </p:txBody>
      </p:sp>
      <p:grpSp>
        <p:nvGrpSpPr>
          <p:cNvPr id="46090" name="Group 16"/>
          <p:cNvGrpSpPr>
            <a:grpSpLocks/>
          </p:cNvGrpSpPr>
          <p:nvPr/>
        </p:nvGrpSpPr>
        <p:grpSpPr bwMode="auto">
          <a:xfrm>
            <a:off x="3170818" y="2727456"/>
            <a:ext cx="1447800" cy="542920"/>
            <a:chOff x="2064" y="1104"/>
            <a:chExt cx="912" cy="384"/>
          </a:xfrm>
        </p:grpSpPr>
        <p:sp>
          <p:nvSpPr>
            <p:cNvPr id="46091" name="Line 11"/>
            <p:cNvSpPr>
              <a:spLocks noChangeShapeType="1"/>
            </p:cNvSpPr>
            <p:nvPr/>
          </p:nvSpPr>
          <p:spPr bwMode="auto">
            <a:xfrm>
              <a:off x="2064" y="1104"/>
              <a:ext cx="0" cy="144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092" name="Line 12"/>
            <p:cNvSpPr>
              <a:spLocks noChangeShapeType="1"/>
            </p:cNvSpPr>
            <p:nvPr/>
          </p:nvSpPr>
          <p:spPr bwMode="auto">
            <a:xfrm>
              <a:off x="2064" y="1248"/>
              <a:ext cx="432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093" name="Line 13"/>
            <p:cNvSpPr>
              <a:spLocks noChangeShapeType="1"/>
            </p:cNvSpPr>
            <p:nvPr/>
          </p:nvSpPr>
          <p:spPr bwMode="auto">
            <a:xfrm flipV="1">
              <a:off x="2496" y="1104"/>
              <a:ext cx="0" cy="144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094" name="Line 14"/>
            <p:cNvSpPr>
              <a:spLocks noChangeShapeType="1"/>
            </p:cNvSpPr>
            <p:nvPr/>
          </p:nvSpPr>
          <p:spPr bwMode="auto">
            <a:xfrm>
              <a:off x="2304" y="1248"/>
              <a:ext cx="0" cy="24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095" name="Line 15"/>
            <p:cNvSpPr>
              <a:spLocks noChangeShapeType="1"/>
            </p:cNvSpPr>
            <p:nvPr/>
          </p:nvSpPr>
          <p:spPr bwMode="auto">
            <a:xfrm>
              <a:off x="2304" y="1488"/>
              <a:ext cx="672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381000" y="1447800"/>
            <a:ext cx="7772400" cy="104347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en-US" smtClean="0"/>
              <a:t>Data can be passed into a method by way of the parameter variables.  Data may also be returned from a method, back to the statement that called it.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44258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Calling a Value-Returning Method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8337550" cy="4724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dirty="0" smtClean="0">
                <a:latin typeface="Courier New" panose="02070309020205020404" pitchFamily="49" charset="0"/>
              </a:rPr>
              <a:t>total = sum(value1, value2);</a:t>
            </a:r>
          </a:p>
          <a:p>
            <a:pPr eaLnBrk="1" hangingPunct="1">
              <a:buFontTx/>
              <a:buNone/>
            </a:pPr>
            <a:endParaRPr lang="en-US" altLang="en-US" dirty="0" smtClean="0"/>
          </a:p>
          <a:p>
            <a:pPr eaLnBrk="1" hangingPunct="1">
              <a:buFontTx/>
              <a:buNone/>
            </a:pPr>
            <a:endParaRPr lang="en-US" altLang="en-US" dirty="0" smtClean="0"/>
          </a:p>
          <a:p>
            <a:pPr lvl="1" eaLnBrk="1" hangingPunct="1">
              <a:buFontTx/>
              <a:buNone/>
            </a:pPr>
            <a:r>
              <a:rPr lang="en-US" altLang="en-US" sz="2400" dirty="0" smtClean="0">
                <a:latin typeface="Courier New" panose="02070309020205020404" pitchFamily="49" charset="0"/>
              </a:rPr>
              <a:t>public static </a:t>
            </a:r>
            <a:r>
              <a:rPr lang="en-US" altLang="en-US" sz="2400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sz="2400" dirty="0" smtClean="0">
                <a:latin typeface="Courier New" panose="02070309020205020404" pitchFamily="49" charset="0"/>
              </a:rPr>
              <a:t> sum(</a:t>
            </a:r>
            <a:r>
              <a:rPr lang="en-US" altLang="en-US" sz="2400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sz="2400" dirty="0" smtClean="0">
                <a:latin typeface="Courier New" panose="02070309020205020404" pitchFamily="49" charset="0"/>
              </a:rPr>
              <a:t> num1, </a:t>
            </a:r>
            <a:r>
              <a:rPr lang="en-US" altLang="en-US" sz="2400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sz="2400" dirty="0" smtClean="0">
                <a:latin typeface="Courier New" panose="02070309020205020404" pitchFamily="49" charset="0"/>
              </a:rPr>
              <a:t> num2)</a:t>
            </a:r>
          </a:p>
          <a:p>
            <a:pPr lvl="1" eaLnBrk="1" hangingPunct="1">
              <a:buFontTx/>
              <a:buNone/>
            </a:pPr>
            <a:r>
              <a:rPr lang="en-US" altLang="en-US" sz="2400" dirty="0" smtClean="0">
                <a:latin typeface="Courier New" panose="02070309020205020404" pitchFamily="49" charset="0"/>
              </a:rPr>
              <a:t>{</a:t>
            </a:r>
          </a:p>
          <a:p>
            <a:pPr lvl="1" eaLnBrk="1" hangingPunct="1">
              <a:buFontTx/>
              <a:buNone/>
            </a:pPr>
            <a:r>
              <a:rPr lang="en-US" altLang="en-US" sz="2400" dirty="0" smtClean="0">
                <a:latin typeface="Courier New" panose="02070309020205020404" pitchFamily="49" charset="0"/>
              </a:rPr>
              <a:t>	</a:t>
            </a:r>
            <a:r>
              <a:rPr lang="en-US" altLang="en-US" sz="2400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sz="2400" dirty="0" smtClean="0">
                <a:latin typeface="Courier New" panose="02070309020205020404" pitchFamily="49" charset="0"/>
              </a:rPr>
              <a:t> result;</a:t>
            </a:r>
          </a:p>
          <a:p>
            <a:pPr lvl="1" eaLnBrk="1" hangingPunct="1">
              <a:buFontTx/>
              <a:buNone/>
            </a:pPr>
            <a:r>
              <a:rPr lang="en-US" altLang="en-US" sz="2400" dirty="0" smtClean="0">
                <a:latin typeface="Courier New" panose="02070309020205020404" pitchFamily="49" charset="0"/>
              </a:rPr>
              <a:t>	result = num1 + num2;</a:t>
            </a:r>
          </a:p>
          <a:p>
            <a:pPr lvl="1" eaLnBrk="1" hangingPunct="1">
              <a:buFontTx/>
              <a:buNone/>
            </a:pPr>
            <a:r>
              <a:rPr lang="en-US" altLang="en-US" sz="2400" dirty="0" smtClean="0">
                <a:latin typeface="Courier New" panose="02070309020205020404" pitchFamily="49" charset="0"/>
              </a:rPr>
              <a:t>	return result;</a:t>
            </a:r>
          </a:p>
          <a:p>
            <a:pPr lvl="1" eaLnBrk="1" hangingPunct="1">
              <a:buFontTx/>
              <a:buNone/>
            </a:pPr>
            <a:r>
              <a:rPr lang="en-US" altLang="en-US" sz="2400" dirty="0" smtClean="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buFontTx/>
              <a:buNone/>
            </a:pPr>
            <a:endParaRPr lang="en-US" altLang="en-US" sz="2400" dirty="0" smtClean="0">
              <a:latin typeface="Courier New" panose="02070309020205020404" pitchFamily="49" charset="0"/>
            </a:endParaRPr>
          </a:p>
        </p:txBody>
      </p:sp>
      <p:sp>
        <p:nvSpPr>
          <p:cNvPr id="48133" name="Text Box 4"/>
          <p:cNvSpPr txBox="1">
            <a:spLocks noChangeArrowheads="1"/>
          </p:cNvSpPr>
          <p:nvPr/>
        </p:nvSpPr>
        <p:spPr bwMode="auto">
          <a:xfrm>
            <a:off x="4495800" y="2133600"/>
            <a:ext cx="533400" cy="46672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20</a:t>
            </a:r>
          </a:p>
        </p:txBody>
      </p:sp>
      <p:sp>
        <p:nvSpPr>
          <p:cNvPr id="48134" name="Text Box 5"/>
          <p:cNvSpPr txBox="1">
            <a:spLocks noChangeArrowheads="1"/>
          </p:cNvSpPr>
          <p:nvPr/>
        </p:nvSpPr>
        <p:spPr bwMode="auto">
          <a:xfrm>
            <a:off x="6324600" y="2057400"/>
            <a:ext cx="533400" cy="46672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40</a:t>
            </a:r>
          </a:p>
        </p:txBody>
      </p:sp>
      <p:sp>
        <p:nvSpPr>
          <p:cNvPr id="48135" name="Line 6"/>
          <p:cNvSpPr>
            <a:spLocks noChangeShapeType="1"/>
          </p:cNvSpPr>
          <p:nvPr/>
        </p:nvSpPr>
        <p:spPr bwMode="auto">
          <a:xfrm>
            <a:off x="4038600" y="1981200"/>
            <a:ext cx="0" cy="4572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8136" name="Line 8"/>
          <p:cNvSpPr>
            <a:spLocks noChangeShapeType="1"/>
          </p:cNvSpPr>
          <p:nvPr/>
        </p:nvSpPr>
        <p:spPr bwMode="auto">
          <a:xfrm>
            <a:off x="4038600" y="2438400"/>
            <a:ext cx="4572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8137" name="Line 9"/>
          <p:cNvSpPr>
            <a:spLocks noChangeShapeType="1"/>
          </p:cNvSpPr>
          <p:nvPr/>
        </p:nvSpPr>
        <p:spPr bwMode="auto">
          <a:xfrm>
            <a:off x="5029200" y="2438400"/>
            <a:ext cx="11430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8138" name="Line 10"/>
          <p:cNvSpPr>
            <a:spLocks noChangeShapeType="1"/>
          </p:cNvSpPr>
          <p:nvPr/>
        </p:nvSpPr>
        <p:spPr bwMode="auto">
          <a:xfrm>
            <a:off x="6172200" y="2438400"/>
            <a:ext cx="0" cy="508986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48139" name="Group 20"/>
          <p:cNvGrpSpPr>
            <a:grpSpLocks/>
          </p:cNvGrpSpPr>
          <p:nvPr/>
        </p:nvGrpSpPr>
        <p:grpSpPr bwMode="auto">
          <a:xfrm>
            <a:off x="5715000" y="1981200"/>
            <a:ext cx="609600" cy="228600"/>
            <a:chOff x="2880" y="1200"/>
            <a:chExt cx="384" cy="240"/>
          </a:xfrm>
        </p:grpSpPr>
        <p:sp>
          <p:nvSpPr>
            <p:cNvPr id="48147" name="Line 11"/>
            <p:cNvSpPr>
              <a:spLocks noChangeShapeType="1"/>
            </p:cNvSpPr>
            <p:nvPr/>
          </p:nvSpPr>
          <p:spPr bwMode="auto">
            <a:xfrm>
              <a:off x="2880" y="1200"/>
              <a:ext cx="0" cy="24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148" name="Line 12"/>
            <p:cNvSpPr>
              <a:spLocks noChangeShapeType="1"/>
            </p:cNvSpPr>
            <p:nvPr/>
          </p:nvSpPr>
          <p:spPr bwMode="auto">
            <a:xfrm>
              <a:off x="2880" y="1440"/>
              <a:ext cx="384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8140" name="Group 19"/>
          <p:cNvGrpSpPr>
            <a:grpSpLocks/>
          </p:cNvGrpSpPr>
          <p:nvPr/>
        </p:nvGrpSpPr>
        <p:grpSpPr bwMode="auto">
          <a:xfrm>
            <a:off x="6858000" y="2209800"/>
            <a:ext cx="1295400" cy="737507"/>
            <a:chOff x="3600" y="1440"/>
            <a:chExt cx="480" cy="542"/>
          </a:xfrm>
        </p:grpSpPr>
        <p:sp>
          <p:nvSpPr>
            <p:cNvPr id="48145" name="Line 13"/>
            <p:cNvSpPr>
              <a:spLocks noChangeShapeType="1"/>
            </p:cNvSpPr>
            <p:nvPr/>
          </p:nvSpPr>
          <p:spPr bwMode="auto">
            <a:xfrm>
              <a:off x="3600" y="1440"/>
              <a:ext cx="480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146" name="Line 14"/>
            <p:cNvSpPr>
              <a:spLocks noChangeShapeType="1"/>
            </p:cNvSpPr>
            <p:nvPr/>
          </p:nvSpPr>
          <p:spPr bwMode="auto">
            <a:xfrm>
              <a:off x="4080" y="1440"/>
              <a:ext cx="0" cy="542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8141" name="Text Box 15"/>
          <p:cNvSpPr txBox="1">
            <a:spLocks noChangeArrowheads="1"/>
          </p:cNvSpPr>
          <p:nvPr/>
        </p:nvSpPr>
        <p:spPr bwMode="auto">
          <a:xfrm>
            <a:off x="576263" y="3265488"/>
            <a:ext cx="533400" cy="46672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60</a:t>
            </a:r>
          </a:p>
        </p:txBody>
      </p:sp>
      <p:sp>
        <p:nvSpPr>
          <p:cNvPr id="48142" name="Line 16"/>
          <p:cNvSpPr>
            <a:spLocks noChangeShapeType="1"/>
          </p:cNvSpPr>
          <p:nvPr/>
        </p:nvSpPr>
        <p:spPr bwMode="auto">
          <a:xfrm flipH="1">
            <a:off x="842962" y="4572000"/>
            <a:ext cx="417666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8143" name="Line 17"/>
          <p:cNvSpPr>
            <a:spLocks noChangeShapeType="1"/>
          </p:cNvSpPr>
          <p:nvPr/>
        </p:nvSpPr>
        <p:spPr bwMode="auto">
          <a:xfrm flipH="1" flipV="1">
            <a:off x="838199" y="3733800"/>
            <a:ext cx="4763" cy="8382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8144" name="Line 18"/>
          <p:cNvSpPr>
            <a:spLocks noChangeShapeType="1"/>
          </p:cNvSpPr>
          <p:nvPr/>
        </p:nvSpPr>
        <p:spPr bwMode="auto">
          <a:xfrm flipV="1">
            <a:off x="838200" y="2057400"/>
            <a:ext cx="0" cy="12192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28650" y="365126"/>
            <a:ext cx="8235950" cy="1325563"/>
          </a:xfrm>
        </p:spPr>
        <p:txBody>
          <a:bodyPr/>
          <a:lstStyle/>
          <a:p>
            <a:pPr eaLnBrk="1" hangingPunct="1"/>
            <a:r>
              <a:rPr lang="en-US" altLang="en-US" dirty="0"/>
              <a:t>Activity </a:t>
            </a:r>
            <a:r>
              <a:rPr lang="en-US" altLang="en-US" dirty="0" smtClean="0"/>
              <a:t>13  (will be included in quiz grade)</a:t>
            </a:r>
            <a:endParaRPr lang="en-US" altLang="en-US" dirty="0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407400" cy="5013664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/>
              <a:t>Create a method called calculator()</a:t>
            </a:r>
          </a:p>
          <a:p>
            <a:pPr eaLnBrk="1" hangingPunct="1"/>
            <a:r>
              <a:rPr lang="en-US" altLang="en-US" sz="2800" dirty="0" smtClean="0"/>
              <a:t>You are going to pass an appropriate operator (+, -, *, /, %) and 2 operands x and y to this method. </a:t>
            </a:r>
          </a:p>
          <a:p>
            <a:pPr eaLnBrk="1" hangingPunct="1"/>
            <a:r>
              <a:rPr lang="en-US" altLang="en-US" sz="2800" dirty="0" smtClean="0"/>
              <a:t>Calculate the resulting value based on the operand and operators and return the value.</a:t>
            </a:r>
          </a:p>
          <a:p>
            <a:pPr eaLnBrk="1" hangingPunct="1"/>
            <a:r>
              <a:rPr lang="en-US" altLang="en-US" sz="2800" dirty="0" smtClean="0"/>
              <a:t>Create 5 calls by sending each operand and x, y as parameters and display </a:t>
            </a:r>
            <a:r>
              <a:rPr lang="en-US" altLang="en-US" sz="2800" smtClean="0"/>
              <a:t>the result. </a:t>
            </a:r>
            <a:endParaRPr lang="en-US" altLang="en-US" sz="2800" dirty="0"/>
          </a:p>
          <a:p>
            <a:pPr marL="342900" lvl="1" indent="0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52506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Returning a </a:t>
            </a:r>
            <a:r>
              <a:rPr lang="en-US" altLang="en-US" smtClean="0">
                <a:latin typeface="Courier New" panose="02070309020205020404" pitchFamily="49" charset="0"/>
              </a:rPr>
              <a:t>boolean</a:t>
            </a:r>
            <a:r>
              <a:rPr lang="en-US" altLang="en-US" smtClean="0"/>
              <a:t>Value</a:t>
            </a:r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00674"/>
            <a:ext cx="77724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Sometimes we need to write methods to test arguments for validity and return true or false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</a:rPr>
              <a:t>public static </a:t>
            </a:r>
            <a:r>
              <a:rPr lang="en-US" altLang="en-US" sz="1800" dirty="0" err="1" smtClean="0">
                <a:latin typeface="Courier New" panose="02070309020205020404" pitchFamily="49" charset="0"/>
              </a:rPr>
              <a:t>boolean</a:t>
            </a:r>
            <a:r>
              <a:rPr lang="en-US" altLang="en-US" sz="1800" dirty="0" smtClean="0">
                <a:latin typeface="Courier New" panose="02070309020205020404" pitchFamily="49" charset="0"/>
              </a:rPr>
              <a:t> </a:t>
            </a:r>
            <a:r>
              <a:rPr lang="en-US" altLang="en-US" sz="1800" dirty="0" err="1" smtClean="0">
                <a:latin typeface="Courier New" panose="02070309020205020404" pitchFamily="49" charset="0"/>
              </a:rPr>
              <a:t>isValid</a:t>
            </a:r>
            <a:r>
              <a:rPr lang="en-US" altLang="en-US" sz="1800" dirty="0" smtClean="0">
                <a:latin typeface="Courier New" panose="02070309020205020404" pitchFamily="49" charset="0"/>
              </a:rPr>
              <a:t>(</a:t>
            </a:r>
            <a:r>
              <a:rPr lang="en-US" altLang="en-US" sz="1800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sz="1800" dirty="0" smtClean="0">
                <a:latin typeface="Courier New" panose="02070309020205020404" pitchFamily="49" charset="0"/>
              </a:rPr>
              <a:t> number)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</a:rPr>
              <a:t>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</a:rPr>
              <a:t>   </a:t>
            </a:r>
            <a:r>
              <a:rPr lang="en-US" altLang="en-US" sz="1800" dirty="0" err="1" smtClean="0">
                <a:latin typeface="Courier New" panose="02070309020205020404" pitchFamily="49" charset="0"/>
              </a:rPr>
              <a:t>boolean</a:t>
            </a:r>
            <a:r>
              <a:rPr lang="en-US" altLang="en-US" sz="1800" dirty="0" smtClean="0">
                <a:latin typeface="Courier New" panose="02070309020205020404" pitchFamily="49" charset="0"/>
              </a:rPr>
              <a:t> status;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</a:rPr>
              <a:t>   if(number &gt;= 1 &amp;&amp; number &lt;= 100)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</a:rPr>
              <a:t>      status = true;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</a:rPr>
              <a:t>   else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</a:rPr>
              <a:t>      status = false;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</a:rPr>
              <a:t>   return status;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</a:rPr>
              <a:t>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1600" dirty="0" smtClean="0">
              <a:latin typeface="Arial" panose="020B0604020202020204" pitchFamily="34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 smtClean="0"/>
              <a:t>Calling code: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sz="1600" dirty="0" smtClean="0">
                <a:latin typeface="Courier New" panose="02070309020205020404" pitchFamily="49" charset="0"/>
              </a:rPr>
              <a:t> value = 20;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 smtClean="0">
                <a:latin typeface="Courier New" panose="02070309020205020404" pitchFamily="49" charset="0"/>
              </a:rPr>
              <a:t>If(</a:t>
            </a:r>
            <a:r>
              <a:rPr lang="en-US" altLang="en-US" sz="1600" dirty="0" err="1" smtClean="0">
                <a:latin typeface="Courier New" panose="02070309020205020404" pitchFamily="49" charset="0"/>
              </a:rPr>
              <a:t>isValid</a:t>
            </a:r>
            <a:r>
              <a:rPr lang="en-US" altLang="en-US" sz="1600" dirty="0" smtClean="0">
                <a:latin typeface="Courier New" panose="02070309020205020404" pitchFamily="49" charset="0"/>
              </a:rPr>
              <a:t>(value))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 smtClean="0">
                <a:latin typeface="Courier New" panose="02070309020205020404" pitchFamily="49" charset="0"/>
              </a:rPr>
              <a:t>	</a:t>
            </a:r>
            <a:r>
              <a:rPr lang="en-US" altLang="en-US" sz="1600" dirty="0" err="1" smtClean="0">
                <a:latin typeface="Courier New" panose="02070309020205020404" pitchFamily="49" charset="0"/>
              </a:rPr>
              <a:t>System.out.println</a:t>
            </a:r>
            <a:r>
              <a:rPr lang="en-US" altLang="en-US" sz="1600" dirty="0" smtClean="0">
                <a:latin typeface="Courier New" panose="02070309020205020404" pitchFamily="49" charset="0"/>
              </a:rPr>
              <a:t>("The value is within range");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 smtClean="0">
                <a:latin typeface="Courier New" panose="02070309020205020404" pitchFamily="49" charset="0"/>
              </a:rPr>
              <a:t>else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 smtClean="0">
                <a:latin typeface="Courier New" panose="02070309020205020404" pitchFamily="49" charset="0"/>
              </a:rPr>
              <a:t>	 </a:t>
            </a:r>
            <a:r>
              <a:rPr lang="en-US" altLang="en-US" sz="1600" dirty="0" err="1" smtClean="0">
                <a:latin typeface="Courier New" panose="02070309020205020404" pitchFamily="49" charset="0"/>
              </a:rPr>
              <a:t>System.out.println</a:t>
            </a:r>
            <a:r>
              <a:rPr lang="en-US" altLang="en-US" sz="1600" dirty="0" smtClean="0">
                <a:latin typeface="Courier New" panose="02070309020205020404" pitchFamily="49" charset="0"/>
              </a:rPr>
              <a:t>("The value is out of range");</a:t>
            </a:r>
            <a:endParaRPr lang="en-US" altLang="en-US" sz="18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0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Returning a Reference to a </a:t>
            </a:r>
            <a:r>
              <a:rPr lang="en-US" altLang="en-US" smtClean="0">
                <a:latin typeface="Courier New" panose="02070309020205020404" pitchFamily="49" charset="0"/>
              </a:rPr>
              <a:t>String</a:t>
            </a:r>
            <a:r>
              <a:rPr lang="en-US" altLang="en-US" smtClean="0"/>
              <a:t> Object</a:t>
            </a: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436917"/>
            <a:ext cx="8229600" cy="4724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 dirty="0" err="1" smtClean="0">
                <a:latin typeface="Courier New" panose="02070309020205020404" pitchFamily="49" charset="0"/>
              </a:rPr>
              <a:t>customerName</a:t>
            </a:r>
            <a:r>
              <a:rPr lang="en-US" altLang="en-US" sz="2000" dirty="0" smtClean="0">
                <a:latin typeface="Courier New" panose="02070309020205020404" pitchFamily="49" charset="0"/>
              </a:rPr>
              <a:t> = </a:t>
            </a:r>
            <a:r>
              <a:rPr lang="en-US" altLang="en-US" sz="2000" dirty="0" err="1" smtClean="0">
                <a:latin typeface="Courier New" panose="02070309020205020404" pitchFamily="49" charset="0"/>
              </a:rPr>
              <a:t>fullName</a:t>
            </a:r>
            <a:r>
              <a:rPr lang="en-US" altLang="en-US" sz="2000" dirty="0" smtClean="0">
                <a:latin typeface="Courier New" panose="02070309020205020404" pitchFamily="49" charset="0"/>
              </a:rPr>
              <a:t>("John", "Martin");</a:t>
            </a:r>
          </a:p>
          <a:p>
            <a:pPr eaLnBrk="1" hangingPunct="1">
              <a:buFontTx/>
              <a:buNone/>
            </a:pPr>
            <a:endParaRPr lang="en-US" altLang="en-US" sz="2800" dirty="0" smtClean="0"/>
          </a:p>
          <a:p>
            <a:pPr eaLnBrk="1" hangingPunct="1">
              <a:buFontTx/>
              <a:buNone/>
            </a:pPr>
            <a:r>
              <a:rPr lang="en-US" altLang="en-US" sz="1600" dirty="0" smtClean="0">
                <a:latin typeface="Courier New" panose="02070309020205020404" pitchFamily="49" charset="0"/>
              </a:rPr>
              <a:t>		public static String </a:t>
            </a:r>
            <a:r>
              <a:rPr lang="en-US" altLang="en-US" sz="1600" dirty="0" err="1" smtClean="0">
                <a:latin typeface="Courier New" panose="02070309020205020404" pitchFamily="49" charset="0"/>
              </a:rPr>
              <a:t>fullName</a:t>
            </a:r>
            <a:r>
              <a:rPr lang="en-US" altLang="en-US" sz="1600" dirty="0" smtClean="0">
                <a:latin typeface="Courier New" panose="02070309020205020404" pitchFamily="49" charset="0"/>
              </a:rPr>
              <a:t>(String first, String last)</a:t>
            </a:r>
          </a:p>
          <a:p>
            <a:pPr eaLnBrk="1" hangingPunct="1">
              <a:buFontTx/>
              <a:buNone/>
            </a:pPr>
            <a:r>
              <a:rPr lang="en-US" altLang="en-US" sz="1600" dirty="0" smtClean="0">
                <a:latin typeface="Courier New" panose="02070309020205020404" pitchFamily="49" charset="0"/>
              </a:rPr>
              <a:t>		{</a:t>
            </a:r>
          </a:p>
          <a:p>
            <a:pPr eaLnBrk="1" hangingPunct="1">
              <a:buFontTx/>
              <a:buNone/>
            </a:pPr>
            <a:r>
              <a:rPr lang="en-US" altLang="en-US" sz="1600" dirty="0" smtClean="0">
                <a:latin typeface="Courier New" panose="02070309020205020404" pitchFamily="49" charset="0"/>
              </a:rPr>
              <a:t>			String name;</a:t>
            </a:r>
          </a:p>
          <a:p>
            <a:pPr eaLnBrk="1" hangingPunct="1">
              <a:buFontTx/>
              <a:buNone/>
            </a:pPr>
            <a:r>
              <a:rPr lang="en-US" altLang="en-US" sz="1600" dirty="0" smtClean="0">
                <a:latin typeface="Courier New" panose="02070309020205020404" pitchFamily="49" charset="0"/>
              </a:rPr>
              <a:t>			name = first + </a:t>
            </a: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altLang="en-US" sz="1600" dirty="0" smtClean="0">
                <a:latin typeface="Courier New" panose="02070309020205020404" pitchFamily="49" charset="0"/>
              </a:rPr>
              <a:t> </a:t>
            </a: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altLang="en-US" sz="1600" dirty="0" smtClean="0">
                <a:latin typeface="Courier New" panose="02070309020205020404" pitchFamily="49" charset="0"/>
              </a:rPr>
              <a:t> + last;</a:t>
            </a:r>
          </a:p>
          <a:p>
            <a:pPr eaLnBrk="1" hangingPunct="1">
              <a:buFontTx/>
              <a:buNone/>
            </a:pPr>
            <a:r>
              <a:rPr lang="en-US" altLang="en-US" sz="1600" dirty="0" smtClean="0">
                <a:latin typeface="Courier New" panose="02070309020205020404" pitchFamily="49" charset="0"/>
              </a:rPr>
              <a:t>			return name;</a:t>
            </a:r>
          </a:p>
          <a:p>
            <a:pPr eaLnBrk="1" hangingPunct="1">
              <a:buFontTx/>
              <a:buNone/>
            </a:pPr>
            <a:r>
              <a:rPr lang="en-US" altLang="en-US" sz="1600" dirty="0" smtClean="0">
                <a:latin typeface="Courier New" panose="02070309020205020404" pitchFamily="49" charset="0"/>
              </a:rPr>
              <a:t>		}</a:t>
            </a:r>
          </a:p>
          <a:p>
            <a:pPr eaLnBrk="1" hangingPunct="1">
              <a:buFontTx/>
              <a:buNone/>
            </a:pPr>
            <a:endParaRPr lang="en-US" altLang="en-US" dirty="0" smtClean="0"/>
          </a:p>
          <a:p>
            <a:pPr lvl="1" eaLnBrk="1" hangingPunct="1">
              <a:buFontTx/>
              <a:buNone/>
            </a:pPr>
            <a:endParaRPr lang="en-US" altLang="en-US" dirty="0" smtClean="0"/>
          </a:p>
        </p:txBody>
      </p:sp>
      <p:sp>
        <p:nvSpPr>
          <p:cNvPr id="54277" name="Text Box 4"/>
          <p:cNvSpPr txBox="1">
            <a:spLocks noChangeArrowheads="1"/>
          </p:cNvSpPr>
          <p:nvPr/>
        </p:nvSpPr>
        <p:spPr bwMode="auto">
          <a:xfrm>
            <a:off x="685800" y="2895600"/>
            <a:ext cx="879475" cy="376238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FF3300"/>
                </a:solidFill>
              </a:rPr>
              <a:t>address</a:t>
            </a:r>
          </a:p>
        </p:txBody>
      </p:sp>
      <p:sp>
        <p:nvSpPr>
          <p:cNvPr id="54278" name="Text Box 5"/>
          <p:cNvSpPr txBox="1">
            <a:spLocks noChangeArrowheads="1"/>
          </p:cNvSpPr>
          <p:nvPr/>
        </p:nvSpPr>
        <p:spPr bwMode="auto">
          <a:xfrm>
            <a:off x="228600" y="4191000"/>
            <a:ext cx="1752600" cy="4064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000">
                <a:solidFill>
                  <a:srgbClr val="FF3300"/>
                </a:solidFill>
              </a:rPr>
              <a:t>“John Martin”</a:t>
            </a:r>
          </a:p>
        </p:txBody>
      </p:sp>
      <p:sp>
        <p:nvSpPr>
          <p:cNvPr id="54279" name="Line 6"/>
          <p:cNvSpPr>
            <a:spLocks noChangeShapeType="1"/>
          </p:cNvSpPr>
          <p:nvPr/>
        </p:nvSpPr>
        <p:spPr bwMode="auto">
          <a:xfrm>
            <a:off x="1143000" y="3276600"/>
            <a:ext cx="0" cy="9144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4280" name="Line 7"/>
          <p:cNvSpPr>
            <a:spLocks noChangeShapeType="1"/>
          </p:cNvSpPr>
          <p:nvPr/>
        </p:nvSpPr>
        <p:spPr bwMode="auto">
          <a:xfrm flipV="1">
            <a:off x="1143000" y="1828800"/>
            <a:ext cx="0" cy="10668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4281" name="Text Box 12"/>
          <p:cNvSpPr txBox="1">
            <a:spLocks noChangeArrowheads="1"/>
          </p:cNvSpPr>
          <p:nvPr/>
        </p:nvSpPr>
        <p:spPr bwMode="auto">
          <a:xfrm>
            <a:off x="5937250" y="3048000"/>
            <a:ext cx="2971800" cy="22352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000">
                <a:solidFill>
                  <a:srgbClr val="FF3300"/>
                </a:solidFill>
              </a:rPr>
              <a:t>Local variable </a:t>
            </a:r>
            <a:r>
              <a:rPr lang="en-US" altLang="en-US" sz="2000">
                <a:solidFill>
                  <a:srgbClr val="FF3300"/>
                </a:solidFill>
                <a:latin typeface="Courier New" panose="02070309020205020404" pitchFamily="49" charset="0"/>
              </a:rPr>
              <a:t>name</a:t>
            </a:r>
            <a:r>
              <a:rPr lang="en-US" altLang="en-US" sz="2000">
                <a:solidFill>
                  <a:srgbClr val="FF3300"/>
                </a:solidFill>
              </a:rPr>
              <a:t> holds the reference to the object.  The return statement sends a copy of the reference back to the call statement and it is stored in </a:t>
            </a:r>
            <a:r>
              <a:rPr lang="en-US" altLang="en-US" sz="2000">
                <a:solidFill>
                  <a:srgbClr val="FF3300"/>
                </a:solidFill>
                <a:latin typeface="Courier New" panose="02070309020205020404" pitchFamily="49" charset="0"/>
              </a:rPr>
              <a:t>customerName</a:t>
            </a:r>
            <a:r>
              <a:rPr lang="en-US" altLang="en-US" sz="2000">
                <a:solidFill>
                  <a:srgbClr val="FF3300"/>
                </a:solidFill>
              </a:rPr>
              <a:t>.</a:t>
            </a:r>
          </a:p>
        </p:txBody>
      </p:sp>
      <p:grpSp>
        <p:nvGrpSpPr>
          <p:cNvPr id="54282" name="Group 17"/>
          <p:cNvGrpSpPr>
            <a:grpSpLocks/>
          </p:cNvGrpSpPr>
          <p:nvPr/>
        </p:nvGrpSpPr>
        <p:grpSpPr bwMode="auto">
          <a:xfrm>
            <a:off x="6248400" y="1676400"/>
            <a:ext cx="1752600" cy="609600"/>
            <a:chOff x="3936" y="1056"/>
            <a:chExt cx="1104" cy="480"/>
          </a:xfrm>
        </p:grpSpPr>
        <p:sp>
          <p:nvSpPr>
            <p:cNvPr id="54289" name="Line 14"/>
            <p:cNvSpPr>
              <a:spLocks noChangeShapeType="1"/>
            </p:cNvSpPr>
            <p:nvPr/>
          </p:nvSpPr>
          <p:spPr bwMode="auto">
            <a:xfrm>
              <a:off x="3936" y="1056"/>
              <a:ext cx="0" cy="144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290" name="Line 15"/>
            <p:cNvSpPr>
              <a:spLocks noChangeShapeType="1"/>
            </p:cNvSpPr>
            <p:nvPr/>
          </p:nvSpPr>
          <p:spPr bwMode="auto">
            <a:xfrm>
              <a:off x="3936" y="1200"/>
              <a:ext cx="1104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291" name="Line 16"/>
            <p:cNvSpPr>
              <a:spLocks noChangeShapeType="1"/>
            </p:cNvSpPr>
            <p:nvPr/>
          </p:nvSpPr>
          <p:spPr bwMode="auto">
            <a:xfrm>
              <a:off x="5040" y="1200"/>
              <a:ext cx="0" cy="336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54283" name="Line 22"/>
          <p:cNvSpPr>
            <a:spLocks noChangeShapeType="1"/>
          </p:cNvSpPr>
          <p:nvPr/>
        </p:nvSpPr>
        <p:spPr bwMode="auto">
          <a:xfrm>
            <a:off x="4800600" y="1752600"/>
            <a:ext cx="0" cy="304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4284" name="Line 23"/>
          <p:cNvSpPr>
            <a:spLocks noChangeShapeType="1"/>
          </p:cNvSpPr>
          <p:nvPr/>
        </p:nvSpPr>
        <p:spPr bwMode="auto">
          <a:xfrm>
            <a:off x="4800600" y="2057400"/>
            <a:ext cx="15240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4285" name="Line 24"/>
          <p:cNvSpPr>
            <a:spLocks noChangeShapeType="1"/>
          </p:cNvSpPr>
          <p:nvPr/>
        </p:nvSpPr>
        <p:spPr bwMode="auto">
          <a:xfrm>
            <a:off x="6324600" y="2057400"/>
            <a:ext cx="1588" cy="24447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4286" name="Line 25"/>
          <p:cNvSpPr>
            <a:spLocks noChangeShapeType="1"/>
          </p:cNvSpPr>
          <p:nvPr/>
        </p:nvSpPr>
        <p:spPr bwMode="auto">
          <a:xfrm flipH="1">
            <a:off x="2057400" y="3581400"/>
            <a:ext cx="4572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4287" name="Line 26"/>
          <p:cNvSpPr>
            <a:spLocks noChangeShapeType="1"/>
          </p:cNvSpPr>
          <p:nvPr/>
        </p:nvSpPr>
        <p:spPr bwMode="auto">
          <a:xfrm flipV="1">
            <a:off x="2057400" y="3124200"/>
            <a:ext cx="0" cy="457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4288" name="Line 27"/>
          <p:cNvSpPr>
            <a:spLocks noChangeShapeType="1"/>
          </p:cNvSpPr>
          <p:nvPr/>
        </p:nvSpPr>
        <p:spPr bwMode="auto">
          <a:xfrm flipH="1">
            <a:off x="1600200" y="3124200"/>
            <a:ext cx="4572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75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Accessor and Mutator Methods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Because of the concept of data hiding, fields in a class are private.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The methods that retrieve the data of fields are called </a:t>
            </a:r>
            <a:r>
              <a:rPr lang="en-US" altLang="en-US" sz="2800" i="1" smtClean="0"/>
              <a:t>accessors</a:t>
            </a:r>
            <a:r>
              <a:rPr lang="en-US" altLang="en-US" sz="280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The methods that modify the data of fields are called </a:t>
            </a:r>
            <a:r>
              <a:rPr lang="en-US" altLang="en-US" sz="2800" i="1" smtClean="0"/>
              <a:t>mutators</a:t>
            </a:r>
            <a:r>
              <a:rPr lang="en-US" altLang="en-US" sz="280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Each field that the programmer wishes to be viewed by other classes needs an accessor.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Each field that the programmer wishes to be modified by other classes needs a mutator.</a:t>
            </a:r>
          </a:p>
        </p:txBody>
      </p:sp>
    </p:spTree>
    <p:extLst>
      <p:ext uri="{BB962C8B-B14F-4D97-AF65-F5344CB8AC3E}">
        <p14:creationId xmlns:p14="http://schemas.microsoft.com/office/powerpoint/2010/main" val="315547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Accessors and Mutators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tabLst>
                <a:tab pos="2233613" algn="l"/>
              </a:tabLst>
            </a:pPr>
            <a:r>
              <a:rPr lang="en-US" altLang="en-US" sz="2800" smtClean="0"/>
              <a:t>For the </a:t>
            </a:r>
            <a:r>
              <a:rPr lang="en-US" altLang="en-US" sz="2800" smtClean="0">
                <a:latin typeface="Courier New" panose="02070309020205020404" pitchFamily="49" charset="0"/>
              </a:rPr>
              <a:t>Rectangle</a:t>
            </a:r>
            <a:r>
              <a:rPr lang="en-US" altLang="en-US" sz="2800" smtClean="0"/>
              <a:t> example, the accessors and mutators are:</a:t>
            </a:r>
          </a:p>
          <a:p>
            <a:pPr lvl="1" eaLnBrk="1" hangingPunct="1">
              <a:tabLst>
                <a:tab pos="2233613" algn="l"/>
              </a:tabLst>
            </a:pPr>
            <a:r>
              <a:rPr lang="en-US" altLang="en-US" sz="2000" b="1" smtClean="0">
                <a:latin typeface="Courier New" panose="02070309020205020404" pitchFamily="49" charset="0"/>
              </a:rPr>
              <a:t>setLength</a:t>
            </a:r>
            <a:r>
              <a:rPr lang="en-US" altLang="en-US" sz="2000" smtClean="0"/>
              <a:t>	: Sets the value of the </a:t>
            </a:r>
            <a:r>
              <a:rPr lang="en-US" altLang="en-US" sz="2000" smtClean="0">
                <a:latin typeface="Courier New" panose="02070309020205020404" pitchFamily="49" charset="0"/>
              </a:rPr>
              <a:t>length</a:t>
            </a:r>
            <a:r>
              <a:rPr lang="en-US" altLang="en-US" sz="2000" smtClean="0"/>
              <a:t> field.</a:t>
            </a:r>
          </a:p>
          <a:p>
            <a:pPr lvl="2" eaLnBrk="1" hangingPunct="1">
              <a:buFontTx/>
              <a:buNone/>
              <a:tabLst>
                <a:tab pos="2233613" algn="l"/>
              </a:tabLst>
            </a:pPr>
            <a:r>
              <a:rPr lang="en-US" altLang="en-US" sz="1800" smtClean="0">
                <a:solidFill>
                  <a:schemeClr val="accent2"/>
                </a:solidFill>
                <a:latin typeface="Courier New" panose="02070309020205020404" pitchFamily="49" charset="0"/>
              </a:rPr>
              <a:t>public void setLength(double len)</a:t>
            </a:r>
            <a:r>
              <a:rPr lang="en-US" altLang="en-US" sz="1800" smtClean="0">
                <a:solidFill>
                  <a:schemeClr val="accent2"/>
                </a:solidFill>
              </a:rPr>
              <a:t> …</a:t>
            </a:r>
          </a:p>
          <a:p>
            <a:pPr lvl="1" eaLnBrk="1" hangingPunct="1">
              <a:tabLst>
                <a:tab pos="2233613" algn="l"/>
              </a:tabLst>
            </a:pPr>
            <a:r>
              <a:rPr lang="en-US" altLang="en-US" sz="2000" b="1" smtClean="0">
                <a:latin typeface="Courier New" panose="02070309020205020404" pitchFamily="49" charset="0"/>
              </a:rPr>
              <a:t>setWidth</a:t>
            </a:r>
            <a:r>
              <a:rPr lang="en-US" altLang="en-US" sz="2000" smtClean="0"/>
              <a:t>	: Sets the value of the </a:t>
            </a:r>
            <a:r>
              <a:rPr lang="en-US" altLang="en-US" sz="2000" smtClean="0">
                <a:latin typeface="Courier New" panose="02070309020205020404" pitchFamily="49" charset="0"/>
              </a:rPr>
              <a:t>width</a:t>
            </a:r>
            <a:r>
              <a:rPr lang="en-US" altLang="en-US" sz="2000" smtClean="0"/>
              <a:t> field.</a:t>
            </a:r>
          </a:p>
          <a:p>
            <a:pPr lvl="2" eaLnBrk="1" hangingPunct="1">
              <a:buFontTx/>
              <a:buNone/>
              <a:tabLst>
                <a:tab pos="2233613" algn="l"/>
              </a:tabLst>
            </a:pPr>
            <a:r>
              <a:rPr lang="en-US" altLang="en-US" sz="1800" smtClean="0">
                <a:solidFill>
                  <a:schemeClr val="accent2"/>
                </a:solidFill>
                <a:latin typeface="Courier New" panose="02070309020205020404" pitchFamily="49" charset="0"/>
              </a:rPr>
              <a:t>public void setLength(double w)</a:t>
            </a:r>
            <a:r>
              <a:rPr lang="en-US" altLang="en-US" sz="1800" smtClean="0">
                <a:solidFill>
                  <a:schemeClr val="accent2"/>
                </a:solidFill>
              </a:rPr>
              <a:t> …</a:t>
            </a:r>
          </a:p>
          <a:p>
            <a:pPr lvl="1" eaLnBrk="1" hangingPunct="1">
              <a:tabLst>
                <a:tab pos="2233613" algn="l"/>
              </a:tabLst>
            </a:pPr>
            <a:r>
              <a:rPr lang="en-US" altLang="en-US" sz="2000" b="1" smtClean="0">
                <a:latin typeface="Courier New" panose="02070309020205020404" pitchFamily="49" charset="0"/>
              </a:rPr>
              <a:t>getLength</a:t>
            </a:r>
            <a:r>
              <a:rPr lang="en-US" altLang="en-US" sz="2000" smtClean="0"/>
              <a:t>	: Returns the value of the </a:t>
            </a:r>
            <a:r>
              <a:rPr lang="en-US" altLang="en-US" sz="2000" smtClean="0">
                <a:latin typeface="Courier New" panose="02070309020205020404" pitchFamily="49" charset="0"/>
              </a:rPr>
              <a:t>length</a:t>
            </a:r>
            <a:r>
              <a:rPr lang="en-US" altLang="en-US" sz="2000" smtClean="0"/>
              <a:t> field.</a:t>
            </a:r>
          </a:p>
          <a:p>
            <a:pPr lvl="2" eaLnBrk="1" hangingPunct="1">
              <a:buFontTx/>
              <a:buNone/>
              <a:tabLst>
                <a:tab pos="2233613" algn="l"/>
              </a:tabLst>
            </a:pPr>
            <a:r>
              <a:rPr lang="en-US" altLang="en-US" sz="1800" smtClean="0">
                <a:solidFill>
                  <a:schemeClr val="accent2"/>
                </a:solidFill>
                <a:latin typeface="Courier New" panose="02070309020205020404" pitchFamily="49" charset="0"/>
              </a:rPr>
              <a:t>public double getLength()</a:t>
            </a:r>
            <a:r>
              <a:rPr lang="en-US" altLang="en-US" sz="1800" smtClean="0">
                <a:solidFill>
                  <a:schemeClr val="accent2"/>
                </a:solidFill>
              </a:rPr>
              <a:t> …</a:t>
            </a:r>
          </a:p>
          <a:p>
            <a:pPr lvl="1" eaLnBrk="1" hangingPunct="1">
              <a:tabLst>
                <a:tab pos="2233613" algn="l"/>
              </a:tabLst>
            </a:pPr>
            <a:r>
              <a:rPr lang="en-US" altLang="en-US" sz="2000" b="1" smtClean="0">
                <a:latin typeface="Courier New" panose="02070309020205020404" pitchFamily="49" charset="0"/>
              </a:rPr>
              <a:t>getWidth</a:t>
            </a:r>
            <a:r>
              <a:rPr lang="en-US" altLang="en-US" sz="2000" smtClean="0"/>
              <a:t>	: Returns the value of the </a:t>
            </a:r>
            <a:r>
              <a:rPr lang="en-US" altLang="en-US" sz="2000" smtClean="0">
                <a:latin typeface="Courier New" panose="02070309020205020404" pitchFamily="49" charset="0"/>
              </a:rPr>
              <a:t>width</a:t>
            </a:r>
            <a:r>
              <a:rPr lang="en-US" altLang="en-US" sz="2000" smtClean="0"/>
              <a:t> field.</a:t>
            </a:r>
          </a:p>
          <a:p>
            <a:pPr lvl="2" eaLnBrk="1" hangingPunct="1">
              <a:buFontTx/>
              <a:buNone/>
              <a:tabLst>
                <a:tab pos="2233613" algn="l"/>
              </a:tabLst>
            </a:pPr>
            <a:r>
              <a:rPr lang="en-US" altLang="en-US" sz="1800" smtClean="0">
                <a:solidFill>
                  <a:schemeClr val="accent2"/>
                </a:solidFill>
                <a:latin typeface="Courier New" panose="02070309020205020404" pitchFamily="49" charset="0"/>
              </a:rPr>
              <a:t>public double getWidth()</a:t>
            </a:r>
            <a:r>
              <a:rPr lang="en-US" altLang="en-US" sz="1800" smtClean="0">
                <a:solidFill>
                  <a:schemeClr val="accent2"/>
                </a:solidFill>
              </a:rPr>
              <a:t> …</a:t>
            </a:r>
          </a:p>
          <a:p>
            <a:pPr eaLnBrk="1" hangingPunct="1">
              <a:tabLst>
                <a:tab pos="2233613" algn="l"/>
              </a:tabLst>
            </a:pPr>
            <a:r>
              <a:rPr lang="en-US" altLang="en-US" sz="2800" smtClean="0"/>
              <a:t>Other names for these methods are </a:t>
            </a:r>
            <a:r>
              <a:rPr lang="en-US" altLang="en-US" sz="2800" i="1" smtClean="0"/>
              <a:t>getters</a:t>
            </a:r>
            <a:r>
              <a:rPr lang="en-US" altLang="en-US" sz="2800" smtClean="0"/>
              <a:t> and </a:t>
            </a:r>
            <a:r>
              <a:rPr lang="en-US" altLang="en-US" sz="2800" i="1" smtClean="0"/>
              <a:t>setters</a:t>
            </a:r>
            <a:r>
              <a:rPr lang="en-US" altLang="en-US" sz="280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4464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Getters and Setters for Rectangle Class</a:t>
            </a:r>
          </a:p>
        </p:txBody>
      </p:sp>
      <p:sp>
        <p:nvSpPr>
          <p:cNvPr id="57348" name="Text Box 3"/>
          <p:cNvSpPr txBox="1">
            <a:spLocks noChangeArrowheads="1"/>
          </p:cNvSpPr>
          <p:nvPr/>
        </p:nvSpPr>
        <p:spPr bwMode="auto">
          <a:xfrm>
            <a:off x="1662403" y="1449677"/>
            <a:ext cx="5942045" cy="547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tabLst>
                <a:tab pos="338138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tabLst>
                <a:tab pos="338138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tabLst>
                <a:tab pos="3381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tabLst>
                <a:tab pos="338138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 i="0" dirty="0">
                <a:latin typeface="Courier New" panose="02070309020205020404" pitchFamily="49" charset="0"/>
              </a:rPr>
              <a:t>public class Rectangle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 i="0" dirty="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 i="0" dirty="0">
                <a:latin typeface="Courier New" panose="02070309020205020404" pitchFamily="49" charset="0"/>
              </a:rPr>
              <a:t>	private double width;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 i="0" dirty="0">
                <a:latin typeface="Courier New" panose="02070309020205020404" pitchFamily="49" charset="0"/>
              </a:rPr>
              <a:t>	private double length;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600" i="0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 i="0" dirty="0">
                <a:latin typeface="Courier New" panose="02070309020205020404" pitchFamily="49" charset="0"/>
              </a:rPr>
              <a:t>	public void </a:t>
            </a:r>
            <a:r>
              <a:rPr lang="en-US" altLang="en-US" sz="1600" i="0" dirty="0" err="1">
                <a:latin typeface="Courier New" panose="02070309020205020404" pitchFamily="49" charset="0"/>
              </a:rPr>
              <a:t>setWidth</a:t>
            </a:r>
            <a:r>
              <a:rPr lang="en-US" altLang="en-US" sz="1600" i="0" dirty="0">
                <a:latin typeface="Courier New" panose="02070309020205020404" pitchFamily="49" charset="0"/>
              </a:rPr>
              <a:t>(double w)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 i="0" dirty="0">
                <a:latin typeface="Courier New" panose="02070309020205020404" pitchFamily="49" charset="0"/>
              </a:rPr>
              <a:t>	{</a:t>
            </a:r>
            <a:r>
              <a:rPr lang="en-US" altLang="en-US" sz="1600" i="0" dirty="0">
                <a:solidFill>
                  <a:srgbClr val="FF3300"/>
                </a:solidFill>
                <a:latin typeface="Courier New" panose="02070309020205020404" pitchFamily="49" charset="0"/>
              </a:rPr>
              <a:t>	width = w;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 i="0" dirty="0">
                <a:latin typeface="Courier New" panose="02070309020205020404" pitchFamily="49" charset="0"/>
              </a:rPr>
              <a:t>	}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 i="0" dirty="0">
                <a:latin typeface="Courier New" panose="02070309020205020404" pitchFamily="49" charset="0"/>
              </a:rPr>
              <a:t>	public void </a:t>
            </a:r>
            <a:r>
              <a:rPr lang="en-US" altLang="en-US" sz="1600" i="0" dirty="0" err="1">
                <a:latin typeface="Courier New" panose="02070309020205020404" pitchFamily="49" charset="0"/>
              </a:rPr>
              <a:t>setLength</a:t>
            </a:r>
            <a:r>
              <a:rPr lang="en-US" altLang="en-US" sz="1600" i="0" dirty="0">
                <a:latin typeface="Courier New" panose="02070309020205020404" pitchFamily="49" charset="0"/>
              </a:rPr>
              <a:t>(double </a:t>
            </a:r>
            <a:r>
              <a:rPr lang="en-US" altLang="en-US" sz="1600" i="0" dirty="0" err="1">
                <a:latin typeface="Courier New" panose="02070309020205020404" pitchFamily="49" charset="0"/>
              </a:rPr>
              <a:t>len</a:t>
            </a:r>
            <a:r>
              <a:rPr lang="en-US" altLang="en-US" sz="1600" i="0" dirty="0">
                <a:latin typeface="Courier New" panose="02070309020205020404" pitchFamily="49" charset="0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 i="0" dirty="0">
                <a:latin typeface="Courier New" panose="02070309020205020404" pitchFamily="49" charset="0"/>
              </a:rPr>
              <a:t>	{</a:t>
            </a:r>
            <a:r>
              <a:rPr lang="en-US" altLang="en-US" sz="1600" i="0" dirty="0">
                <a:solidFill>
                  <a:srgbClr val="FF3300"/>
                </a:solidFill>
                <a:latin typeface="Courier New" panose="02070309020205020404" pitchFamily="49" charset="0"/>
              </a:rPr>
              <a:t>	length = </a:t>
            </a:r>
            <a:r>
              <a:rPr lang="en-US" altLang="en-US" sz="1600" i="0" dirty="0" err="1">
                <a:solidFill>
                  <a:srgbClr val="FF3300"/>
                </a:solidFill>
                <a:latin typeface="Courier New" panose="02070309020205020404" pitchFamily="49" charset="0"/>
              </a:rPr>
              <a:t>len</a:t>
            </a:r>
            <a:r>
              <a:rPr lang="en-US" altLang="en-US" sz="1600" i="0" dirty="0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 i="0" dirty="0">
                <a:latin typeface="Courier New" panose="02070309020205020404" pitchFamily="49" charset="0"/>
              </a:rPr>
              <a:t>	}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 i="0" dirty="0">
                <a:latin typeface="Courier New" panose="02070309020205020404" pitchFamily="49" charset="0"/>
              </a:rPr>
              <a:t>	public double </a:t>
            </a:r>
            <a:r>
              <a:rPr lang="en-US" altLang="en-US" sz="1600" i="0" dirty="0" err="1">
                <a:latin typeface="Courier New" panose="02070309020205020404" pitchFamily="49" charset="0"/>
              </a:rPr>
              <a:t>getWidth</a:t>
            </a:r>
            <a:r>
              <a:rPr lang="en-US" altLang="en-US" sz="1600" i="0" dirty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 i="0" dirty="0">
                <a:latin typeface="Courier New" panose="02070309020205020404" pitchFamily="49" charset="0"/>
              </a:rPr>
              <a:t>	{</a:t>
            </a:r>
            <a:r>
              <a:rPr lang="en-US" altLang="en-US" sz="1600" i="0" dirty="0">
                <a:solidFill>
                  <a:srgbClr val="FF3300"/>
                </a:solidFill>
                <a:latin typeface="Courier New" panose="02070309020205020404" pitchFamily="49" charset="0"/>
              </a:rPr>
              <a:t>	return width;</a:t>
            </a:r>
            <a:endParaRPr lang="en-US" altLang="en-US" sz="1600" i="0" dirty="0">
              <a:solidFill>
                <a:srgbClr val="FFFF00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 i="0" dirty="0">
                <a:latin typeface="Courier New" panose="02070309020205020404" pitchFamily="49" charset="0"/>
              </a:rPr>
              <a:t>	}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 i="0" dirty="0">
                <a:latin typeface="Courier New" panose="02070309020205020404" pitchFamily="49" charset="0"/>
              </a:rPr>
              <a:t>	public double </a:t>
            </a:r>
            <a:r>
              <a:rPr lang="en-US" altLang="en-US" sz="1600" i="0" dirty="0" err="1">
                <a:latin typeface="Courier New" panose="02070309020205020404" pitchFamily="49" charset="0"/>
              </a:rPr>
              <a:t>getLength</a:t>
            </a:r>
            <a:r>
              <a:rPr lang="en-US" altLang="en-US" sz="1600" i="0" dirty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 i="0" dirty="0">
                <a:latin typeface="Courier New" panose="02070309020205020404" pitchFamily="49" charset="0"/>
              </a:rPr>
              <a:t>	{</a:t>
            </a:r>
            <a:r>
              <a:rPr lang="en-US" altLang="en-US" sz="1600" i="0" dirty="0">
                <a:solidFill>
                  <a:srgbClr val="FF3300"/>
                </a:solidFill>
                <a:latin typeface="Courier New" panose="02070309020205020404" pitchFamily="49" charset="0"/>
              </a:rPr>
              <a:t>	return length;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 i="0" dirty="0">
                <a:latin typeface="Courier New" panose="02070309020205020404" pitchFamily="49" charset="0"/>
              </a:rPr>
              <a:t>	}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 i="0" dirty="0">
                <a:latin typeface="Courier New" panose="02070309020205020404" pitchFamily="49" charset="0"/>
              </a:rPr>
              <a:t>	public double getArea()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 i="0" dirty="0">
                <a:latin typeface="Courier New" panose="02070309020205020404" pitchFamily="49" charset="0"/>
              </a:rPr>
              <a:t>	{	</a:t>
            </a:r>
            <a:r>
              <a:rPr lang="en-US" altLang="en-US" sz="1600" i="0" dirty="0">
                <a:solidFill>
                  <a:srgbClr val="FF3300"/>
                </a:solidFill>
                <a:latin typeface="Courier New" panose="02070309020205020404" pitchFamily="49" charset="0"/>
              </a:rPr>
              <a:t>return length * width;</a:t>
            </a:r>
            <a:endParaRPr lang="en-US" altLang="en-US" sz="1600" i="0" dirty="0">
              <a:solidFill>
                <a:srgbClr val="FFFF00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 i="0" dirty="0">
                <a:latin typeface="Courier New" panose="02070309020205020404" pitchFamily="49" charset="0"/>
              </a:rPr>
              <a:t>	</a:t>
            </a:r>
            <a:r>
              <a:rPr lang="en-US" altLang="en-US" sz="1600" i="0" dirty="0" smtClean="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 i="0" dirty="0" smtClean="0">
                <a:latin typeface="Courier New" panose="02070309020205020404" pitchFamily="49" charset="0"/>
              </a:rPr>
              <a:t>}</a:t>
            </a:r>
            <a:endParaRPr lang="en-US" altLang="en-US" sz="1600" i="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67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Objects and Classes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Classes: Where Objects Come From</a:t>
            </a:r>
          </a:p>
          <a:p>
            <a:pPr lvl="1" eaLnBrk="1" hangingPunct="1"/>
            <a:r>
              <a:rPr lang="en-US" altLang="en-US" sz="2400" dirty="0" smtClean="0"/>
              <a:t>A </a:t>
            </a:r>
            <a:r>
              <a:rPr lang="en-US" altLang="en-US" sz="2400" i="1" dirty="0" smtClean="0"/>
              <a:t>class</a:t>
            </a:r>
            <a:r>
              <a:rPr lang="en-US" altLang="en-US" sz="2400" dirty="0" smtClean="0"/>
              <a:t> is code that describes a particular type of object. It specifies the data that an object can hold (the object's fields), and the actions that an object can perform (the object's methods). </a:t>
            </a:r>
            <a:br>
              <a:rPr lang="en-US" altLang="en-US" sz="2400" dirty="0" smtClean="0"/>
            </a:br>
            <a:endParaRPr lang="en-US" altLang="en-US" sz="2400" dirty="0" smtClean="0"/>
          </a:p>
          <a:p>
            <a:pPr lvl="1" eaLnBrk="1" hangingPunct="1"/>
            <a:r>
              <a:rPr lang="en-US" altLang="en-US" sz="2400" dirty="0" smtClean="0"/>
              <a:t>You can think of a class as a code "blueprint" that can be used to create a particular type of object.</a:t>
            </a:r>
          </a:p>
        </p:txBody>
      </p:sp>
    </p:spTree>
    <p:extLst>
      <p:ext uri="{BB962C8B-B14F-4D97-AF65-F5344CB8AC3E}">
        <p14:creationId xmlns:p14="http://schemas.microsoft.com/office/powerpoint/2010/main" val="377486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615820"/>
            <a:ext cx="7772400" cy="67958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Calling the instance methods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482081" y="1559767"/>
            <a:ext cx="8204718" cy="4729065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public class Rectangle</a:t>
            </a:r>
          </a:p>
          <a:p>
            <a:pPr eaLnBrk="1" hangingPunct="1"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		…</a:t>
            </a:r>
            <a:endParaRPr lang="en-US" altLang="en-US" b="1" dirty="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		public static void main(String[] </a:t>
            </a:r>
            <a:r>
              <a:rPr lang="en-US" altLang="en-US" b="1" dirty="0" err="1" smtClean="0">
                <a:latin typeface="Courier New" panose="02070309020205020404" pitchFamily="49" charset="0"/>
              </a:rPr>
              <a:t>args</a:t>
            </a:r>
            <a:r>
              <a:rPr lang="en-US" altLang="en-US" b="1" dirty="0" smtClean="0">
                <a:latin typeface="Courier New" panose="02070309020205020404" pitchFamily="49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altLang="en-US" b="1" dirty="0">
                <a:latin typeface="Courier New" panose="02070309020205020404" pitchFamily="49" charset="0"/>
              </a:rPr>
              <a:t>	</a:t>
            </a:r>
            <a:r>
              <a:rPr lang="en-US" altLang="en-US" b="1" dirty="0" smtClean="0">
                <a:latin typeface="Courier New" panose="02070309020205020404" pitchFamily="49" charset="0"/>
              </a:rPr>
              <a:t>	{</a:t>
            </a:r>
          </a:p>
          <a:p>
            <a:pPr eaLnBrk="1" hangingPunct="1">
              <a:buFontTx/>
              <a:buNone/>
            </a:pPr>
            <a:r>
              <a:rPr lang="en-US" altLang="en-US" sz="3200" b="1" dirty="0" smtClean="0">
                <a:latin typeface="Courier New" panose="02070309020205020404" pitchFamily="49" charset="0"/>
              </a:rPr>
              <a:t> 		</a:t>
            </a:r>
            <a:r>
              <a:rPr lang="en-US" altLang="en-US" b="1" dirty="0" smtClean="0">
                <a:latin typeface="Courier New" panose="02070309020205020404" pitchFamily="49" charset="0"/>
              </a:rPr>
              <a:t>Rectangle box = new Rectangle();</a:t>
            </a:r>
          </a:p>
          <a:p>
            <a:pPr eaLnBrk="1" hangingPunct="1"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	</a:t>
            </a:r>
            <a:r>
              <a:rPr lang="en-US" altLang="en-US" sz="1600" b="1" dirty="0" smtClean="0">
                <a:latin typeface="Courier New" panose="02070309020205020404" pitchFamily="49" charset="0"/>
              </a:rPr>
              <a:t>		</a:t>
            </a:r>
            <a:r>
              <a:rPr lang="en-US" altLang="en-US" sz="2500" b="1" dirty="0" err="1" smtClean="0">
                <a:latin typeface="Courier New" panose="02070309020205020404" pitchFamily="49" charset="0"/>
              </a:rPr>
              <a:t>box.setLength</a:t>
            </a:r>
            <a:r>
              <a:rPr lang="en-US" altLang="en-US" sz="2500" b="1" dirty="0" smtClean="0">
                <a:latin typeface="Courier New" panose="02070309020205020404" pitchFamily="49" charset="0"/>
              </a:rPr>
              <a:t>(5.5); </a:t>
            </a:r>
          </a:p>
          <a:p>
            <a:pPr eaLnBrk="1" hangingPunct="1">
              <a:buFontTx/>
              <a:buNone/>
            </a:pPr>
            <a:r>
              <a:rPr lang="en-US" altLang="en-US" sz="2500" b="1" dirty="0">
                <a:latin typeface="Courier New" panose="02070309020205020404" pitchFamily="49" charset="0"/>
              </a:rPr>
              <a:t>	</a:t>
            </a:r>
            <a:r>
              <a:rPr lang="en-US" altLang="en-US" sz="2500" b="1" dirty="0" smtClean="0">
                <a:latin typeface="Courier New" panose="02070309020205020404" pitchFamily="49" charset="0"/>
              </a:rPr>
              <a:t>		</a:t>
            </a:r>
            <a:r>
              <a:rPr lang="en-US" altLang="en-US" sz="2500" b="1" dirty="0" err="1" smtClean="0">
                <a:latin typeface="Courier New" panose="02070309020205020404" pitchFamily="49" charset="0"/>
              </a:rPr>
              <a:t>box.setWidth</a:t>
            </a:r>
            <a:r>
              <a:rPr lang="en-US" altLang="en-US" sz="2500" b="1" dirty="0" smtClean="0">
                <a:latin typeface="Courier New" panose="02070309020205020404" pitchFamily="49" charset="0"/>
              </a:rPr>
              <a:t>(2.4);</a:t>
            </a:r>
          </a:p>
          <a:p>
            <a:pPr eaLnBrk="1" hangingPunct="1">
              <a:buFontTx/>
              <a:buNone/>
            </a:pPr>
            <a:r>
              <a:rPr lang="en-US" altLang="en-US" sz="2500" b="1" dirty="0">
                <a:latin typeface="Courier New" panose="02070309020205020404" pitchFamily="49" charset="0"/>
              </a:rPr>
              <a:t>	</a:t>
            </a:r>
            <a:r>
              <a:rPr lang="en-US" altLang="en-US" sz="2500" b="1" dirty="0" smtClean="0">
                <a:latin typeface="Courier New" panose="02070309020205020404" pitchFamily="49" charset="0"/>
              </a:rPr>
              <a:t>		double </a:t>
            </a:r>
            <a:r>
              <a:rPr lang="en-US" altLang="en-US" sz="2500" b="1" dirty="0" err="1" smtClean="0">
                <a:latin typeface="Courier New" panose="02070309020205020404" pitchFamily="49" charset="0"/>
              </a:rPr>
              <a:t>boxWidth</a:t>
            </a:r>
            <a:r>
              <a:rPr lang="en-US" altLang="en-US" sz="2500" b="1" dirty="0" smtClean="0">
                <a:latin typeface="Courier New" panose="02070309020205020404" pitchFamily="49" charset="0"/>
              </a:rPr>
              <a:t> = </a:t>
            </a:r>
            <a:r>
              <a:rPr lang="en-US" altLang="en-US" sz="2500" b="1" dirty="0" err="1" smtClean="0">
                <a:latin typeface="Courier New" panose="02070309020205020404" pitchFamily="49" charset="0"/>
              </a:rPr>
              <a:t>box.getWidth</a:t>
            </a:r>
            <a:r>
              <a:rPr lang="en-US" altLang="en-US" sz="2500" b="1" dirty="0" smtClean="0">
                <a:latin typeface="Courier New" panose="02070309020205020404" pitchFamily="49" charset="0"/>
              </a:rPr>
              <a:t>();</a:t>
            </a:r>
          </a:p>
          <a:p>
            <a:pPr eaLnBrk="1" hangingPunct="1">
              <a:buFontTx/>
              <a:buNone/>
            </a:pPr>
            <a:r>
              <a:rPr lang="en-US" altLang="en-US" sz="2500" b="1" dirty="0">
                <a:latin typeface="Courier New" panose="02070309020205020404" pitchFamily="49" charset="0"/>
              </a:rPr>
              <a:t>	</a:t>
            </a:r>
            <a:r>
              <a:rPr lang="en-US" altLang="en-US" sz="2500" b="1" dirty="0" smtClean="0">
                <a:latin typeface="Courier New" panose="02070309020205020404" pitchFamily="49" charset="0"/>
              </a:rPr>
              <a:t>		double </a:t>
            </a:r>
            <a:r>
              <a:rPr lang="en-US" altLang="en-US" sz="2500" b="1" dirty="0" err="1" smtClean="0">
                <a:latin typeface="Courier New" panose="02070309020205020404" pitchFamily="49" charset="0"/>
              </a:rPr>
              <a:t>boxLength</a:t>
            </a:r>
            <a:r>
              <a:rPr lang="en-US" altLang="en-US" sz="2500" b="1" dirty="0" smtClean="0">
                <a:latin typeface="Courier New" panose="02070309020205020404" pitchFamily="49" charset="0"/>
              </a:rPr>
              <a:t> = </a:t>
            </a:r>
            <a:r>
              <a:rPr lang="en-US" altLang="en-US" sz="2500" b="1" dirty="0" err="1" smtClean="0">
                <a:latin typeface="Courier New" panose="02070309020205020404" pitchFamily="49" charset="0"/>
              </a:rPr>
              <a:t>box.getLength</a:t>
            </a:r>
            <a:r>
              <a:rPr lang="en-US" altLang="en-US" sz="2500" b="1" dirty="0" smtClean="0">
                <a:latin typeface="Courier New" panose="02070309020205020404" pitchFamily="49" charset="0"/>
              </a:rPr>
              <a:t>();</a:t>
            </a:r>
          </a:p>
          <a:p>
            <a:pPr eaLnBrk="1" hangingPunct="1">
              <a:buFontTx/>
              <a:buNone/>
            </a:pPr>
            <a:r>
              <a:rPr lang="en-US" altLang="en-US" sz="2500" b="1" dirty="0">
                <a:latin typeface="Courier New" panose="02070309020205020404" pitchFamily="49" charset="0"/>
              </a:rPr>
              <a:t>	</a:t>
            </a:r>
            <a:r>
              <a:rPr lang="en-US" altLang="en-US" sz="2500" b="1" dirty="0" smtClean="0">
                <a:latin typeface="Courier New" panose="02070309020205020404" pitchFamily="49" charset="0"/>
              </a:rPr>
              <a:t>		</a:t>
            </a:r>
            <a:r>
              <a:rPr lang="en-US" altLang="en-US" sz="2500" b="1" dirty="0" err="1" smtClean="0">
                <a:latin typeface="Courier New" panose="02070309020205020404" pitchFamily="49" charset="0"/>
              </a:rPr>
              <a:t>System.out.println</a:t>
            </a:r>
            <a:r>
              <a:rPr lang="en-US" altLang="en-US" sz="2500" b="1" dirty="0" smtClean="0">
                <a:latin typeface="Courier New" panose="02070309020205020404" pitchFamily="49" charset="0"/>
              </a:rPr>
              <a:t>(</a:t>
            </a:r>
            <a:r>
              <a:rPr lang="en-US" altLang="en-US" sz="2500" b="1" dirty="0" err="1" smtClean="0">
                <a:latin typeface="Courier New" panose="02070309020205020404" pitchFamily="49" charset="0"/>
              </a:rPr>
              <a:t>box.getArea</a:t>
            </a:r>
            <a:r>
              <a:rPr lang="en-US" altLang="en-US" sz="2500" b="1" dirty="0" smtClean="0">
                <a:latin typeface="Courier New" panose="02070309020205020404" pitchFamily="49" charset="0"/>
              </a:rPr>
              <a:t>());</a:t>
            </a:r>
          </a:p>
          <a:p>
            <a:pPr eaLnBrk="1" hangingPunct="1"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		}</a:t>
            </a:r>
          </a:p>
          <a:p>
            <a:pPr eaLnBrk="1" hangingPunct="1"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buFontTx/>
              <a:buNone/>
            </a:pPr>
            <a:endParaRPr lang="en-US" altLang="en-US" b="1" dirty="0" smtClean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97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28650" y="365126"/>
            <a:ext cx="8235950" cy="1325563"/>
          </a:xfrm>
        </p:spPr>
        <p:txBody>
          <a:bodyPr/>
          <a:lstStyle/>
          <a:p>
            <a:pPr eaLnBrk="1" hangingPunct="1"/>
            <a:r>
              <a:rPr lang="en-US" altLang="en-US" dirty="0"/>
              <a:t>Activity </a:t>
            </a:r>
            <a:r>
              <a:rPr lang="en-US" altLang="en-US" dirty="0" smtClean="0"/>
              <a:t>14  </a:t>
            </a:r>
            <a:r>
              <a:rPr lang="en-US" altLang="en-US" dirty="0" smtClean="0"/>
              <a:t>(will be included in quiz grade)</a:t>
            </a:r>
            <a:endParaRPr lang="en-US" altLang="en-US" dirty="0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407400" cy="5013664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/>
              <a:t>Create </a:t>
            </a:r>
            <a:r>
              <a:rPr lang="en-US" altLang="en-US" sz="2800" dirty="0" smtClean="0"/>
              <a:t>a class called Employee</a:t>
            </a:r>
            <a:endParaRPr lang="en-US" altLang="en-US" sz="2800" dirty="0" smtClean="0"/>
          </a:p>
          <a:p>
            <a:pPr eaLnBrk="1" hangingPunct="1"/>
            <a:r>
              <a:rPr lang="en-US" altLang="en-US" sz="2800" dirty="0" smtClean="0"/>
              <a:t> The fields are name, age, designation, and salary. </a:t>
            </a:r>
          </a:p>
          <a:p>
            <a:pPr eaLnBrk="1" hangingPunct="1"/>
            <a:r>
              <a:rPr lang="en-US" altLang="en-US" sz="2800" dirty="0" smtClean="0"/>
              <a:t>Create getters and setters for the Employee class</a:t>
            </a:r>
          </a:p>
          <a:p>
            <a:r>
              <a:rPr lang="en-US" altLang="en-US" sz="2800" dirty="0"/>
              <a:t>Create a method called </a:t>
            </a:r>
            <a:r>
              <a:rPr lang="en-US" altLang="en-US" sz="2800" dirty="0" err="1"/>
              <a:t>displayRecord</a:t>
            </a:r>
            <a:r>
              <a:rPr lang="en-US" altLang="en-US" sz="2800" dirty="0"/>
              <a:t>() and display the results of these </a:t>
            </a:r>
            <a:r>
              <a:rPr lang="en-US" altLang="en-US" sz="2800" dirty="0" smtClean="0"/>
              <a:t>objects</a:t>
            </a:r>
          </a:p>
          <a:p>
            <a:pPr eaLnBrk="1" hangingPunct="1"/>
            <a:r>
              <a:rPr lang="en-US" altLang="en-US" sz="2800" dirty="0" smtClean="0"/>
              <a:t>Create another class called Driver</a:t>
            </a:r>
          </a:p>
          <a:p>
            <a:pPr lvl="1"/>
            <a:r>
              <a:rPr lang="en-US" altLang="en-US" dirty="0"/>
              <a:t>Create 3 </a:t>
            </a:r>
            <a:r>
              <a:rPr lang="en-US" altLang="en-US" dirty="0" smtClean="0"/>
              <a:t>employees </a:t>
            </a:r>
            <a:r>
              <a:rPr lang="en-US" altLang="en-US" dirty="0"/>
              <a:t>and set their data fields through the </a:t>
            </a:r>
            <a:r>
              <a:rPr lang="en-US" altLang="en-US" dirty="0" smtClean="0"/>
              <a:t>setters of Employee class. Your main method is in the </a:t>
            </a:r>
            <a:r>
              <a:rPr lang="en-US" altLang="en-US" smtClean="0"/>
              <a:t>Driver class. </a:t>
            </a:r>
            <a:endParaRPr lang="en-US" altLang="en-US" dirty="0"/>
          </a:p>
          <a:p>
            <a:pPr marL="342900" lvl="1" indent="0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59339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Objects and Classes</a:t>
            </a:r>
          </a:p>
        </p:txBody>
      </p:sp>
      <p:sp>
        <p:nvSpPr>
          <p:cNvPr id="12291" name="TextBox 3"/>
          <p:cNvSpPr txBox="1">
            <a:spLocks noChangeArrowheads="1"/>
          </p:cNvSpPr>
          <p:nvPr/>
        </p:nvSpPr>
        <p:spPr bwMode="auto">
          <a:xfrm>
            <a:off x="457200" y="2895600"/>
            <a:ext cx="8001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i="0">
                <a:latin typeface="Courier New" panose="02070309020205020404" pitchFamily="49" charset="0"/>
                <a:cs typeface="Courier New" panose="02070309020205020404" pitchFamily="49" charset="0"/>
              </a:rPr>
              <a:t>Scanner keyboard = new Scanner(System.in);</a:t>
            </a:r>
          </a:p>
        </p:txBody>
      </p:sp>
      <p:grpSp>
        <p:nvGrpSpPr>
          <p:cNvPr id="12292" name="Group 8"/>
          <p:cNvGrpSpPr>
            <a:grpSpLocks/>
          </p:cNvGrpSpPr>
          <p:nvPr/>
        </p:nvGrpSpPr>
        <p:grpSpPr bwMode="auto">
          <a:xfrm>
            <a:off x="914400" y="4876800"/>
            <a:ext cx="7239000" cy="1066800"/>
            <a:chOff x="914400" y="4876800"/>
            <a:chExt cx="7239000" cy="1066800"/>
          </a:xfrm>
        </p:grpSpPr>
        <p:sp>
          <p:nvSpPr>
            <p:cNvPr id="12303" name="Rectangle 4"/>
            <p:cNvSpPr>
              <a:spLocks noChangeArrowheads="1"/>
            </p:cNvSpPr>
            <p:nvPr/>
          </p:nvSpPr>
          <p:spPr bwMode="auto">
            <a:xfrm>
              <a:off x="914400" y="5029200"/>
              <a:ext cx="1524000" cy="7620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i="0">
                  <a:latin typeface="Courier New" panose="02070309020205020404" pitchFamily="49" charset="0"/>
                  <a:cs typeface="Courier New" panose="02070309020205020404" pitchFamily="49" charset="0"/>
                </a:rPr>
                <a:t>keyboard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i="0"/>
                <a:t>variable</a:t>
              </a:r>
            </a:p>
          </p:txBody>
        </p:sp>
        <p:sp>
          <p:nvSpPr>
            <p:cNvPr id="12304" name="Rounded Rectangle 5"/>
            <p:cNvSpPr>
              <a:spLocks noChangeArrowheads="1"/>
            </p:cNvSpPr>
            <p:nvPr/>
          </p:nvSpPr>
          <p:spPr bwMode="auto">
            <a:xfrm>
              <a:off x="5486400" y="4876800"/>
              <a:ext cx="2667000" cy="10668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i="0">
                  <a:latin typeface="Courier New" panose="02070309020205020404" pitchFamily="49" charset="0"/>
                  <a:cs typeface="Courier New" panose="02070309020205020404" pitchFamily="49" charset="0"/>
                </a:rPr>
                <a:t>Scanner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i="0"/>
                <a:t>object</a:t>
              </a:r>
            </a:p>
          </p:txBody>
        </p:sp>
        <p:cxnSp>
          <p:nvCxnSpPr>
            <p:cNvPr id="12305" name="Straight Arrow Connector 7"/>
            <p:cNvCxnSpPr>
              <a:cxnSpLocks noChangeShapeType="1"/>
            </p:cNvCxnSpPr>
            <p:nvPr/>
          </p:nvCxnSpPr>
          <p:spPr bwMode="auto">
            <a:xfrm>
              <a:off x="2438400" y="5410200"/>
              <a:ext cx="3048000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2293" name="TextBox 9"/>
          <p:cNvSpPr txBox="1">
            <a:spLocks noChangeArrowheads="1"/>
          </p:cNvSpPr>
          <p:nvPr/>
        </p:nvSpPr>
        <p:spPr bwMode="auto">
          <a:xfrm>
            <a:off x="4114800" y="1455738"/>
            <a:ext cx="3810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i="0"/>
              <a:t>This expression creates a </a:t>
            </a:r>
            <a:r>
              <a:rPr lang="en-US" altLang="en-US" sz="2400" i="0">
                <a:latin typeface="Courier New" panose="02070309020205020404" pitchFamily="49" charset="0"/>
                <a:cs typeface="Courier New" panose="02070309020205020404" pitchFamily="49" charset="0"/>
              </a:rPr>
              <a:t>Scanner</a:t>
            </a:r>
            <a:r>
              <a:rPr lang="en-US" altLang="en-US" sz="2400" i="0"/>
              <a:t> object in memory.</a:t>
            </a:r>
          </a:p>
        </p:txBody>
      </p:sp>
      <p:grpSp>
        <p:nvGrpSpPr>
          <p:cNvPr id="12294" name="Group 21"/>
          <p:cNvGrpSpPr>
            <a:grpSpLocks/>
          </p:cNvGrpSpPr>
          <p:nvPr/>
        </p:nvGrpSpPr>
        <p:grpSpPr bwMode="auto">
          <a:xfrm>
            <a:off x="4038600" y="2162175"/>
            <a:ext cx="4038600" cy="847725"/>
            <a:chOff x="4038600" y="2162861"/>
            <a:chExt cx="4038600" cy="847039"/>
          </a:xfrm>
        </p:grpSpPr>
        <p:grpSp>
          <p:nvGrpSpPr>
            <p:cNvPr id="12298" name="Group 17"/>
            <p:cNvGrpSpPr>
              <a:grpSpLocks/>
            </p:cNvGrpSpPr>
            <p:nvPr/>
          </p:nvGrpSpPr>
          <p:grpSpPr bwMode="auto">
            <a:xfrm>
              <a:off x="4038600" y="2705100"/>
              <a:ext cx="4038600" cy="304800"/>
              <a:chOff x="4038600" y="2514600"/>
              <a:chExt cx="4038600" cy="304800"/>
            </a:xfrm>
          </p:grpSpPr>
          <p:cxnSp>
            <p:nvCxnSpPr>
              <p:cNvPr id="12300" name="Straight Connector 13"/>
              <p:cNvCxnSpPr>
                <a:cxnSpLocks noChangeShapeType="1"/>
              </p:cNvCxnSpPr>
              <p:nvPr/>
            </p:nvCxnSpPr>
            <p:spPr bwMode="auto">
              <a:xfrm flipV="1">
                <a:off x="4038600" y="2514600"/>
                <a:ext cx="0" cy="304800"/>
              </a:xfrm>
              <a:prstGeom prst="line">
                <a:avLst/>
              </a:prstGeom>
              <a:noFill/>
              <a:ln w="9525" algn="ctr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301" name="Straight Connector 15"/>
              <p:cNvCxnSpPr>
                <a:cxnSpLocks noChangeShapeType="1"/>
              </p:cNvCxnSpPr>
              <p:nvPr/>
            </p:nvCxnSpPr>
            <p:spPr bwMode="auto">
              <a:xfrm>
                <a:off x="4038600" y="2514600"/>
                <a:ext cx="4038600" cy="0"/>
              </a:xfrm>
              <a:prstGeom prst="line">
                <a:avLst/>
              </a:prstGeom>
              <a:noFill/>
              <a:ln w="9525" algn="ctr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302" name="Straight Connector 16"/>
              <p:cNvCxnSpPr>
                <a:cxnSpLocks noChangeShapeType="1"/>
              </p:cNvCxnSpPr>
              <p:nvPr/>
            </p:nvCxnSpPr>
            <p:spPr bwMode="auto">
              <a:xfrm flipV="1">
                <a:off x="8077200" y="2514600"/>
                <a:ext cx="0" cy="304800"/>
              </a:xfrm>
              <a:prstGeom prst="line">
                <a:avLst/>
              </a:prstGeom>
              <a:noFill/>
              <a:ln w="9525" algn="ctr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12299" name="Straight Connector 19"/>
            <p:cNvCxnSpPr>
              <a:cxnSpLocks noChangeShapeType="1"/>
            </p:cNvCxnSpPr>
            <p:nvPr/>
          </p:nvCxnSpPr>
          <p:spPr bwMode="auto">
            <a:xfrm flipV="1">
              <a:off x="6012484" y="2162861"/>
              <a:ext cx="0" cy="533400"/>
            </a:xfrm>
            <a:prstGeom prst="line">
              <a:avLst/>
            </a:prstGeom>
            <a:noFill/>
            <a:ln w="9525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4" name="Arc 23"/>
          <p:cNvSpPr/>
          <p:nvPr/>
        </p:nvSpPr>
        <p:spPr bwMode="auto">
          <a:xfrm rot="5400000">
            <a:off x="3390900" y="2705100"/>
            <a:ext cx="685800" cy="1219200"/>
          </a:xfrm>
          <a:prstGeom prst="arc">
            <a:avLst>
              <a:gd name="adj1" fmla="val 16200000"/>
              <a:gd name="adj2" fmla="val 5309554"/>
            </a:avLst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pPr algn="ctr" eaLnBrk="1" hangingPunct="1">
              <a:defRPr/>
            </a:pPr>
            <a:endParaRPr lang="en-US">
              <a:cs typeface="+mn-cs"/>
            </a:endParaRPr>
          </a:p>
        </p:txBody>
      </p:sp>
      <p:sp>
        <p:nvSpPr>
          <p:cNvPr id="12296" name="TextBox 24"/>
          <p:cNvSpPr txBox="1">
            <a:spLocks noChangeArrowheads="1"/>
          </p:cNvSpPr>
          <p:nvPr/>
        </p:nvSpPr>
        <p:spPr bwMode="auto">
          <a:xfrm>
            <a:off x="1828800" y="3581400"/>
            <a:ext cx="3810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i="0"/>
              <a:t>The object's memory address is assigned to the </a:t>
            </a:r>
            <a:r>
              <a:rPr lang="en-US" altLang="en-US" sz="2400" i="0">
                <a:latin typeface="Courier New" panose="02070309020205020404" pitchFamily="49" charset="0"/>
                <a:cs typeface="Courier New" panose="02070309020205020404" pitchFamily="49" charset="0"/>
              </a:rPr>
              <a:t>keyboard </a:t>
            </a:r>
            <a:r>
              <a:rPr lang="en-US" altLang="en-US" sz="2400" i="0"/>
              <a:t>variable.</a:t>
            </a:r>
          </a:p>
        </p:txBody>
      </p:sp>
      <p:sp>
        <p:nvSpPr>
          <p:cNvPr id="12297" name="TextBox 25"/>
          <p:cNvSpPr txBox="1">
            <a:spLocks noChangeArrowheads="1"/>
          </p:cNvSpPr>
          <p:nvPr/>
        </p:nvSpPr>
        <p:spPr bwMode="auto">
          <a:xfrm>
            <a:off x="787400" y="1828800"/>
            <a:ext cx="1362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Example:</a:t>
            </a:r>
          </a:p>
        </p:txBody>
      </p:sp>
    </p:spTree>
    <p:extLst>
      <p:ext uri="{BB962C8B-B14F-4D97-AF65-F5344CB8AC3E}">
        <p14:creationId xmlns:p14="http://schemas.microsoft.com/office/powerpoint/2010/main" val="194525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Creating an object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48951" y="1666876"/>
            <a:ext cx="8305800" cy="235462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b="1" dirty="0" err="1" smtClean="0">
                <a:solidFill>
                  <a:srgbClr val="FF0000"/>
                </a:solidFill>
                <a:latin typeface="Courier New" panose="02070309020205020404" pitchFamily="49" charset="0"/>
              </a:rPr>
              <a:t>ClassName</a:t>
            </a:r>
            <a:r>
              <a:rPr lang="en-US" altLang="en-US" b="1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Courier New" panose="02070309020205020404" pitchFamily="49" charset="0"/>
              </a:rPr>
              <a:t>objectName</a:t>
            </a:r>
            <a:r>
              <a:rPr lang="en-US" altLang="en-US" b="1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 = new </a:t>
            </a:r>
            <a:r>
              <a:rPr lang="en-US" altLang="en-US" b="1" dirty="0" err="1" smtClean="0">
                <a:solidFill>
                  <a:srgbClr val="FF0000"/>
                </a:solidFill>
                <a:latin typeface="Courier New" panose="02070309020205020404" pitchFamily="49" charset="0"/>
              </a:rPr>
              <a:t>ClassName</a:t>
            </a:r>
            <a:r>
              <a:rPr lang="en-US" altLang="en-US" b="1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();</a:t>
            </a:r>
          </a:p>
          <a:p>
            <a:pPr eaLnBrk="1" hangingPunct="1">
              <a:buFontTx/>
              <a:buNone/>
            </a:pPr>
            <a:endParaRPr lang="en-US" altLang="en-US" b="1" dirty="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  Rectangle box = new Rectangle ();</a:t>
            </a:r>
          </a:p>
        </p:txBody>
      </p:sp>
      <p:sp>
        <p:nvSpPr>
          <p:cNvPr id="32773" name="Text Box 7"/>
          <p:cNvSpPr txBox="1">
            <a:spLocks noChangeArrowheads="1"/>
          </p:cNvSpPr>
          <p:nvPr/>
        </p:nvSpPr>
        <p:spPr bwMode="auto">
          <a:xfrm>
            <a:off x="3276600" y="5088295"/>
            <a:ext cx="1143000" cy="46672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i="0">
                <a:solidFill>
                  <a:srgbClr val="FF3300"/>
                </a:solidFill>
              </a:rPr>
              <a:t>address</a:t>
            </a:r>
          </a:p>
        </p:txBody>
      </p:sp>
      <p:sp>
        <p:nvSpPr>
          <p:cNvPr id="32774" name="Text Box 8"/>
          <p:cNvSpPr txBox="1">
            <a:spLocks noChangeArrowheads="1"/>
          </p:cNvSpPr>
          <p:nvPr/>
        </p:nvSpPr>
        <p:spPr bwMode="auto">
          <a:xfrm>
            <a:off x="6934200" y="4859695"/>
            <a:ext cx="685800" cy="46672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i="0">
                <a:solidFill>
                  <a:srgbClr val="FF3300"/>
                </a:solidFill>
              </a:rPr>
              <a:t>0.0</a:t>
            </a:r>
          </a:p>
        </p:txBody>
      </p:sp>
      <p:sp>
        <p:nvSpPr>
          <p:cNvPr id="32775" name="Text Box 9"/>
          <p:cNvSpPr txBox="1">
            <a:spLocks noChangeArrowheads="1"/>
          </p:cNvSpPr>
          <p:nvPr/>
        </p:nvSpPr>
        <p:spPr bwMode="auto">
          <a:xfrm>
            <a:off x="6934200" y="5469295"/>
            <a:ext cx="685800" cy="46672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i="0">
                <a:solidFill>
                  <a:srgbClr val="FF3300"/>
                </a:solidFill>
              </a:rPr>
              <a:t>0.0</a:t>
            </a:r>
          </a:p>
        </p:txBody>
      </p:sp>
      <p:sp>
        <p:nvSpPr>
          <p:cNvPr id="32776" name="Text Box 10"/>
          <p:cNvSpPr txBox="1">
            <a:spLocks noChangeArrowheads="1"/>
          </p:cNvSpPr>
          <p:nvPr/>
        </p:nvSpPr>
        <p:spPr bwMode="auto">
          <a:xfrm>
            <a:off x="5715000" y="4859695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i="0">
                <a:solidFill>
                  <a:srgbClr val="FF3300"/>
                </a:solidFill>
              </a:rPr>
              <a:t>length:</a:t>
            </a:r>
          </a:p>
        </p:txBody>
      </p:sp>
      <p:sp>
        <p:nvSpPr>
          <p:cNvPr id="32777" name="Text Box 12"/>
          <p:cNvSpPr txBox="1">
            <a:spLocks noChangeArrowheads="1"/>
          </p:cNvSpPr>
          <p:nvPr/>
        </p:nvSpPr>
        <p:spPr bwMode="auto">
          <a:xfrm>
            <a:off x="5715000" y="5469295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i="0">
                <a:solidFill>
                  <a:srgbClr val="FF3300"/>
                </a:solidFill>
              </a:rPr>
              <a:t>width:</a:t>
            </a:r>
          </a:p>
        </p:txBody>
      </p:sp>
      <p:sp>
        <p:nvSpPr>
          <p:cNvPr id="32778" name="Rectangle 14"/>
          <p:cNvSpPr>
            <a:spLocks noChangeArrowheads="1"/>
          </p:cNvSpPr>
          <p:nvPr/>
        </p:nvSpPr>
        <p:spPr bwMode="auto">
          <a:xfrm>
            <a:off x="5562600" y="4707295"/>
            <a:ext cx="2209800" cy="13716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  <p:sp>
        <p:nvSpPr>
          <p:cNvPr id="32779" name="Line 15"/>
          <p:cNvSpPr>
            <a:spLocks noChangeShapeType="1"/>
          </p:cNvSpPr>
          <p:nvPr/>
        </p:nvSpPr>
        <p:spPr bwMode="auto">
          <a:xfrm>
            <a:off x="4419600" y="5393095"/>
            <a:ext cx="11430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80" name="Text Box 16"/>
          <p:cNvSpPr txBox="1">
            <a:spLocks noChangeArrowheads="1"/>
          </p:cNvSpPr>
          <p:nvPr/>
        </p:nvSpPr>
        <p:spPr bwMode="auto">
          <a:xfrm>
            <a:off x="838200" y="4402495"/>
            <a:ext cx="21336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i="0"/>
              <a:t>The </a:t>
            </a:r>
            <a:r>
              <a:rPr lang="en-US" altLang="en-US" sz="2400" i="0">
                <a:latin typeface="Courier New" panose="02070309020205020404" pitchFamily="49" charset="0"/>
              </a:rPr>
              <a:t>box </a:t>
            </a:r>
            <a:r>
              <a:rPr lang="en-US" altLang="en-US" sz="2400" i="0"/>
              <a:t>variable holds the address of the Rectangle object.</a:t>
            </a:r>
          </a:p>
        </p:txBody>
      </p:sp>
      <p:sp>
        <p:nvSpPr>
          <p:cNvPr id="32781" name="Text Box 17"/>
          <p:cNvSpPr txBox="1">
            <a:spLocks noChangeArrowheads="1"/>
          </p:cNvSpPr>
          <p:nvPr/>
        </p:nvSpPr>
        <p:spPr bwMode="auto">
          <a:xfrm>
            <a:off x="5029200" y="4250095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i="0"/>
              <a:t>A </a:t>
            </a:r>
            <a:r>
              <a:rPr lang="en-US" altLang="en-US" sz="2400" i="0">
                <a:latin typeface="Courier New" panose="02070309020205020404" pitchFamily="49" charset="0"/>
              </a:rPr>
              <a:t>Rectangle</a:t>
            </a:r>
            <a:r>
              <a:rPr lang="en-US" altLang="en-US" sz="2400" i="0"/>
              <a:t> object</a:t>
            </a:r>
          </a:p>
        </p:txBody>
      </p:sp>
      <p:sp>
        <p:nvSpPr>
          <p:cNvPr id="13" name="Line 5"/>
          <p:cNvSpPr>
            <a:spLocks noChangeShapeType="1"/>
          </p:cNvSpPr>
          <p:nvPr/>
        </p:nvSpPr>
        <p:spPr bwMode="auto">
          <a:xfrm>
            <a:off x="1496009" y="2018523"/>
            <a:ext cx="0" cy="6096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>
            <a:off x="3138196" y="2018523"/>
            <a:ext cx="0" cy="6096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" name="Line 5"/>
          <p:cNvSpPr>
            <a:spLocks noChangeShapeType="1"/>
          </p:cNvSpPr>
          <p:nvPr/>
        </p:nvSpPr>
        <p:spPr bwMode="auto">
          <a:xfrm>
            <a:off x="5715000" y="2018523"/>
            <a:ext cx="0" cy="6096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62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Instance Fields and Methods</a:t>
            </a:r>
          </a:p>
        </p:txBody>
      </p:sp>
      <p:sp>
        <p:nvSpPr>
          <p:cNvPr id="6246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Instance fields and instance methods require an object to be created in order to be used.</a:t>
            </a:r>
          </a:p>
          <a:p>
            <a:pPr eaLnBrk="1" hangingPunct="1"/>
            <a:r>
              <a:rPr lang="en-US" altLang="en-US" dirty="0" smtClean="0"/>
              <a:t>Note that each room represented in this can have different dimensions.</a:t>
            </a:r>
          </a:p>
          <a:p>
            <a:pPr lvl="2" eaLnBrk="1" hangingPunct="1"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</a:rPr>
              <a:t>Rectangle kitchen = new Rectangle();</a:t>
            </a:r>
          </a:p>
          <a:p>
            <a:pPr lvl="2" eaLnBrk="1" hangingPunct="1"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</a:rPr>
              <a:t>Rectangle bedroom = new Rectangle();</a:t>
            </a:r>
          </a:p>
          <a:p>
            <a:pPr lvl="2" eaLnBrk="1" hangingPunct="1"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</a:rPr>
              <a:t>Rectangle den = new Rectangle();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20901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States of Three Different Rectangle Objects</a:t>
            </a:r>
          </a:p>
        </p:txBody>
      </p:sp>
      <p:sp>
        <p:nvSpPr>
          <p:cNvPr id="64516" name="Text Box 12"/>
          <p:cNvSpPr txBox="1">
            <a:spLocks noChangeArrowheads="1"/>
          </p:cNvSpPr>
          <p:nvPr/>
        </p:nvSpPr>
        <p:spPr bwMode="auto">
          <a:xfrm>
            <a:off x="3276600" y="3352800"/>
            <a:ext cx="1143000" cy="46672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i="0">
                <a:solidFill>
                  <a:srgbClr val="FF3300"/>
                </a:solidFill>
              </a:rPr>
              <a:t>address</a:t>
            </a:r>
          </a:p>
        </p:txBody>
      </p:sp>
      <p:sp>
        <p:nvSpPr>
          <p:cNvPr id="64517" name="Text Box 13"/>
          <p:cNvSpPr txBox="1">
            <a:spLocks noChangeArrowheads="1"/>
          </p:cNvSpPr>
          <p:nvPr/>
        </p:nvSpPr>
        <p:spPr bwMode="auto">
          <a:xfrm>
            <a:off x="6858000" y="3124200"/>
            <a:ext cx="762000" cy="46672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i="0">
                <a:solidFill>
                  <a:srgbClr val="FF3300"/>
                </a:solidFill>
              </a:rPr>
              <a:t>15.0</a:t>
            </a:r>
          </a:p>
        </p:txBody>
      </p:sp>
      <p:sp>
        <p:nvSpPr>
          <p:cNvPr id="64518" name="Text Box 14"/>
          <p:cNvSpPr txBox="1">
            <a:spLocks noChangeArrowheads="1"/>
          </p:cNvSpPr>
          <p:nvPr/>
        </p:nvSpPr>
        <p:spPr bwMode="auto">
          <a:xfrm>
            <a:off x="6858000" y="3733800"/>
            <a:ext cx="762000" cy="46672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i="0">
                <a:solidFill>
                  <a:srgbClr val="FF3300"/>
                </a:solidFill>
              </a:rPr>
              <a:t>12.0</a:t>
            </a:r>
          </a:p>
        </p:txBody>
      </p:sp>
      <p:sp>
        <p:nvSpPr>
          <p:cNvPr id="64519" name="Text Box 15"/>
          <p:cNvSpPr txBox="1">
            <a:spLocks noChangeArrowheads="1"/>
          </p:cNvSpPr>
          <p:nvPr/>
        </p:nvSpPr>
        <p:spPr bwMode="auto">
          <a:xfrm>
            <a:off x="5715000" y="31242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i="0">
                <a:solidFill>
                  <a:srgbClr val="FF3300"/>
                </a:solidFill>
              </a:rPr>
              <a:t>length:</a:t>
            </a:r>
          </a:p>
        </p:txBody>
      </p:sp>
      <p:sp>
        <p:nvSpPr>
          <p:cNvPr id="64520" name="Text Box 16"/>
          <p:cNvSpPr txBox="1">
            <a:spLocks noChangeArrowheads="1"/>
          </p:cNvSpPr>
          <p:nvPr/>
        </p:nvSpPr>
        <p:spPr bwMode="auto">
          <a:xfrm>
            <a:off x="5715000" y="37338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i="0">
                <a:solidFill>
                  <a:srgbClr val="FF3300"/>
                </a:solidFill>
              </a:rPr>
              <a:t>width:</a:t>
            </a:r>
          </a:p>
        </p:txBody>
      </p:sp>
      <p:sp>
        <p:nvSpPr>
          <p:cNvPr id="64521" name="Rectangle 17"/>
          <p:cNvSpPr>
            <a:spLocks noChangeArrowheads="1"/>
          </p:cNvSpPr>
          <p:nvPr/>
        </p:nvSpPr>
        <p:spPr bwMode="auto">
          <a:xfrm>
            <a:off x="5562600" y="2971800"/>
            <a:ext cx="2209800" cy="13716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  <p:sp>
        <p:nvSpPr>
          <p:cNvPr id="64522" name="Line 18"/>
          <p:cNvSpPr>
            <a:spLocks noChangeShapeType="1"/>
          </p:cNvSpPr>
          <p:nvPr/>
        </p:nvSpPr>
        <p:spPr bwMode="auto">
          <a:xfrm>
            <a:off x="4419600" y="3657600"/>
            <a:ext cx="11430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4523" name="Text Box 33"/>
          <p:cNvSpPr txBox="1">
            <a:spLocks noChangeArrowheads="1"/>
          </p:cNvSpPr>
          <p:nvPr/>
        </p:nvSpPr>
        <p:spPr bwMode="auto">
          <a:xfrm>
            <a:off x="3276600" y="1905000"/>
            <a:ext cx="1143000" cy="46672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i="0">
                <a:solidFill>
                  <a:srgbClr val="FF3300"/>
                </a:solidFill>
              </a:rPr>
              <a:t>address</a:t>
            </a:r>
          </a:p>
        </p:txBody>
      </p:sp>
      <p:sp>
        <p:nvSpPr>
          <p:cNvPr id="64524" name="Text Box 34"/>
          <p:cNvSpPr txBox="1">
            <a:spLocks noChangeArrowheads="1"/>
          </p:cNvSpPr>
          <p:nvPr/>
        </p:nvSpPr>
        <p:spPr bwMode="auto">
          <a:xfrm>
            <a:off x="6858000" y="1676400"/>
            <a:ext cx="762000" cy="46672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i="0">
                <a:solidFill>
                  <a:srgbClr val="FF3300"/>
                </a:solidFill>
              </a:rPr>
              <a:t>10.0</a:t>
            </a:r>
          </a:p>
        </p:txBody>
      </p:sp>
      <p:sp>
        <p:nvSpPr>
          <p:cNvPr id="64525" name="Text Box 35"/>
          <p:cNvSpPr txBox="1">
            <a:spLocks noChangeArrowheads="1"/>
          </p:cNvSpPr>
          <p:nvPr/>
        </p:nvSpPr>
        <p:spPr bwMode="auto">
          <a:xfrm>
            <a:off x="6858000" y="2286000"/>
            <a:ext cx="762000" cy="46672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i="0">
                <a:solidFill>
                  <a:srgbClr val="FF3300"/>
                </a:solidFill>
              </a:rPr>
              <a:t>14.0</a:t>
            </a:r>
          </a:p>
        </p:txBody>
      </p:sp>
      <p:sp>
        <p:nvSpPr>
          <p:cNvPr id="64526" name="Text Box 36"/>
          <p:cNvSpPr txBox="1">
            <a:spLocks noChangeArrowheads="1"/>
          </p:cNvSpPr>
          <p:nvPr/>
        </p:nvSpPr>
        <p:spPr bwMode="auto">
          <a:xfrm>
            <a:off x="5715000" y="16764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i="0">
                <a:solidFill>
                  <a:srgbClr val="FF3300"/>
                </a:solidFill>
              </a:rPr>
              <a:t>length:</a:t>
            </a:r>
          </a:p>
        </p:txBody>
      </p:sp>
      <p:sp>
        <p:nvSpPr>
          <p:cNvPr id="64527" name="Text Box 37"/>
          <p:cNvSpPr txBox="1">
            <a:spLocks noChangeArrowheads="1"/>
          </p:cNvSpPr>
          <p:nvPr/>
        </p:nvSpPr>
        <p:spPr bwMode="auto">
          <a:xfrm>
            <a:off x="5715000" y="22860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i="0">
                <a:solidFill>
                  <a:srgbClr val="FF3300"/>
                </a:solidFill>
              </a:rPr>
              <a:t>width:</a:t>
            </a:r>
          </a:p>
        </p:txBody>
      </p:sp>
      <p:sp>
        <p:nvSpPr>
          <p:cNvPr id="64528" name="Rectangle 38"/>
          <p:cNvSpPr>
            <a:spLocks noChangeArrowheads="1"/>
          </p:cNvSpPr>
          <p:nvPr/>
        </p:nvSpPr>
        <p:spPr bwMode="auto">
          <a:xfrm>
            <a:off x="5562600" y="1524000"/>
            <a:ext cx="2209800" cy="13716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  <p:sp>
        <p:nvSpPr>
          <p:cNvPr id="64529" name="Line 39"/>
          <p:cNvSpPr>
            <a:spLocks noChangeShapeType="1"/>
          </p:cNvSpPr>
          <p:nvPr/>
        </p:nvSpPr>
        <p:spPr bwMode="auto">
          <a:xfrm>
            <a:off x="4419600" y="2209800"/>
            <a:ext cx="11430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4530" name="Text Box 40"/>
          <p:cNvSpPr txBox="1">
            <a:spLocks noChangeArrowheads="1"/>
          </p:cNvSpPr>
          <p:nvPr/>
        </p:nvSpPr>
        <p:spPr bwMode="auto">
          <a:xfrm>
            <a:off x="3276600" y="4876800"/>
            <a:ext cx="1143000" cy="46672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i="0">
                <a:solidFill>
                  <a:srgbClr val="FF3300"/>
                </a:solidFill>
              </a:rPr>
              <a:t>address</a:t>
            </a:r>
          </a:p>
        </p:txBody>
      </p:sp>
      <p:sp>
        <p:nvSpPr>
          <p:cNvPr id="64531" name="Text Box 41"/>
          <p:cNvSpPr txBox="1">
            <a:spLocks noChangeArrowheads="1"/>
          </p:cNvSpPr>
          <p:nvPr/>
        </p:nvSpPr>
        <p:spPr bwMode="auto">
          <a:xfrm>
            <a:off x="6858000" y="4648200"/>
            <a:ext cx="762000" cy="46672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i="0">
                <a:solidFill>
                  <a:srgbClr val="FF3300"/>
                </a:solidFill>
              </a:rPr>
              <a:t>20.0</a:t>
            </a:r>
          </a:p>
        </p:txBody>
      </p:sp>
      <p:sp>
        <p:nvSpPr>
          <p:cNvPr id="64532" name="Text Box 42"/>
          <p:cNvSpPr txBox="1">
            <a:spLocks noChangeArrowheads="1"/>
          </p:cNvSpPr>
          <p:nvPr/>
        </p:nvSpPr>
        <p:spPr bwMode="auto">
          <a:xfrm>
            <a:off x="6858000" y="5257800"/>
            <a:ext cx="762000" cy="46672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i="0">
                <a:solidFill>
                  <a:srgbClr val="FF3300"/>
                </a:solidFill>
              </a:rPr>
              <a:t>30.0</a:t>
            </a:r>
          </a:p>
        </p:txBody>
      </p:sp>
      <p:sp>
        <p:nvSpPr>
          <p:cNvPr id="64533" name="Text Box 43"/>
          <p:cNvSpPr txBox="1">
            <a:spLocks noChangeArrowheads="1"/>
          </p:cNvSpPr>
          <p:nvPr/>
        </p:nvSpPr>
        <p:spPr bwMode="auto">
          <a:xfrm>
            <a:off x="5715000" y="46482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i="0">
                <a:solidFill>
                  <a:srgbClr val="FF3300"/>
                </a:solidFill>
              </a:rPr>
              <a:t>length:</a:t>
            </a:r>
          </a:p>
        </p:txBody>
      </p:sp>
      <p:sp>
        <p:nvSpPr>
          <p:cNvPr id="64534" name="Text Box 44"/>
          <p:cNvSpPr txBox="1">
            <a:spLocks noChangeArrowheads="1"/>
          </p:cNvSpPr>
          <p:nvPr/>
        </p:nvSpPr>
        <p:spPr bwMode="auto">
          <a:xfrm>
            <a:off x="5715000" y="52578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i="0">
                <a:solidFill>
                  <a:srgbClr val="FF3300"/>
                </a:solidFill>
              </a:rPr>
              <a:t>width:</a:t>
            </a:r>
          </a:p>
        </p:txBody>
      </p:sp>
      <p:sp>
        <p:nvSpPr>
          <p:cNvPr id="64535" name="Rectangle 45"/>
          <p:cNvSpPr>
            <a:spLocks noChangeArrowheads="1"/>
          </p:cNvSpPr>
          <p:nvPr/>
        </p:nvSpPr>
        <p:spPr bwMode="auto">
          <a:xfrm>
            <a:off x="5562600" y="4495800"/>
            <a:ext cx="2209800" cy="13716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  <p:sp>
        <p:nvSpPr>
          <p:cNvPr id="64536" name="Line 46"/>
          <p:cNvSpPr>
            <a:spLocks noChangeShapeType="1"/>
          </p:cNvSpPr>
          <p:nvPr/>
        </p:nvSpPr>
        <p:spPr bwMode="auto">
          <a:xfrm>
            <a:off x="4419600" y="5181600"/>
            <a:ext cx="11430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4537" name="Text Box 47"/>
          <p:cNvSpPr txBox="1">
            <a:spLocks noChangeArrowheads="1"/>
          </p:cNvSpPr>
          <p:nvPr/>
        </p:nvSpPr>
        <p:spPr bwMode="auto">
          <a:xfrm>
            <a:off x="533400" y="1676400"/>
            <a:ext cx="2590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000" i="0"/>
              <a:t>The </a:t>
            </a:r>
            <a:r>
              <a:rPr lang="en-US" altLang="en-US" sz="2000" i="0">
                <a:latin typeface="Courier New" panose="02070309020205020404" pitchFamily="49" charset="0"/>
              </a:rPr>
              <a:t>kitchen</a:t>
            </a:r>
            <a:r>
              <a:rPr lang="en-US" altLang="en-US" sz="2000" i="0"/>
              <a:t> variable holds the address of a </a:t>
            </a:r>
            <a:r>
              <a:rPr lang="en-US" altLang="en-US" sz="2000" i="0">
                <a:latin typeface="Courier New" panose="02070309020205020404" pitchFamily="49" charset="0"/>
              </a:rPr>
              <a:t>Rectangle</a:t>
            </a:r>
            <a:r>
              <a:rPr lang="en-US" altLang="en-US" sz="2000" i="0"/>
              <a:t> Object.</a:t>
            </a:r>
          </a:p>
        </p:txBody>
      </p:sp>
      <p:sp>
        <p:nvSpPr>
          <p:cNvPr id="64538" name="Text Box 55"/>
          <p:cNvSpPr txBox="1">
            <a:spLocks noChangeArrowheads="1"/>
          </p:cNvSpPr>
          <p:nvPr/>
        </p:nvSpPr>
        <p:spPr bwMode="auto">
          <a:xfrm>
            <a:off x="533400" y="3124200"/>
            <a:ext cx="2590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000" i="0"/>
              <a:t>The </a:t>
            </a:r>
            <a:r>
              <a:rPr lang="en-US" altLang="en-US" sz="2000" i="0">
                <a:latin typeface="Courier New" panose="02070309020205020404" pitchFamily="49" charset="0"/>
              </a:rPr>
              <a:t>bedroom</a:t>
            </a:r>
            <a:r>
              <a:rPr lang="en-US" altLang="en-US" sz="2000" i="0"/>
              <a:t> variable holds the address of a </a:t>
            </a:r>
            <a:r>
              <a:rPr lang="en-US" altLang="en-US" sz="2000" i="0">
                <a:latin typeface="Courier New" panose="02070309020205020404" pitchFamily="49" charset="0"/>
              </a:rPr>
              <a:t>Rectangle</a:t>
            </a:r>
            <a:r>
              <a:rPr lang="en-US" altLang="en-US" sz="2000" i="0"/>
              <a:t> Object.</a:t>
            </a:r>
          </a:p>
        </p:txBody>
      </p:sp>
      <p:sp>
        <p:nvSpPr>
          <p:cNvPr id="64539" name="Text Box 56"/>
          <p:cNvSpPr txBox="1">
            <a:spLocks noChangeArrowheads="1"/>
          </p:cNvSpPr>
          <p:nvPr/>
        </p:nvSpPr>
        <p:spPr bwMode="auto">
          <a:xfrm>
            <a:off x="533400" y="4572000"/>
            <a:ext cx="2590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000" i="0"/>
              <a:t>The </a:t>
            </a:r>
            <a:r>
              <a:rPr lang="en-US" altLang="en-US" sz="2000" i="0">
                <a:latin typeface="Courier New" panose="02070309020205020404" pitchFamily="49" charset="0"/>
              </a:rPr>
              <a:t>den</a:t>
            </a:r>
            <a:r>
              <a:rPr lang="en-US" altLang="en-US" sz="2000" i="0"/>
              <a:t> variable holds the address of a </a:t>
            </a:r>
            <a:r>
              <a:rPr lang="en-US" altLang="en-US" sz="2000" i="0">
                <a:latin typeface="Courier New" panose="02070309020205020404" pitchFamily="49" charset="0"/>
              </a:rPr>
              <a:t>Rectangle</a:t>
            </a:r>
            <a:r>
              <a:rPr lang="en-US" altLang="en-US" sz="2000" i="0"/>
              <a:t> Object.</a:t>
            </a:r>
          </a:p>
        </p:txBody>
      </p:sp>
    </p:spTree>
    <p:extLst>
      <p:ext uri="{BB962C8B-B14F-4D97-AF65-F5344CB8AC3E}">
        <p14:creationId xmlns:p14="http://schemas.microsoft.com/office/powerpoint/2010/main" val="148302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Access Specifiers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An access specifier is a Java keyword that indicates how a field or method can be accessed.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latin typeface="Courier New" panose="02070309020205020404" pitchFamily="49" charset="0"/>
              </a:rPr>
              <a:t>public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When the </a:t>
            </a:r>
            <a:r>
              <a:rPr lang="en-US" altLang="en-US" sz="2400" smtClean="0">
                <a:latin typeface="Courier New" panose="02070309020205020404" pitchFamily="49" charset="0"/>
              </a:rPr>
              <a:t>public</a:t>
            </a:r>
            <a:r>
              <a:rPr lang="en-US" altLang="en-US" sz="2400" smtClean="0"/>
              <a:t> access specifier is applied to a class member, the member can be accessed by code inside the class or outside.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latin typeface="Courier New" panose="02070309020205020404" pitchFamily="49" charset="0"/>
              </a:rPr>
              <a:t>private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When the </a:t>
            </a:r>
            <a:r>
              <a:rPr lang="en-US" altLang="en-US" sz="2400" smtClean="0">
                <a:latin typeface="Courier New" panose="02070309020205020404" pitchFamily="49" charset="0"/>
              </a:rPr>
              <a:t>private</a:t>
            </a:r>
            <a:r>
              <a:rPr lang="en-US" altLang="en-US" sz="2400" smtClean="0"/>
              <a:t> access specifier is applied to a class member, the member cannot be accessed by code outside the class.  The member can be accessed only by methods that are members of the same class.</a:t>
            </a:r>
          </a:p>
        </p:txBody>
      </p:sp>
    </p:spTree>
    <p:extLst>
      <p:ext uri="{BB962C8B-B14F-4D97-AF65-F5344CB8AC3E}">
        <p14:creationId xmlns:p14="http://schemas.microsoft.com/office/powerpoint/2010/main" val="241027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5711</TotalTime>
  <Words>1936</Words>
  <Application>Microsoft Office PowerPoint</Application>
  <PresentationFormat>On-screen Show (4:3)</PresentationFormat>
  <Paragraphs>411</Paragraphs>
  <Slides>41</Slides>
  <Notes>37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Lecture 5- Classes, Objects and Methods</vt:lpstr>
      <vt:lpstr>Objects and Classes</vt:lpstr>
      <vt:lpstr>Objects and Classes</vt:lpstr>
      <vt:lpstr>Objects and Classes</vt:lpstr>
      <vt:lpstr>Objects and Classes</vt:lpstr>
      <vt:lpstr>Creating an object</vt:lpstr>
      <vt:lpstr>Instance Fields and Methods</vt:lpstr>
      <vt:lpstr>States of Three Different Rectangle Objects</vt:lpstr>
      <vt:lpstr>Access Specifiers</vt:lpstr>
      <vt:lpstr>Writing the Code for the Class Fields</vt:lpstr>
      <vt:lpstr>Private Class Fields</vt:lpstr>
      <vt:lpstr>Instance Fields and Methods</vt:lpstr>
      <vt:lpstr>Activity 10  </vt:lpstr>
      <vt:lpstr>Why Write Methods?</vt:lpstr>
      <vt:lpstr>Parts of a Method Header</vt:lpstr>
      <vt:lpstr>Header for the setLength Method</vt:lpstr>
      <vt:lpstr>Calling the setLength Method</vt:lpstr>
      <vt:lpstr>Writing the Code for the Class Fields</vt:lpstr>
      <vt:lpstr>void Methods and Value-Returning Methods</vt:lpstr>
      <vt:lpstr>Defining a void Method</vt:lpstr>
      <vt:lpstr>Two Parts of static Method Declaration</vt:lpstr>
      <vt:lpstr>Parts of a static Method Header</vt:lpstr>
      <vt:lpstr>Calling a static Method</vt:lpstr>
      <vt:lpstr>Activity 11  (will be included in quiz grade)</vt:lpstr>
      <vt:lpstr>Passing Arguments to a Method</vt:lpstr>
      <vt:lpstr>Passing 5 to the displayValue Method</vt:lpstr>
      <vt:lpstr>Argument and Parameter Data Type Compatibility</vt:lpstr>
      <vt:lpstr>Passing Multiple Arguments</vt:lpstr>
      <vt:lpstr>Activity 12  (will be included in quiz grade)</vt:lpstr>
      <vt:lpstr>Arguments are Passed by Value</vt:lpstr>
      <vt:lpstr>More About Local Variables</vt:lpstr>
      <vt:lpstr>Defining a Value-Returning Method</vt:lpstr>
      <vt:lpstr>Calling a Value-Returning Method</vt:lpstr>
      <vt:lpstr>Activity 13  (will be included in quiz grade)</vt:lpstr>
      <vt:lpstr>Returning a booleanValue</vt:lpstr>
      <vt:lpstr>Returning a Reference to a String Object</vt:lpstr>
      <vt:lpstr>Accessor and Mutator Methods</vt:lpstr>
      <vt:lpstr>Accessors and Mutators</vt:lpstr>
      <vt:lpstr>Getters and Setters for Rectangle Class</vt:lpstr>
      <vt:lpstr>Calling the instance methods</vt:lpstr>
      <vt:lpstr>Activity 14  (will be included in quiz grade)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1- Introduction</dc:title>
  <dc:creator>Sampath Jayarathna</dc:creator>
  <cp:lastModifiedBy>Sampath Jayarathna</cp:lastModifiedBy>
  <cp:revision>133</cp:revision>
  <dcterms:created xsi:type="dcterms:W3CDTF">2009-12-29T10:39:27Z</dcterms:created>
  <dcterms:modified xsi:type="dcterms:W3CDTF">2017-11-09T00:12:52Z</dcterms:modified>
</cp:coreProperties>
</file>