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8" r:id="rId1"/>
  </p:sldMasterIdLst>
  <p:notesMasterIdLst>
    <p:notesMasterId r:id="rId32"/>
  </p:notesMasterIdLst>
  <p:handoutMasterIdLst>
    <p:handoutMasterId r:id="rId33"/>
  </p:handoutMasterIdLst>
  <p:sldIdLst>
    <p:sldId id="345" r:id="rId2"/>
    <p:sldId id="341" r:id="rId3"/>
    <p:sldId id="342" r:id="rId4"/>
    <p:sldId id="355" r:id="rId5"/>
    <p:sldId id="356" r:id="rId6"/>
    <p:sldId id="357" r:id="rId7"/>
    <p:sldId id="358" r:id="rId8"/>
    <p:sldId id="403" r:id="rId9"/>
    <p:sldId id="404" r:id="rId10"/>
    <p:sldId id="389" r:id="rId11"/>
    <p:sldId id="390" r:id="rId12"/>
    <p:sldId id="391" r:id="rId13"/>
    <p:sldId id="392" r:id="rId14"/>
    <p:sldId id="393" r:id="rId15"/>
    <p:sldId id="394" r:id="rId16"/>
    <p:sldId id="395" r:id="rId17"/>
    <p:sldId id="396" r:id="rId18"/>
    <p:sldId id="397" r:id="rId19"/>
    <p:sldId id="398" r:id="rId20"/>
    <p:sldId id="399" r:id="rId21"/>
    <p:sldId id="402" r:id="rId22"/>
    <p:sldId id="362" r:id="rId23"/>
    <p:sldId id="363" r:id="rId24"/>
    <p:sldId id="364" r:id="rId25"/>
    <p:sldId id="370" r:id="rId26"/>
    <p:sldId id="371" r:id="rId27"/>
    <p:sldId id="372" r:id="rId28"/>
    <p:sldId id="373" r:id="rId29"/>
    <p:sldId id="374" r:id="rId30"/>
    <p:sldId id="375" r:id="rId3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424D"/>
    <a:srgbClr val="5B86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4660"/>
  </p:normalViewPr>
  <p:slideViewPr>
    <p:cSldViewPr snapToGrid="0" snapToObjects="1">
      <p:cViewPr varScale="1">
        <p:scale>
          <a:sx n="107" d="100"/>
          <a:sy n="107" d="100"/>
        </p:scale>
        <p:origin x="-1650" y="-84"/>
      </p:cViewPr>
      <p:guideLst>
        <p:guide orient="horz" pos="2160"/>
        <p:guide pos="2880"/>
      </p:guideLst>
    </p:cSldViewPr>
  </p:slideViewPr>
  <p:notesTextViewPr>
    <p:cViewPr>
      <p:scale>
        <a:sx n="3" d="2"/>
        <a:sy n="3" d="2"/>
      </p:scale>
      <p:origin x="0" y="0"/>
    </p:cViewPr>
  </p:notesTextViewPr>
  <p:sorterViewPr>
    <p:cViewPr>
      <p:scale>
        <a:sx n="50" d="100"/>
        <a:sy n="50" d="100"/>
      </p:scale>
      <p:origin x="0" y="0"/>
    </p:cViewPr>
  </p:sorterViewPr>
  <p:notesViewPr>
    <p:cSldViewPr snapToGrid="0" snapToObjects="1">
      <p:cViewPr varScale="1">
        <p:scale>
          <a:sx n="84" d="100"/>
          <a:sy n="84" d="100"/>
        </p:scale>
        <p:origin x="190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62"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path Jayarathna" userId="aa7a8714-7736-4927-8c16-9ff815108838" providerId="ADAL" clId="{D2EE4B9D-70A2-4F75-8211-5A7330C9160C}"/>
    <pc:docChg chg="delSld modSld">
      <pc:chgData name="Sampath Jayarathna" userId="aa7a8714-7736-4927-8c16-9ff815108838" providerId="ADAL" clId="{D2EE4B9D-70A2-4F75-8211-5A7330C9160C}" dt="2017-09-24T18:28:46.025" v="31" actId="20577"/>
      <pc:docMkLst>
        <pc:docMk/>
      </pc:docMkLst>
      <pc:sldChg chg="modSp">
        <pc:chgData name="Sampath Jayarathna" userId="aa7a8714-7736-4927-8c16-9ff815108838" providerId="ADAL" clId="{D2EE4B9D-70A2-4F75-8211-5A7330C9160C}" dt="2017-09-24T18:28:46.025" v="31" actId="20577"/>
        <pc:sldMkLst>
          <pc:docMk/>
          <pc:sldMk cId="0" sldId="256"/>
        </pc:sldMkLst>
        <pc:spChg chg="mod">
          <ac:chgData name="Sampath Jayarathna" userId="aa7a8714-7736-4927-8c16-9ff815108838" providerId="ADAL" clId="{D2EE4B9D-70A2-4F75-8211-5A7330C9160C}" dt="2017-09-24T18:28:46.025" v="31" actId="20577"/>
          <ac:spMkLst>
            <pc:docMk/>
            <pc:sldMk cId="0" sldId="256"/>
            <ac:spMk id="13314" creationId="{00000000-0000-0000-0000-000000000000}"/>
          </ac:spMkLst>
        </pc:spChg>
      </pc:sldChg>
      <pc:sldChg chg="del">
        <pc:chgData name="Sampath Jayarathna" userId="aa7a8714-7736-4927-8c16-9ff815108838" providerId="ADAL" clId="{D2EE4B9D-70A2-4F75-8211-5A7330C9160C}" dt="2017-09-12T15:03:33.850" v="4" actId="2696"/>
        <pc:sldMkLst>
          <pc:docMk/>
          <pc:sldMk cId="450086219" sldId="340"/>
        </pc:sldMkLst>
      </pc:sldChg>
      <pc:sldChg chg="del">
        <pc:chgData name="Sampath Jayarathna" userId="aa7a8714-7736-4927-8c16-9ff815108838" providerId="ADAL" clId="{D2EE4B9D-70A2-4F75-8211-5A7330C9160C}" dt="2017-09-12T15:03:33.458" v="1" actId="2696"/>
        <pc:sldMkLst>
          <pc:docMk/>
          <pc:sldMk cId="3705756063" sldId="341"/>
        </pc:sldMkLst>
      </pc:sldChg>
      <pc:sldChg chg="del">
        <pc:chgData name="Sampath Jayarathna" userId="aa7a8714-7736-4927-8c16-9ff815108838" providerId="ADAL" clId="{D2EE4B9D-70A2-4F75-8211-5A7330C9160C}" dt="2017-09-12T15:03:34.319" v="7" actId="2696"/>
        <pc:sldMkLst>
          <pc:docMk/>
          <pc:sldMk cId="2290553107" sldId="342"/>
        </pc:sldMkLst>
      </pc:sldChg>
      <pc:sldChg chg="del">
        <pc:chgData name="Sampath Jayarathna" userId="aa7a8714-7736-4927-8c16-9ff815108838" providerId="ADAL" clId="{D2EE4B9D-70A2-4F75-8211-5A7330C9160C}" dt="2017-09-12T15:03:34.689" v="9" actId="2696"/>
        <pc:sldMkLst>
          <pc:docMk/>
          <pc:sldMk cId="265880121" sldId="343"/>
        </pc:sldMkLst>
      </pc:sldChg>
      <pc:sldChg chg="del">
        <pc:chgData name="Sampath Jayarathna" userId="aa7a8714-7736-4927-8c16-9ff815108838" providerId="ADAL" clId="{D2EE4B9D-70A2-4F75-8211-5A7330C9160C}" dt="2017-09-12T15:03:35.011" v="11" actId="2696"/>
        <pc:sldMkLst>
          <pc:docMk/>
          <pc:sldMk cId="3315338143" sldId="344"/>
        </pc:sldMkLst>
      </pc:sldChg>
      <pc:sldChg chg="del">
        <pc:chgData name="Sampath Jayarathna" userId="aa7a8714-7736-4927-8c16-9ff815108838" providerId="ADAL" clId="{D2EE4B9D-70A2-4F75-8211-5A7330C9160C}" dt="2017-09-12T15:03:33.302" v="0" actId="2696"/>
        <pc:sldMkLst>
          <pc:docMk/>
          <pc:sldMk cId="2283379043" sldId="350"/>
        </pc:sldMkLst>
      </pc:sldChg>
      <pc:sldChg chg="del">
        <pc:chgData name="Sampath Jayarathna" userId="aa7a8714-7736-4927-8c16-9ff815108838" providerId="ADAL" clId="{D2EE4B9D-70A2-4F75-8211-5A7330C9160C}" dt="2017-09-12T15:03:34.009" v="5" actId="2696"/>
        <pc:sldMkLst>
          <pc:docMk/>
          <pc:sldMk cId="3651676875" sldId="351"/>
        </pc:sldMkLst>
      </pc:sldChg>
      <pc:sldChg chg="del">
        <pc:chgData name="Sampath Jayarathna" userId="aa7a8714-7736-4927-8c16-9ff815108838" providerId="ADAL" clId="{D2EE4B9D-70A2-4F75-8211-5A7330C9160C}" dt="2017-09-12T15:03:34.179" v="6" actId="2696"/>
        <pc:sldMkLst>
          <pc:docMk/>
          <pc:sldMk cId="2759901797" sldId="352"/>
        </pc:sldMkLst>
      </pc:sldChg>
      <pc:sldChg chg="del">
        <pc:chgData name="Sampath Jayarathna" userId="aa7a8714-7736-4927-8c16-9ff815108838" providerId="ADAL" clId="{D2EE4B9D-70A2-4F75-8211-5A7330C9160C}" dt="2017-09-12T15:03:34.841" v="10" actId="2696"/>
        <pc:sldMkLst>
          <pc:docMk/>
          <pc:sldMk cId="858178701" sldId="353"/>
        </pc:sldMkLst>
      </pc:sldChg>
      <pc:sldChg chg="del">
        <pc:chgData name="Sampath Jayarathna" userId="aa7a8714-7736-4927-8c16-9ff815108838" providerId="ADAL" clId="{D2EE4B9D-70A2-4F75-8211-5A7330C9160C}" dt="2017-09-12T15:03:33.536" v="2" actId="2696"/>
        <pc:sldMkLst>
          <pc:docMk/>
          <pc:sldMk cId="1727781578" sldId="354"/>
        </pc:sldMkLst>
      </pc:sldChg>
      <pc:sldChg chg="del">
        <pc:chgData name="Sampath Jayarathna" userId="aa7a8714-7736-4927-8c16-9ff815108838" providerId="ADAL" clId="{D2EE4B9D-70A2-4F75-8211-5A7330C9160C}" dt="2017-09-12T15:03:33.772" v="3" actId="2696"/>
        <pc:sldMkLst>
          <pc:docMk/>
          <pc:sldMk cId="511755203" sldId="355"/>
        </pc:sldMkLst>
      </pc:sldChg>
      <pc:sldChg chg="del">
        <pc:chgData name="Sampath Jayarathna" userId="aa7a8714-7736-4927-8c16-9ff815108838" providerId="ADAL" clId="{D2EE4B9D-70A2-4F75-8211-5A7330C9160C}" dt="2017-09-12T15:03:34.539" v="8" actId="2696"/>
        <pc:sldMkLst>
          <pc:docMk/>
          <pc:sldMk cId="541775549" sldId="356"/>
        </pc:sldMkLst>
      </pc:sldChg>
      <pc:sldChg chg="del">
        <pc:chgData name="Sampath Jayarathna" userId="aa7a8714-7736-4927-8c16-9ff815108838" providerId="ADAL" clId="{D2EE4B9D-70A2-4F75-8211-5A7330C9160C}" dt="2017-09-12T15:03:35.181" v="12" actId="2696"/>
        <pc:sldMkLst>
          <pc:docMk/>
          <pc:sldMk cId="3724950859" sldId="357"/>
        </pc:sldMkLst>
      </pc:sldChg>
      <pc:sldChg chg="del">
        <pc:chgData name="Sampath Jayarathna" userId="aa7a8714-7736-4927-8c16-9ff815108838" providerId="ADAL" clId="{D2EE4B9D-70A2-4F75-8211-5A7330C9160C}" dt="2017-09-12T15:03:35.351" v="13" actId="2696"/>
        <pc:sldMkLst>
          <pc:docMk/>
          <pc:sldMk cId="1698846101" sldId="359"/>
        </pc:sldMkLst>
      </pc:sldChg>
      <pc:sldChg chg="del">
        <pc:chgData name="Sampath Jayarathna" userId="aa7a8714-7736-4927-8c16-9ff815108838" providerId="ADAL" clId="{D2EE4B9D-70A2-4F75-8211-5A7330C9160C}" dt="2017-09-12T15:03:35.501" v="14" actId="2696"/>
        <pc:sldMkLst>
          <pc:docMk/>
          <pc:sldMk cId="782113203" sldId="380"/>
        </pc:sldMkLst>
      </pc:sldChg>
      <pc:sldChg chg="del">
        <pc:chgData name="Sampath Jayarathna" userId="aa7a8714-7736-4927-8c16-9ff815108838" providerId="ADAL" clId="{D2EE4B9D-70A2-4F75-8211-5A7330C9160C}" dt="2017-09-12T15:03:35.651" v="15" actId="2696"/>
        <pc:sldMkLst>
          <pc:docMk/>
          <pc:sldMk cId="231299932" sldId="381"/>
        </pc:sldMkLst>
      </pc:sldChg>
      <pc:sldChg chg="del">
        <pc:chgData name="Sampath Jayarathna" userId="aa7a8714-7736-4927-8c16-9ff815108838" providerId="ADAL" clId="{D2EE4B9D-70A2-4F75-8211-5A7330C9160C}" dt="2017-09-12T15:03:35.813" v="16" actId="2696"/>
        <pc:sldMkLst>
          <pc:docMk/>
          <pc:sldMk cId="599559120" sldId="382"/>
        </pc:sldMkLst>
      </pc:sldChg>
      <pc:sldChg chg="del">
        <pc:chgData name="Sampath Jayarathna" userId="aa7a8714-7736-4927-8c16-9ff815108838" providerId="ADAL" clId="{D2EE4B9D-70A2-4F75-8211-5A7330C9160C}" dt="2017-09-12T15:03:35.973" v="17" actId="2696"/>
        <pc:sldMkLst>
          <pc:docMk/>
          <pc:sldMk cId="3167279929" sldId="383"/>
        </pc:sldMkLst>
      </pc:sldChg>
      <pc:sldChg chg="del">
        <pc:chgData name="Sampath Jayarathna" userId="aa7a8714-7736-4927-8c16-9ff815108838" providerId="ADAL" clId="{D2EE4B9D-70A2-4F75-8211-5A7330C9160C}" dt="2017-09-12T15:03:36.143" v="18" actId="2696"/>
        <pc:sldMkLst>
          <pc:docMk/>
          <pc:sldMk cId="3489603492" sldId="455"/>
        </pc:sldMkLst>
      </pc:sldChg>
      <pc:sldChg chg="del">
        <pc:chgData name="Sampath Jayarathna" userId="aa7a8714-7736-4927-8c16-9ff815108838" providerId="ADAL" clId="{D2EE4B9D-70A2-4F75-8211-5A7330C9160C}" dt="2017-09-12T15:03:36.603" v="19" actId="2696"/>
        <pc:sldMkLst>
          <pc:docMk/>
          <pc:sldMk cId="1696834061" sldId="456"/>
        </pc:sldMkLst>
      </pc:sldChg>
      <pc:sldChg chg="del">
        <pc:chgData name="Sampath Jayarathna" userId="aa7a8714-7736-4927-8c16-9ff815108838" providerId="ADAL" clId="{D2EE4B9D-70A2-4F75-8211-5A7330C9160C}" dt="2017-09-12T15:03:36.815" v="20" actId="2696"/>
        <pc:sldMkLst>
          <pc:docMk/>
          <pc:sldMk cId="158424463" sldId="457"/>
        </pc:sldMkLst>
      </pc:sldChg>
      <pc:sldChg chg="del">
        <pc:chgData name="Sampath Jayarathna" userId="aa7a8714-7736-4927-8c16-9ff815108838" providerId="ADAL" clId="{D2EE4B9D-70A2-4F75-8211-5A7330C9160C}" dt="2017-09-12T15:03:37.085" v="21" actId="2696"/>
        <pc:sldMkLst>
          <pc:docMk/>
          <pc:sldMk cId="1777609322" sldId="458"/>
        </pc:sldMkLst>
      </pc:sldChg>
      <pc:sldChg chg="del">
        <pc:chgData name="Sampath Jayarathna" userId="aa7a8714-7736-4927-8c16-9ff815108838" providerId="ADAL" clId="{D2EE4B9D-70A2-4F75-8211-5A7330C9160C}" dt="2017-09-12T15:03:37.685" v="22" actId="2696"/>
        <pc:sldMkLst>
          <pc:docMk/>
          <pc:sldMk cId="2324434147" sldId="459"/>
        </pc:sldMkLst>
      </pc:sldChg>
      <pc:sldChg chg="del">
        <pc:chgData name="Sampath Jayarathna" userId="aa7a8714-7736-4927-8c16-9ff815108838" providerId="ADAL" clId="{D2EE4B9D-70A2-4F75-8211-5A7330C9160C}" dt="2017-09-12T15:03:38.230" v="23" actId="2696"/>
        <pc:sldMkLst>
          <pc:docMk/>
          <pc:sldMk cId="2673305904" sldId="460"/>
        </pc:sldMkLst>
      </pc:sldChg>
      <pc:sldChg chg="del">
        <pc:chgData name="Sampath Jayarathna" userId="aa7a8714-7736-4927-8c16-9ff815108838" providerId="ADAL" clId="{D2EE4B9D-70A2-4F75-8211-5A7330C9160C}" dt="2017-09-12T15:03:38.732" v="24" actId="2696"/>
        <pc:sldMkLst>
          <pc:docMk/>
          <pc:sldMk cId="3285465726" sldId="461"/>
        </pc:sldMkLst>
      </pc:sldChg>
      <pc:sldChg chg="del">
        <pc:chgData name="Sampath Jayarathna" userId="aa7a8714-7736-4927-8c16-9ff815108838" providerId="ADAL" clId="{D2EE4B9D-70A2-4F75-8211-5A7330C9160C}" dt="2017-09-12T15:03:39.364" v="25" actId="2696"/>
        <pc:sldMkLst>
          <pc:docMk/>
          <pc:sldMk cId="3569340784" sldId="462"/>
        </pc:sldMkLst>
      </pc:sldChg>
      <pc:sldChg chg="del">
        <pc:chgData name="Sampath Jayarathna" userId="aa7a8714-7736-4927-8c16-9ff815108838" providerId="ADAL" clId="{D2EE4B9D-70A2-4F75-8211-5A7330C9160C}" dt="2017-09-12T15:03:39.941" v="26" actId="2696"/>
        <pc:sldMkLst>
          <pc:docMk/>
          <pc:sldMk cId="1650374584" sldId="463"/>
        </pc:sldMkLst>
      </pc:sldChg>
      <pc:sldChg chg="del">
        <pc:chgData name="Sampath Jayarathna" userId="aa7a8714-7736-4927-8c16-9ff815108838" providerId="ADAL" clId="{D2EE4B9D-70A2-4F75-8211-5A7330C9160C}" dt="2017-09-12T15:03:41.125" v="27" actId="2696"/>
        <pc:sldMkLst>
          <pc:docMk/>
          <pc:sldMk cId="1732650775" sldId="464"/>
        </pc:sldMkLst>
      </pc:sldChg>
      <pc:sldChg chg="del">
        <pc:chgData name="Sampath Jayarathna" userId="aa7a8714-7736-4927-8c16-9ff815108838" providerId="ADAL" clId="{D2EE4B9D-70A2-4F75-8211-5A7330C9160C}" dt="2017-09-12T15:03:41.878" v="28" actId="2696"/>
        <pc:sldMkLst>
          <pc:docMk/>
          <pc:sldMk cId="2381656722" sldId="465"/>
        </pc:sldMkLst>
      </pc:sldChg>
      <pc:sldChg chg="del">
        <pc:chgData name="Sampath Jayarathna" userId="aa7a8714-7736-4927-8c16-9ff815108838" providerId="ADAL" clId="{D2EE4B9D-70A2-4F75-8211-5A7330C9160C}" dt="2017-09-12T15:03:42.488" v="29" actId="2696"/>
        <pc:sldMkLst>
          <pc:docMk/>
          <pc:sldMk cId="2743797303" sldId="467"/>
        </pc:sldMkLst>
      </pc:sldChg>
      <pc:sldChg chg="del">
        <pc:chgData name="Sampath Jayarathna" userId="aa7a8714-7736-4927-8c16-9ff815108838" providerId="ADAL" clId="{D2EE4B9D-70A2-4F75-8211-5A7330C9160C}" dt="2017-09-12T15:03:43.147" v="30" actId="2696"/>
        <pc:sldMkLst>
          <pc:docMk/>
          <pc:sldMk cId="647630597" sldId="468"/>
        </pc:sldMkLst>
      </pc:sldChg>
    </pc:docChg>
  </pc:docChgLst>
  <pc:docChgLst>
    <pc:chgData name="Sampath Jayarathna" userId="aa7a8714-7736-4927-8c16-9ff815108838" providerId="ADAL" clId="{6CAEAFC0-AB1F-4D68-BC4D-CA253A706F71}"/>
    <pc:docChg chg="undo redo custSel addSld delSld modSld">
      <pc:chgData name="Sampath Jayarathna" userId="aa7a8714-7736-4927-8c16-9ff815108838" providerId="ADAL" clId="{6CAEAFC0-AB1F-4D68-BC4D-CA253A706F71}" dt="2017-10-06T23:55:21.439" v="487" actId="2696"/>
      <pc:docMkLst>
        <pc:docMk/>
      </pc:docMkLst>
      <pc:sldChg chg="delSp modSp">
        <pc:chgData name="Sampath Jayarathna" userId="aa7a8714-7736-4927-8c16-9ff815108838" providerId="ADAL" clId="{6CAEAFC0-AB1F-4D68-BC4D-CA253A706F71}" dt="2017-10-06T20:10:49.184" v="119" actId="2696"/>
        <pc:sldMkLst>
          <pc:docMk/>
          <pc:sldMk cId="0" sldId="256"/>
        </pc:sldMkLst>
        <pc:spChg chg="del">
          <ac:chgData name="Sampath Jayarathna" userId="aa7a8714-7736-4927-8c16-9ff815108838" providerId="ADAL" clId="{6CAEAFC0-AB1F-4D68-BC4D-CA253A706F71}" dt="2017-10-06T20:10:49.184" v="119" actId="2696"/>
          <ac:spMkLst>
            <pc:docMk/>
            <pc:sldMk cId="0" sldId="256"/>
            <ac:spMk id="5" creationId="{00000000-0000-0000-0000-000000000000}"/>
          </ac:spMkLst>
        </pc:spChg>
        <pc:spChg chg="mod">
          <ac:chgData name="Sampath Jayarathna" userId="aa7a8714-7736-4927-8c16-9ff815108838" providerId="ADAL" clId="{6CAEAFC0-AB1F-4D68-BC4D-CA253A706F71}" dt="2017-10-06T19:33:06.767" v="59" actId="313"/>
          <ac:spMkLst>
            <pc:docMk/>
            <pc:sldMk cId="0" sldId="256"/>
            <ac:spMk id="13314" creationId="{00000000-0000-0000-0000-000000000000}"/>
          </ac:spMkLst>
        </pc:spChg>
      </pc:sldChg>
      <pc:sldChg chg="delSp modSp add del">
        <pc:chgData name="Sampath Jayarathna" userId="aa7a8714-7736-4927-8c16-9ff815108838" providerId="ADAL" clId="{6CAEAFC0-AB1F-4D68-BC4D-CA253A706F71}" dt="2017-10-06T23:55:21.439" v="487" actId="2696"/>
        <pc:sldMkLst>
          <pc:docMk/>
          <pc:sldMk cId="1919406816" sldId="257"/>
        </pc:sldMkLst>
        <pc:spChg chg="del">
          <ac:chgData name="Sampath Jayarathna" userId="aa7a8714-7736-4927-8c16-9ff815108838" providerId="ADAL" clId="{6CAEAFC0-AB1F-4D68-BC4D-CA253A706F71}" dt="2017-10-06T20:10:49.184" v="119" actId="2696"/>
          <ac:spMkLst>
            <pc:docMk/>
            <pc:sldMk cId="1919406816" sldId="257"/>
            <ac:spMk id="5122" creationId="{53B06223-AFAB-4AF2-B4F8-36E376230935}"/>
          </ac:spMkLst>
        </pc:spChg>
        <pc:spChg chg="mod">
          <ac:chgData name="Sampath Jayarathna" userId="aa7a8714-7736-4927-8c16-9ff815108838" providerId="ADAL" clId="{6CAEAFC0-AB1F-4D68-BC4D-CA253A706F71}" dt="2017-10-06T20:08:01.526" v="66" actId="14100"/>
          <ac:spMkLst>
            <pc:docMk/>
            <pc:sldMk cId="1919406816" sldId="257"/>
            <ac:spMk id="5124" creationId="{30957F7A-7F5A-450F-8804-4198EAD52B67}"/>
          </ac:spMkLst>
        </pc:spChg>
      </pc:sldChg>
      <pc:sldChg chg="add del">
        <pc:chgData name="Sampath Jayarathna" userId="aa7a8714-7736-4927-8c16-9ff815108838" providerId="ADAL" clId="{6CAEAFC0-AB1F-4D68-BC4D-CA253A706F71}" dt="2017-10-06T20:08:16.673" v="67" actId="2696"/>
        <pc:sldMkLst>
          <pc:docMk/>
          <pc:sldMk cId="3154809346" sldId="258"/>
        </pc:sldMkLst>
      </pc:sldChg>
      <pc:sldChg chg="delSp modSp add">
        <pc:chgData name="Sampath Jayarathna" userId="aa7a8714-7736-4927-8c16-9ff815108838" providerId="ADAL" clId="{6CAEAFC0-AB1F-4D68-BC4D-CA253A706F71}" dt="2017-10-06T20:10:49.184" v="119" actId="2696"/>
        <pc:sldMkLst>
          <pc:docMk/>
          <pc:sldMk cId="4219075998" sldId="259"/>
        </pc:sldMkLst>
        <pc:spChg chg="del">
          <ac:chgData name="Sampath Jayarathna" userId="aa7a8714-7736-4927-8c16-9ff815108838" providerId="ADAL" clId="{6CAEAFC0-AB1F-4D68-BC4D-CA253A706F71}" dt="2017-10-06T20:10:49.184" v="119" actId="2696"/>
          <ac:spMkLst>
            <pc:docMk/>
            <pc:sldMk cId="4219075998" sldId="259"/>
            <ac:spMk id="9218" creationId="{F096CF89-4867-4F5F-9F6E-83A5F0F832E2}"/>
          </ac:spMkLst>
        </pc:spChg>
        <pc:spChg chg="mod">
          <ac:chgData name="Sampath Jayarathna" userId="aa7a8714-7736-4927-8c16-9ff815108838" providerId="ADAL" clId="{6CAEAFC0-AB1F-4D68-BC4D-CA253A706F71}" dt="2017-10-06T20:08:51.893" v="75" actId="20577"/>
          <ac:spMkLst>
            <pc:docMk/>
            <pc:sldMk cId="4219075998" sldId="259"/>
            <ac:spMk id="9220" creationId="{0D65E5AE-A376-4F8A-B149-6F58B04EE0D9}"/>
          </ac:spMkLst>
        </pc:spChg>
      </pc:sldChg>
      <pc:sldChg chg="delSp modSp add">
        <pc:chgData name="Sampath Jayarathna" userId="aa7a8714-7736-4927-8c16-9ff815108838" providerId="ADAL" clId="{6CAEAFC0-AB1F-4D68-BC4D-CA253A706F71}" dt="2017-10-06T20:12:41.532" v="201" actId="20577"/>
        <pc:sldMkLst>
          <pc:docMk/>
          <pc:sldMk cId="1611261602" sldId="260"/>
        </pc:sldMkLst>
        <pc:spChg chg="del">
          <ac:chgData name="Sampath Jayarathna" userId="aa7a8714-7736-4927-8c16-9ff815108838" providerId="ADAL" clId="{6CAEAFC0-AB1F-4D68-BC4D-CA253A706F71}" dt="2017-10-06T20:10:49.184" v="119" actId="20577"/>
          <ac:spMkLst>
            <pc:docMk/>
            <pc:sldMk cId="1611261602" sldId="260"/>
            <ac:spMk id="11266" creationId="{EAE36388-F038-4DAD-B521-493B5262DAA5}"/>
          </ac:spMkLst>
        </pc:spChg>
        <pc:spChg chg="mod">
          <ac:chgData name="Sampath Jayarathna" userId="aa7a8714-7736-4927-8c16-9ff815108838" providerId="ADAL" clId="{6CAEAFC0-AB1F-4D68-BC4D-CA253A706F71}" dt="2017-10-06T20:09:46.925" v="118" actId="403"/>
          <ac:spMkLst>
            <pc:docMk/>
            <pc:sldMk cId="1611261602" sldId="260"/>
            <ac:spMk id="11268" creationId="{1DAEC232-3B40-46EE-9076-1D6E8EC0D975}"/>
          </ac:spMkLst>
        </pc:spChg>
        <pc:spChg chg="mod">
          <ac:chgData name="Sampath Jayarathna" userId="aa7a8714-7736-4927-8c16-9ff815108838" providerId="ADAL" clId="{6CAEAFC0-AB1F-4D68-BC4D-CA253A706F71}" dt="2017-10-06T20:12:41.532" v="201" actId="20577"/>
          <ac:spMkLst>
            <pc:docMk/>
            <pc:sldMk cId="1611261602" sldId="260"/>
            <ac:spMk id="11270" creationId="{299BDD7D-AEFF-4829-AB41-9139614D8D42}"/>
          </ac:spMkLst>
        </pc:spChg>
      </pc:sldChg>
      <pc:sldChg chg="delSp modSp add">
        <pc:chgData name="Sampath Jayarathna" userId="aa7a8714-7736-4927-8c16-9ff815108838" providerId="ADAL" clId="{6CAEAFC0-AB1F-4D68-BC4D-CA253A706F71}" dt="2017-10-06T20:11:39.340" v="145" actId="20577"/>
        <pc:sldMkLst>
          <pc:docMk/>
          <pc:sldMk cId="1677511669" sldId="261"/>
        </pc:sldMkLst>
        <pc:spChg chg="del">
          <ac:chgData name="Sampath Jayarathna" userId="aa7a8714-7736-4927-8c16-9ff815108838" providerId="ADAL" clId="{6CAEAFC0-AB1F-4D68-BC4D-CA253A706F71}" dt="2017-10-06T20:10:49.184" v="119" actId="20577"/>
          <ac:spMkLst>
            <pc:docMk/>
            <pc:sldMk cId="1677511669" sldId="261"/>
            <ac:spMk id="12290" creationId="{AACCEE31-28C2-4A7C-ACBF-EA20E7CFA2CE}"/>
          </ac:spMkLst>
        </pc:spChg>
        <pc:spChg chg="mod">
          <ac:chgData name="Sampath Jayarathna" userId="aa7a8714-7736-4927-8c16-9ff815108838" providerId="ADAL" clId="{6CAEAFC0-AB1F-4D68-BC4D-CA253A706F71}" dt="2017-10-06T20:11:39.340" v="145" actId="20577"/>
          <ac:spMkLst>
            <pc:docMk/>
            <pc:sldMk cId="1677511669" sldId="261"/>
            <ac:spMk id="12295" creationId="{3D7CDC09-19F8-495D-98BF-2BDF0B214974}"/>
          </ac:spMkLst>
        </pc:spChg>
      </pc:sldChg>
      <pc:sldChg chg="delSp add">
        <pc:chgData name="Sampath Jayarathna" userId="aa7a8714-7736-4927-8c16-9ff815108838" providerId="ADAL" clId="{6CAEAFC0-AB1F-4D68-BC4D-CA253A706F71}" dt="2017-10-06T20:10:49.184" v="119" actId="2696"/>
        <pc:sldMkLst>
          <pc:docMk/>
          <pc:sldMk cId="3633332704" sldId="262"/>
        </pc:sldMkLst>
        <pc:spChg chg="del">
          <ac:chgData name="Sampath Jayarathna" userId="aa7a8714-7736-4927-8c16-9ff815108838" providerId="ADAL" clId="{6CAEAFC0-AB1F-4D68-BC4D-CA253A706F71}" dt="2017-10-06T20:10:49.184" v="119" actId="2696"/>
          <ac:spMkLst>
            <pc:docMk/>
            <pc:sldMk cId="3633332704" sldId="262"/>
            <ac:spMk id="13314" creationId="{51091A4E-54B4-47F2-B9D5-28987AD53C7B}"/>
          </ac:spMkLst>
        </pc:spChg>
      </pc:sldChg>
      <pc:sldChg chg="delSp add">
        <pc:chgData name="Sampath Jayarathna" userId="aa7a8714-7736-4927-8c16-9ff815108838" providerId="ADAL" clId="{6CAEAFC0-AB1F-4D68-BC4D-CA253A706F71}" dt="2017-10-06T20:10:49.184" v="119" actId="2696"/>
        <pc:sldMkLst>
          <pc:docMk/>
          <pc:sldMk cId="3515316890" sldId="263"/>
        </pc:sldMkLst>
        <pc:spChg chg="del">
          <ac:chgData name="Sampath Jayarathna" userId="aa7a8714-7736-4927-8c16-9ff815108838" providerId="ADAL" clId="{6CAEAFC0-AB1F-4D68-BC4D-CA253A706F71}" dt="2017-10-06T20:10:49.184" v="119" actId="2696"/>
          <ac:spMkLst>
            <pc:docMk/>
            <pc:sldMk cId="3515316890" sldId="263"/>
            <ac:spMk id="15362" creationId="{BDFDCCDB-7484-422C-8559-1C8E0368AF9F}"/>
          </ac:spMkLst>
        </pc:spChg>
      </pc:sldChg>
      <pc:sldChg chg="delSp modSp add">
        <pc:chgData name="Sampath Jayarathna" userId="aa7a8714-7736-4927-8c16-9ff815108838" providerId="ADAL" clId="{6CAEAFC0-AB1F-4D68-BC4D-CA253A706F71}" dt="2017-10-06T20:13:16.505" v="202" actId="20577"/>
        <pc:sldMkLst>
          <pc:docMk/>
          <pc:sldMk cId="2545936782" sldId="264"/>
        </pc:sldMkLst>
        <pc:spChg chg="del">
          <ac:chgData name="Sampath Jayarathna" userId="aa7a8714-7736-4927-8c16-9ff815108838" providerId="ADAL" clId="{6CAEAFC0-AB1F-4D68-BC4D-CA253A706F71}" dt="2017-10-06T20:10:49.184" v="119" actId="20577"/>
          <ac:spMkLst>
            <pc:docMk/>
            <pc:sldMk cId="2545936782" sldId="264"/>
            <ac:spMk id="17410" creationId="{599CD27D-7D86-46AD-A923-A68A4160BF0D}"/>
          </ac:spMkLst>
        </pc:spChg>
        <pc:spChg chg="mod">
          <ac:chgData name="Sampath Jayarathna" userId="aa7a8714-7736-4927-8c16-9ff815108838" providerId="ADAL" clId="{6CAEAFC0-AB1F-4D68-BC4D-CA253A706F71}" dt="2017-10-06T20:13:16.505" v="202" actId="20577"/>
          <ac:spMkLst>
            <pc:docMk/>
            <pc:sldMk cId="2545936782" sldId="264"/>
            <ac:spMk id="17412" creationId="{CC27783A-99AC-42A2-9BB3-8CAE472F56E3}"/>
          </ac:spMkLst>
        </pc:spChg>
      </pc:sldChg>
      <pc:sldChg chg="delSp add">
        <pc:chgData name="Sampath Jayarathna" userId="aa7a8714-7736-4927-8c16-9ff815108838" providerId="ADAL" clId="{6CAEAFC0-AB1F-4D68-BC4D-CA253A706F71}" dt="2017-10-06T20:10:49.184" v="119" actId="2696"/>
        <pc:sldMkLst>
          <pc:docMk/>
          <pc:sldMk cId="3230513990" sldId="265"/>
        </pc:sldMkLst>
        <pc:spChg chg="del">
          <ac:chgData name="Sampath Jayarathna" userId="aa7a8714-7736-4927-8c16-9ff815108838" providerId="ADAL" clId="{6CAEAFC0-AB1F-4D68-BC4D-CA253A706F71}" dt="2017-10-06T20:10:49.184" v="119" actId="2696"/>
          <ac:spMkLst>
            <pc:docMk/>
            <pc:sldMk cId="3230513990" sldId="265"/>
            <ac:spMk id="19458" creationId="{24D157CA-AB04-4CC0-96C0-420F9F6B59EE}"/>
          </ac:spMkLst>
        </pc:spChg>
      </pc:sldChg>
      <pc:sldChg chg="delSp modSp add">
        <pc:chgData name="Sampath Jayarathna" userId="aa7a8714-7736-4927-8c16-9ff815108838" providerId="ADAL" clId="{6CAEAFC0-AB1F-4D68-BC4D-CA253A706F71}" dt="2017-10-06T20:13:42.709" v="206" actId="20577"/>
        <pc:sldMkLst>
          <pc:docMk/>
          <pc:sldMk cId="25448239" sldId="266"/>
        </pc:sldMkLst>
        <pc:spChg chg="del">
          <ac:chgData name="Sampath Jayarathna" userId="aa7a8714-7736-4927-8c16-9ff815108838" providerId="ADAL" clId="{6CAEAFC0-AB1F-4D68-BC4D-CA253A706F71}" dt="2017-10-06T20:10:49.184" v="119" actId="20577"/>
          <ac:spMkLst>
            <pc:docMk/>
            <pc:sldMk cId="25448239" sldId="266"/>
            <ac:spMk id="21506" creationId="{9CD77D39-455F-4191-B915-157BA820CA45}"/>
          </ac:spMkLst>
        </pc:spChg>
        <pc:spChg chg="mod">
          <ac:chgData name="Sampath Jayarathna" userId="aa7a8714-7736-4927-8c16-9ff815108838" providerId="ADAL" clId="{6CAEAFC0-AB1F-4D68-BC4D-CA253A706F71}" dt="2017-10-06T20:13:42.709" v="206" actId="20577"/>
          <ac:spMkLst>
            <pc:docMk/>
            <pc:sldMk cId="25448239" sldId="266"/>
            <ac:spMk id="21508" creationId="{E2D04E86-D1ED-4FA9-BAF5-0A13D88674C5}"/>
          </ac:spMkLst>
        </pc:spChg>
      </pc:sldChg>
      <pc:sldChg chg="delSp modSp add">
        <pc:chgData name="Sampath Jayarathna" userId="aa7a8714-7736-4927-8c16-9ff815108838" providerId="ADAL" clId="{6CAEAFC0-AB1F-4D68-BC4D-CA253A706F71}" dt="2017-10-06T20:14:10.321" v="208" actId="1076"/>
        <pc:sldMkLst>
          <pc:docMk/>
          <pc:sldMk cId="2184864179" sldId="267"/>
        </pc:sldMkLst>
        <pc:spChg chg="del">
          <ac:chgData name="Sampath Jayarathna" userId="aa7a8714-7736-4927-8c16-9ff815108838" providerId="ADAL" clId="{6CAEAFC0-AB1F-4D68-BC4D-CA253A706F71}" dt="2017-10-06T20:10:49.184" v="119" actId="1076"/>
          <ac:spMkLst>
            <pc:docMk/>
            <pc:sldMk cId="2184864179" sldId="267"/>
            <ac:spMk id="23554" creationId="{05B5EDF3-390D-4A70-8E56-6F95C2292270}"/>
          </ac:spMkLst>
        </pc:spChg>
        <pc:spChg chg="mod">
          <ac:chgData name="Sampath Jayarathna" userId="aa7a8714-7736-4927-8c16-9ff815108838" providerId="ADAL" clId="{6CAEAFC0-AB1F-4D68-BC4D-CA253A706F71}" dt="2017-10-06T20:14:03.929" v="207" actId="1076"/>
          <ac:spMkLst>
            <pc:docMk/>
            <pc:sldMk cId="2184864179" sldId="267"/>
            <ac:spMk id="23556" creationId="{EA297206-8093-4C46-9395-5C61163F0FC2}"/>
          </ac:spMkLst>
        </pc:spChg>
        <pc:grpChg chg="mod">
          <ac:chgData name="Sampath Jayarathna" userId="aa7a8714-7736-4927-8c16-9ff815108838" providerId="ADAL" clId="{6CAEAFC0-AB1F-4D68-BC4D-CA253A706F71}" dt="2017-10-06T20:14:10.321" v="208" actId="1076"/>
          <ac:grpSpMkLst>
            <pc:docMk/>
            <pc:sldMk cId="2184864179" sldId="267"/>
            <ac:grpSpMk id="23557" creationId="{EA631FAF-4012-4D67-8AFA-42CFEBE84219}"/>
          </ac:grpSpMkLst>
        </pc:grpChg>
      </pc:sldChg>
      <pc:sldChg chg="delSp modSp add">
        <pc:chgData name="Sampath Jayarathna" userId="aa7a8714-7736-4927-8c16-9ff815108838" providerId="ADAL" clId="{6CAEAFC0-AB1F-4D68-BC4D-CA253A706F71}" dt="2017-10-06T20:14:53.321" v="214" actId="1076"/>
        <pc:sldMkLst>
          <pc:docMk/>
          <pc:sldMk cId="1297531447" sldId="268"/>
        </pc:sldMkLst>
        <pc:spChg chg="del">
          <ac:chgData name="Sampath Jayarathna" userId="aa7a8714-7736-4927-8c16-9ff815108838" providerId="ADAL" clId="{6CAEAFC0-AB1F-4D68-BC4D-CA253A706F71}" dt="2017-10-06T20:10:49.184" v="119" actId="1076"/>
          <ac:spMkLst>
            <pc:docMk/>
            <pc:sldMk cId="1297531447" sldId="268"/>
            <ac:spMk id="24578" creationId="{86253F53-2ABF-4293-B06C-21C2E468ADB6}"/>
          </ac:spMkLst>
        </pc:spChg>
        <pc:spChg chg="mod">
          <ac:chgData name="Sampath Jayarathna" userId="aa7a8714-7736-4927-8c16-9ff815108838" providerId="ADAL" clId="{6CAEAFC0-AB1F-4D68-BC4D-CA253A706F71}" dt="2017-10-06T20:14:41.758" v="213" actId="20577"/>
          <ac:spMkLst>
            <pc:docMk/>
            <pc:sldMk cId="1297531447" sldId="268"/>
            <ac:spMk id="24580" creationId="{02C48A72-E4F7-4ED1-87C3-326D70C13237}"/>
          </ac:spMkLst>
        </pc:spChg>
        <pc:spChg chg="mod">
          <ac:chgData name="Sampath Jayarathna" userId="aa7a8714-7736-4927-8c16-9ff815108838" providerId="ADAL" clId="{6CAEAFC0-AB1F-4D68-BC4D-CA253A706F71}" dt="2017-10-06T20:14:53.321" v="214" actId="1076"/>
          <ac:spMkLst>
            <pc:docMk/>
            <pc:sldMk cId="1297531447" sldId="268"/>
            <ac:spMk id="24581" creationId="{D3D884D3-95FD-4F0C-BD9E-04E51BB0505B}"/>
          </ac:spMkLst>
        </pc:spChg>
        <pc:spChg chg="mod">
          <ac:chgData name="Sampath Jayarathna" userId="aa7a8714-7736-4927-8c16-9ff815108838" providerId="ADAL" clId="{6CAEAFC0-AB1F-4D68-BC4D-CA253A706F71}" dt="2017-10-06T20:14:53.321" v="214" actId="1076"/>
          <ac:spMkLst>
            <pc:docMk/>
            <pc:sldMk cId="1297531447" sldId="268"/>
            <ac:spMk id="24582" creationId="{81B8FD3A-A130-4C52-A2E9-A4FEF89A7737}"/>
          </ac:spMkLst>
        </pc:spChg>
      </pc:sldChg>
      <pc:sldChg chg="delSp add">
        <pc:chgData name="Sampath Jayarathna" userId="aa7a8714-7736-4927-8c16-9ff815108838" providerId="ADAL" clId="{6CAEAFC0-AB1F-4D68-BC4D-CA253A706F71}" dt="2017-10-06T20:10:49.184" v="119" actId="2696"/>
        <pc:sldMkLst>
          <pc:docMk/>
          <pc:sldMk cId="676642131" sldId="269"/>
        </pc:sldMkLst>
        <pc:spChg chg="del">
          <ac:chgData name="Sampath Jayarathna" userId="aa7a8714-7736-4927-8c16-9ff815108838" providerId="ADAL" clId="{6CAEAFC0-AB1F-4D68-BC4D-CA253A706F71}" dt="2017-10-06T20:10:49.184" v="119" actId="2696"/>
          <ac:spMkLst>
            <pc:docMk/>
            <pc:sldMk cId="676642131" sldId="269"/>
            <ac:spMk id="26626" creationId="{08376196-6900-4151-A72B-E74D2A0E285C}"/>
          </ac:spMkLst>
        </pc:spChg>
      </pc:sldChg>
      <pc:sldChg chg="delSp modSp add del">
        <pc:chgData name="Sampath Jayarathna" userId="aa7a8714-7736-4927-8c16-9ff815108838" providerId="ADAL" clId="{6CAEAFC0-AB1F-4D68-BC4D-CA253A706F71}" dt="2017-10-06T20:15:41.667" v="215" actId="2696"/>
        <pc:sldMkLst>
          <pc:docMk/>
          <pc:sldMk cId="999285386" sldId="270"/>
        </pc:sldMkLst>
        <pc:spChg chg="del">
          <ac:chgData name="Sampath Jayarathna" userId="aa7a8714-7736-4927-8c16-9ff815108838" providerId="ADAL" clId="{6CAEAFC0-AB1F-4D68-BC4D-CA253A706F71}" dt="2017-10-06T20:10:49.184" v="119" actId="2696"/>
          <ac:spMkLst>
            <pc:docMk/>
            <pc:sldMk cId="999285386" sldId="270"/>
            <ac:spMk id="28674" creationId="{78FEBDC2-6F4C-49AF-90EB-B3DD69D99B35}"/>
          </ac:spMkLst>
        </pc:spChg>
        <pc:spChg chg="mod">
          <ac:chgData name="Sampath Jayarathna" userId="aa7a8714-7736-4927-8c16-9ff815108838" providerId="ADAL" clId="{6CAEAFC0-AB1F-4D68-BC4D-CA253A706F71}" dt="2017-10-06T19:33:06.814" v="61" actId="27636"/>
          <ac:spMkLst>
            <pc:docMk/>
            <pc:sldMk cId="999285386" sldId="270"/>
            <ac:spMk id="28676" creationId="{0070E77A-767D-4C59-A146-332206234CC2}"/>
          </ac:spMkLst>
        </pc:spChg>
      </pc:sldChg>
      <pc:sldChg chg="delSp modSp add">
        <pc:chgData name="Sampath Jayarathna" userId="aa7a8714-7736-4927-8c16-9ff815108838" providerId="ADAL" clId="{6CAEAFC0-AB1F-4D68-BC4D-CA253A706F71}" dt="2017-10-06T20:18:25.822" v="216" actId="20577"/>
        <pc:sldMkLst>
          <pc:docMk/>
          <pc:sldMk cId="900596127" sldId="271"/>
        </pc:sldMkLst>
        <pc:spChg chg="del">
          <ac:chgData name="Sampath Jayarathna" userId="aa7a8714-7736-4927-8c16-9ff815108838" providerId="ADAL" clId="{6CAEAFC0-AB1F-4D68-BC4D-CA253A706F71}" dt="2017-10-06T20:10:49.184" v="119" actId="20577"/>
          <ac:spMkLst>
            <pc:docMk/>
            <pc:sldMk cId="900596127" sldId="271"/>
            <ac:spMk id="30722" creationId="{32107500-2D47-4D2A-9EBB-B2B756386130}"/>
          </ac:spMkLst>
        </pc:spChg>
        <pc:spChg chg="mod">
          <ac:chgData name="Sampath Jayarathna" userId="aa7a8714-7736-4927-8c16-9ff815108838" providerId="ADAL" clId="{6CAEAFC0-AB1F-4D68-BC4D-CA253A706F71}" dt="2017-10-06T20:18:25.822" v="216" actId="20577"/>
          <ac:spMkLst>
            <pc:docMk/>
            <pc:sldMk cId="900596127" sldId="271"/>
            <ac:spMk id="30724" creationId="{90F5B9E7-C80A-45BE-8ED6-0AC54C8A6B8F}"/>
          </ac:spMkLst>
        </pc:spChg>
      </pc:sldChg>
      <pc:sldChg chg="delSp add">
        <pc:chgData name="Sampath Jayarathna" userId="aa7a8714-7736-4927-8c16-9ff815108838" providerId="ADAL" clId="{6CAEAFC0-AB1F-4D68-BC4D-CA253A706F71}" dt="2017-10-06T20:10:49.184" v="119" actId="2696"/>
        <pc:sldMkLst>
          <pc:docMk/>
          <pc:sldMk cId="3270458184" sldId="272"/>
        </pc:sldMkLst>
        <pc:spChg chg="del">
          <ac:chgData name="Sampath Jayarathna" userId="aa7a8714-7736-4927-8c16-9ff815108838" providerId="ADAL" clId="{6CAEAFC0-AB1F-4D68-BC4D-CA253A706F71}" dt="2017-10-06T20:10:49.184" v="119" actId="2696"/>
          <ac:spMkLst>
            <pc:docMk/>
            <pc:sldMk cId="3270458184" sldId="272"/>
            <ac:spMk id="32770" creationId="{66AF3336-A819-4DCB-842A-2C95E8722BA5}"/>
          </ac:spMkLst>
        </pc:spChg>
      </pc:sldChg>
      <pc:sldChg chg="delSp modSp add">
        <pc:chgData name="Sampath Jayarathna" userId="aa7a8714-7736-4927-8c16-9ff815108838" providerId="ADAL" clId="{6CAEAFC0-AB1F-4D68-BC4D-CA253A706F71}" dt="2017-10-06T20:18:45.671" v="217" actId="20577"/>
        <pc:sldMkLst>
          <pc:docMk/>
          <pc:sldMk cId="1294448648" sldId="273"/>
        </pc:sldMkLst>
        <pc:spChg chg="del">
          <ac:chgData name="Sampath Jayarathna" userId="aa7a8714-7736-4927-8c16-9ff815108838" providerId="ADAL" clId="{6CAEAFC0-AB1F-4D68-BC4D-CA253A706F71}" dt="2017-10-06T20:10:49.184" v="119" actId="20577"/>
          <ac:spMkLst>
            <pc:docMk/>
            <pc:sldMk cId="1294448648" sldId="273"/>
            <ac:spMk id="33794" creationId="{BC0FB78F-0670-425F-BF2A-C5F9CFE0B869}"/>
          </ac:spMkLst>
        </pc:spChg>
        <pc:spChg chg="mod">
          <ac:chgData name="Sampath Jayarathna" userId="aa7a8714-7736-4927-8c16-9ff815108838" providerId="ADAL" clId="{6CAEAFC0-AB1F-4D68-BC4D-CA253A706F71}" dt="2017-10-06T20:18:45.671" v="217" actId="20577"/>
          <ac:spMkLst>
            <pc:docMk/>
            <pc:sldMk cId="1294448648" sldId="273"/>
            <ac:spMk id="33796" creationId="{B00D613F-BCBB-492D-A796-7454F1846C53}"/>
          </ac:spMkLst>
        </pc:spChg>
      </pc:sldChg>
      <pc:sldChg chg="delSp add">
        <pc:chgData name="Sampath Jayarathna" userId="aa7a8714-7736-4927-8c16-9ff815108838" providerId="ADAL" clId="{6CAEAFC0-AB1F-4D68-BC4D-CA253A706F71}" dt="2017-10-06T20:10:49.184" v="119" actId="2696"/>
        <pc:sldMkLst>
          <pc:docMk/>
          <pc:sldMk cId="3435058808" sldId="274"/>
        </pc:sldMkLst>
        <pc:spChg chg="del">
          <ac:chgData name="Sampath Jayarathna" userId="aa7a8714-7736-4927-8c16-9ff815108838" providerId="ADAL" clId="{6CAEAFC0-AB1F-4D68-BC4D-CA253A706F71}" dt="2017-10-06T20:10:49.184" v="119" actId="2696"/>
          <ac:spMkLst>
            <pc:docMk/>
            <pc:sldMk cId="3435058808" sldId="274"/>
            <ac:spMk id="35842" creationId="{4381CA5F-66C3-4138-BD17-BB1DF0F50636}"/>
          </ac:spMkLst>
        </pc:spChg>
      </pc:sldChg>
      <pc:sldChg chg="delSp modSp add">
        <pc:chgData name="Sampath Jayarathna" userId="aa7a8714-7736-4927-8c16-9ff815108838" providerId="ADAL" clId="{6CAEAFC0-AB1F-4D68-BC4D-CA253A706F71}" dt="2017-10-06T20:20:19.437" v="295" actId="20577"/>
        <pc:sldMkLst>
          <pc:docMk/>
          <pc:sldMk cId="934988267" sldId="275"/>
        </pc:sldMkLst>
        <pc:spChg chg="del">
          <ac:chgData name="Sampath Jayarathna" userId="aa7a8714-7736-4927-8c16-9ff815108838" providerId="ADAL" clId="{6CAEAFC0-AB1F-4D68-BC4D-CA253A706F71}" dt="2017-10-06T20:10:49.184" v="119" actId="20577"/>
          <ac:spMkLst>
            <pc:docMk/>
            <pc:sldMk cId="934988267" sldId="275"/>
            <ac:spMk id="36867" creationId="{9CF76FC1-D3B1-40EC-B58D-A93AEAF5EC22}"/>
          </ac:spMkLst>
        </pc:spChg>
        <pc:spChg chg="mod">
          <ac:chgData name="Sampath Jayarathna" userId="aa7a8714-7736-4927-8c16-9ff815108838" providerId="ADAL" clId="{6CAEAFC0-AB1F-4D68-BC4D-CA253A706F71}" dt="2017-10-06T20:20:19.437" v="295" actId="20577"/>
          <ac:spMkLst>
            <pc:docMk/>
            <pc:sldMk cId="934988267" sldId="275"/>
            <ac:spMk id="36868" creationId="{68EA2D02-2ECE-4BC6-AF40-8DBD5A5ABB9C}"/>
          </ac:spMkLst>
        </pc:spChg>
      </pc:sldChg>
      <pc:sldChg chg="delSp add">
        <pc:chgData name="Sampath Jayarathna" userId="aa7a8714-7736-4927-8c16-9ff815108838" providerId="ADAL" clId="{6CAEAFC0-AB1F-4D68-BC4D-CA253A706F71}" dt="2017-10-06T20:10:49.184" v="119" actId="2696"/>
        <pc:sldMkLst>
          <pc:docMk/>
          <pc:sldMk cId="660393485" sldId="276"/>
        </pc:sldMkLst>
        <pc:spChg chg="del">
          <ac:chgData name="Sampath Jayarathna" userId="aa7a8714-7736-4927-8c16-9ff815108838" providerId="ADAL" clId="{6CAEAFC0-AB1F-4D68-BC4D-CA253A706F71}" dt="2017-10-06T20:10:49.184" v="119" actId="2696"/>
          <ac:spMkLst>
            <pc:docMk/>
            <pc:sldMk cId="660393485" sldId="276"/>
            <ac:spMk id="38914" creationId="{04781A7E-2642-4B9A-966D-7515FAD00DE7}"/>
          </ac:spMkLst>
        </pc:spChg>
      </pc:sldChg>
      <pc:sldChg chg="addSp delSp modSp add">
        <pc:chgData name="Sampath Jayarathna" userId="aa7a8714-7736-4927-8c16-9ff815108838" providerId="ADAL" clId="{6CAEAFC0-AB1F-4D68-BC4D-CA253A706F71}" dt="2017-10-06T20:22:04.122" v="325" actId="14100"/>
        <pc:sldMkLst>
          <pc:docMk/>
          <pc:sldMk cId="47517626" sldId="277"/>
        </pc:sldMkLst>
        <pc:spChg chg="add mod">
          <ac:chgData name="Sampath Jayarathna" userId="aa7a8714-7736-4927-8c16-9ff815108838" providerId="ADAL" clId="{6CAEAFC0-AB1F-4D68-BC4D-CA253A706F71}" dt="2017-10-06T20:21:25.397" v="314" actId="14100"/>
          <ac:spMkLst>
            <pc:docMk/>
            <pc:sldMk cId="47517626" sldId="277"/>
            <ac:spMk id="17" creationId="{39C8D9DD-BAE0-48F5-B029-56AEBA213BA9}"/>
          </ac:spMkLst>
        </pc:spChg>
        <pc:spChg chg="mod">
          <ac:chgData name="Sampath Jayarathna" userId="aa7a8714-7736-4927-8c16-9ff815108838" providerId="ADAL" clId="{6CAEAFC0-AB1F-4D68-BC4D-CA253A706F71}" dt="2017-10-06T20:21:57.241" v="323" actId="1076"/>
          <ac:spMkLst>
            <pc:docMk/>
            <pc:sldMk cId="47517626" sldId="277"/>
            <ac:spMk id="30" creationId="{39EBB07A-00B8-46B1-BF4F-39F76E36FEFA}"/>
          </ac:spMkLst>
        </pc:spChg>
        <pc:spChg chg="del">
          <ac:chgData name="Sampath Jayarathna" userId="aa7a8714-7736-4927-8c16-9ff815108838" providerId="ADAL" clId="{6CAEAFC0-AB1F-4D68-BC4D-CA253A706F71}" dt="2017-10-06T20:10:49.184" v="119" actId="14100"/>
          <ac:spMkLst>
            <pc:docMk/>
            <pc:sldMk cId="47517626" sldId="277"/>
            <ac:spMk id="40963" creationId="{85EC5325-1FBF-46F6-8AC6-538D487D4EF2}"/>
          </ac:spMkLst>
        </pc:spChg>
        <pc:spChg chg="del mod">
          <ac:chgData name="Sampath Jayarathna" userId="aa7a8714-7736-4927-8c16-9ff815108838" providerId="ADAL" clId="{6CAEAFC0-AB1F-4D68-BC4D-CA253A706F71}" dt="2017-10-06T20:20:50.780" v="299" actId="478"/>
          <ac:spMkLst>
            <pc:docMk/>
            <pc:sldMk cId="47517626" sldId="277"/>
            <ac:spMk id="40964" creationId="{ADAB96C3-6D54-4771-A728-085CD639806A}"/>
          </ac:spMkLst>
        </pc:spChg>
        <pc:grpChg chg="mod">
          <ac:chgData name="Sampath Jayarathna" userId="aa7a8714-7736-4927-8c16-9ff815108838" providerId="ADAL" clId="{6CAEAFC0-AB1F-4D68-BC4D-CA253A706F71}" dt="2017-10-06T20:21:35.651" v="316" actId="14100"/>
          <ac:grpSpMkLst>
            <pc:docMk/>
            <pc:sldMk cId="47517626" sldId="277"/>
            <ac:grpSpMk id="40965" creationId="{480CDD69-6BF5-4AAB-BE49-F2F7EEB0C6F8}"/>
          </ac:grpSpMkLst>
        </pc:grpChg>
        <pc:grpChg chg="mod">
          <ac:chgData name="Sampath Jayarathna" userId="aa7a8714-7736-4927-8c16-9ff815108838" providerId="ADAL" clId="{6CAEAFC0-AB1F-4D68-BC4D-CA253A706F71}" dt="2017-10-06T20:21:53.243" v="321" actId="14100"/>
          <ac:grpSpMkLst>
            <pc:docMk/>
            <pc:sldMk cId="47517626" sldId="277"/>
            <ac:grpSpMk id="40967" creationId="{07360213-DAE3-4FE0-9116-638D6CAF0700}"/>
          </ac:grpSpMkLst>
        </pc:grpChg>
        <pc:cxnChg chg="mod">
          <ac:chgData name="Sampath Jayarathna" userId="aa7a8714-7736-4927-8c16-9ff815108838" providerId="ADAL" clId="{6CAEAFC0-AB1F-4D68-BC4D-CA253A706F71}" dt="2017-10-06T20:22:04.122" v="325" actId="14100"/>
          <ac:cxnSpMkLst>
            <pc:docMk/>
            <pc:sldMk cId="47517626" sldId="277"/>
            <ac:cxnSpMk id="40972" creationId="{353BA7CC-D9A9-4720-A31A-FF6DAC7B9D67}"/>
          </ac:cxnSpMkLst>
        </pc:cxnChg>
        <pc:cxnChg chg="mod">
          <ac:chgData name="Sampath Jayarathna" userId="aa7a8714-7736-4927-8c16-9ff815108838" providerId="ADAL" clId="{6CAEAFC0-AB1F-4D68-BC4D-CA253A706F71}" dt="2017-10-06T20:21:43.727" v="319" actId="14100"/>
          <ac:cxnSpMkLst>
            <pc:docMk/>
            <pc:sldMk cId="47517626" sldId="277"/>
            <ac:cxnSpMk id="40976" creationId="{4FBF74E8-5DE7-4565-9FAE-CEACE2E7A6F6}"/>
          </ac:cxnSpMkLst>
        </pc:cxnChg>
      </pc:sldChg>
      <pc:sldChg chg="delSp modSp add">
        <pc:chgData name="Sampath Jayarathna" userId="aa7a8714-7736-4927-8c16-9ff815108838" providerId="ADAL" clId="{6CAEAFC0-AB1F-4D68-BC4D-CA253A706F71}" dt="2017-10-06T20:23:45.339" v="359" actId="1076"/>
        <pc:sldMkLst>
          <pc:docMk/>
          <pc:sldMk cId="2292025263" sldId="278"/>
        </pc:sldMkLst>
        <pc:spChg chg="mod">
          <ac:chgData name="Sampath Jayarathna" userId="aa7a8714-7736-4927-8c16-9ff815108838" providerId="ADAL" clId="{6CAEAFC0-AB1F-4D68-BC4D-CA253A706F71}" dt="2017-10-06T20:23:12.074" v="343" actId="5793"/>
          <ac:spMkLst>
            <pc:docMk/>
            <pc:sldMk cId="2292025263" sldId="278"/>
            <ac:spMk id="6" creationId="{7081C68E-5557-48E3-A6F2-C998C85F978F}"/>
          </ac:spMkLst>
        </pc:spChg>
        <pc:spChg chg="del">
          <ac:chgData name="Sampath Jayarathna" userId="aa7a8714-7736-4927-8c16-9ff815108838" providerId="ADAL" clId="{6CAEAFC0-AB1F-4D68-BC4D-CA253A706F71}" dt="2017-10-06T20:10:49.184" v="119" actId="1076"/>
          <ac:spMkLst>
            <pc:docMk/>
            <pc:sldMk cId="2292025263" sldId="278"/>
            <ac:spMk id="43011" creationId="{75C8A950-CA44-4993-9226-959EE2FA4D22}"/>
          </ac:spMkLst>
        </pc:spChg>
        <pc:spChg chg="mod">
          <ac:chgData name="Sampath Jayarathna" userId="aa7a8714-7736-4927-8c16-9ff815108838" providerId="ADAL" clId="{6CAEAFC0-AB1F-4D68-BC4D-CA253A706F71}" dt="2017-10-06T20:23:42.532" v="358" actId="14100"/>
          <ac:spMkLst>
            <pc:docMk/>
            <pc:sldMk cId="2292025263" sldId="278"/>
            <ac:spMk id="43015" creationId="{B0FB6BFD-69FC-4FC3-A6F1-2DD32E79C4DE}"/>
          </ac:spMkLst>
        </pc:spChg>
        <pc:spChg chg="mod">
          <ac:chgData name="Sampath Jayarathna" userId="aa7a8714-7736-4927-8c16-9ff815108838" providerId="ADAL" clId="{6CAEAFC0-AB1F-4D68-BC4D-CA253A706F71}" dt="2017-10-06T20:23:45.339" v="359" actId="1076"/>
          <ac:spMkLst>
            <pc:docMk/>
            <pc:sldMk cId="2292025263" sldId="278"/>
            <ac:spMk id="43018" creationId="{1A225D89-3321-46C3-81AE-E06DF76D51BB}"/>
          </ac:spMkLst>
        </pc:spChg>
      </pc:sldChg>
      <pc:sldChg chg="delSp modSp add">
        <pc:chgData name="Sampath Jayarathna" userId="aa7a8714-7736-4927-8c16-9ff815108838" providerId="ADAL" clId="{6CAEAFC0-AB1F-4D68-BC4D-CA253A706F71}" dt="2017-10-06T20:23:59.938" v="360" actId="20577"/>
        <pc:sldMkLst>
          <pc:docMk/>
          <pc:sldMk cId="139907368" sldId="279"/>
        </pc:sldMkLst>
        <pc:spChg chg="del">
          <ac:chgData name="Sampath Jayarathna" userId="aa7a8714-7736-4927-8c16-9ff815108838" providerId="ADAL" clId="{6CAEAFC0-AB1F-4D68-BC4D-CA253A706F71}" dt="2017-10-06T20:10:49.184" v="119" actId="20577"/>
          <ac:spMkLst>
            <pc:docMk/>
            <pc:sldMk cId="139907368" sldId="279"/>
            <ac:spMk id="45058" creationId="{26E7B715-6926-4076-A76D-8FFD70062AB8}"/>
          </ac:spMkLst>
        </pc:spChg>
        <pc:spChg chg="mod">
          <ac:chgData name="Sampath Jayarathna" userId="aa7a8714-7736-4927-8c16-9ff815108838" providerId="ADAL" clId="{6CAEAFC0-AB1F-4D68-BC4D-CA253A706F71}" dt="2017-10-06T20:23:59.938" v="360" actId="20577"/>
          <ac:spMkLst>
            <pc:docMk/>
            <pc:sldMk cId="139907368" sldId="279"/>
            <ac:spMk id="45060" creationId="{3EA6AB65-AEB6-49E3-B2D5-00782CBEC99D}"/>
          </ac:spMkLst>
        </pc:spChg>
      </pc:sldChg>
      <pc:sldChg chg="delSp add del">
        <pc:chgData name="Sampath Jayarathna" userId="aa7a8714-7736-4927-8c16-9ff815108838" providerId="ADAL" clId="{6CAEAFC0-AB1F-4D68-BC4D-CA253A706F71}" dt="2017-10-06T20:24:21.187" v="361" actId="2696"/>
        <pc:sldMkLst>
          <pc:docMk/>
          <pc:sldMk cId="1282654997" sldId="280"/>
        </pc:sldMkLst>
        <pc:spChg chg="del">
          <ac:chgData name="Sampath Jayarathna" userId="aa7a8714-7736-4927-8c16-9ff815108838" providerId="ADAL" clId="{6CAEAFC0-AB1F-4D68-BC4D-CA253A706F71}" dt="2017-10-06T20:10:49.184" v="119" actId="2696"/>
          <ac:spMkLst>
            <pc:docMk/>
            <pc:sldMk cId="1282654997" sldId="280"/>
            <ac:spMk id="47106" creationId="{83322728-295E-4598-B980-7F3E30ECF4A6}"/>
          </ac:spMkLst>
        </pc:spChg>
      </pc:sldChg>
      <pc:sldChg chg="addSp delSp modSp add">
        <pc:chgData name="Sampath Jayarathna" userId="aa7a8714-7736-4927-8c16-9ff815108838" providerId="ADAL" clId="{6CAEAFC0-AB1F-4D68-BC4D-CA253A706F71}" dt="2017-10-06T20:25:23.210" v="372" actId="1076"/>
        <pc:sldMkLst>
          <pc:docMk/>
          <pc:sldMk cId="1148228448" sldId="281"/>
        </pc:sldMkLst>
        <pc:spChg chg="del">
          <ac:chgData name="Sampath Jayarathna" userId="aa7a8714-7736-4927-8c16-9ff815108838" providerId="ADAL" clId="{6CAEAFC0-AB1F-4D68-BC4D-CA253A706F71}" dt="2017-10-06T20:10:49.184" v="119" actId="1076"/>
          <ac:spMkLst>
            <pc:docMk/>
            <pc:sldMk cId="1148228448" sldId="281"/>
            <ac:spMk id="49154" creationId="{6188BF15-3343-4178-91EE-CBCAC94DB742}"/>
          </ac:spMkLst>
        </pc:spChg>
        <pc:spChg chg="mod">
          <ac:chgData name="Sampath Jayarathna" userId="aa7a8714-7736-4927-8c16-9ff815108838" providerId="ADAL" clId="{6CAEAFC0-AB1F-4D68-BC4D-CA253A706F71}" dt="2017-10-06T20:25:15.458" v="371" actId="14100"/>
          <ac:spMkLst>
            <pc:docMk/>
            <pc:sldMk cId="1148228448" sldId="281"/>
            <ac:spMk id="49156" creationId="{1B75FC66-42FC-4D0E-B099-96AD81A826A3}"/>
          </ac:spMkLst>
        </pc:spChg>
        <pc:graphicFrameChg chg="add mod">
          <ac:chgData name="Sampath Jayarathna" userId="aa7a8714-7736-4927-8c16-9ff815108838" providerId="ADAL" clId="{6CAEAFC0-AB1F-4D68-BC4D-CA253A706F71}" dt="2017-10-06T20:25:23.210" v="372" actId="1076"/>
          <ac:graphicFrameMkLst>
            <pc:docMk/>
            <pc:sldMk cId="1148228448" sldId="281"/>
            <ac:graphicFrameMk id="5" creationId="{B134BA10-D4A4-4634-B8E5-EF95D6FB674E}"/>
          </ac:graphicFrameMkLst>
        </pc:graphicFrameChg>
      </pc:sldChg>
      <pc:sldChg chg="delSp add del">
        <pc:chgData name="Sampath Jayarathna" userId="aa7a8714-7736-4927-8c16-9ff815108838" providerId="ADAL" clId="{6CAEAFC0-AB1F-4D68-BC4D-CA253A706F71}" dt="2017-10-06T20:25:28.802" v="373" actId="2696"/>
        <pc:sldMkLst>
          <pc:docMk/>
          <pc:sldMk cId="1821704524" sldId="282"/>
        </pc:sldMkLst>
        <pc:spChg chg="del">
          <ac:chgData name="Sampath Jayarathna" userId="aa7a8714-7736-4927-8c16-9ff815108838" providerId="ADAL" clId="{6CAEAFC0-AB1F-4D68-BC4D-CA253A706F71}" dt="2017-10-06T20:10:49.184" v="119" actId="2696"/>
          <ac:spMkLst>
            <pc:docMk/>
            <pc:sldMk cId="1821704524" sldId="282"/>
            <ac:spMk id="51202" creationId="{4293ED98-F075-4CEA-B5A3-E0FD5D26481D}"/>
          </ac:spMkLst>
        </pc:spChg>
        <pc:graphicFrameChg chg="del">
          <ac:chgData name="Sampath Jayarathna" userId="aa7a8714-7736-4927-8c16-9ff815108838" providerId="ADAL" clId="{6CAEAFC0-AB1F-4D68-BC4D-CA253A706F71}" dt="2017-10-06T20:24:58.720" v="366" actId="2696"/>
          <ac:graphicFrameMkLst>
            <pc:docMk/>
            <pc:sldMk cId="1821704524" sldId="282"/>
            <ac:graphicFrameMk id="196646" creationId="{58B5C22E-EC4F-44A7-A228-D3A03085D808}"/>
          </ac:graphicFrameMkLst>
        </pc:graphicFrameChg>
      </pc:sldChg>
      <pc:sldChg chg="delSp modSp add">
        <pc:chgData name="Sampath Jayarathna" userId="aa7a8714-7736-4927-8c16-9ff815108838" providerId="ADAL" clId="{6CAEAFC0-AB1F-4D68-BC4D-CA253A706F71}" dt="2017-10-06T20:25:48.291" v="375" actId="1076"/>
        <pc:sldMkLst>
          <pc:docMk/>
          <pc:sldMk cId="4221483195" sldId="283"/>
        </pc:sldMkLst>
        <pc:spChg chg="del">
          <ac:chgData name="Sampath Jayarathna" userId="aa7a8714-7736-4927-8c16-9ff815108838" providerId="ADAL" clId="{6CAEAFC0-AB1F-4D68-BC4D-CA253A706F71}" dt="2017-10-06T20:10:49.184" v="119" actId="1076"/>
          <ac:spMkLst>
            <pc:docMk/>
            <pc:sldMk cId="4221483195" sldId="283"/>
            <ac:spMk id="53250" creationId="{F2F1ED75-60FB-48F8-A9C7-D22B223CAEE5}"/>
          </ac:spMkLst>
        </pc:spChg>
        <pc:spChg chg="mod">
          <ac:chgData name="Sampath Jayarathna" userId="aa7a8714-7736-4927-8c16-9ff815108838" providerId="ADAL" clId="{6CAEAFC0-AB1F-4D68-BC4D-CA253A706F71}" dt="2017-10-06T20:25:44.368" v="374" actId="20577"/>
          <ac:spMkLst>
            <pc:docMk/>
            <pc:sldMk cId="4221483195" sldId="283"/>
            <ac:spMk id="53252" creationId="{51FD3FBD-1730-4F59-93DE-7BD7497F6462}"/>
          </ac:spMkLst>
        </pc:spChg>
        <pc:graphicFrameChg chg="mod">
          <ac:chgData name="Sampath Jayarathna" userId="aa7a8714-7736-4927-8c16-9ff815108838" providerId="ADAL" clId="{6CAEAFC0-AB1F-4D68-BC4D-CA253A706F71}" dt="2017-10-06T20:25:48.291" v="375" actId="1076"/>
          <ac:graphicFrameMkLst>
            <pc:docMk/>
            <pc:sldMk cId="4221483195" sldId="283"/>
            <ac:graphicFrameMk id="159785" creationId="{C90B840B-3DF3-48AE-BC8A-00589AFDD7AE}"/>
          </ac:graphicFrameMkLst>
        </pc:graphicFrameChg>
      </pc:sldChg>
      <pc:sldChg chg="delSp modSp add">
        <pc:chgData name="Sampath Jayarathna" userId="aa7a8714-7736-4927-8c16-9ff815108838" providerId="ADAL" clId="{6CAEAFC0-AB1F-4D68-BC4D-CA253A706F71}" dt="2017-10-06T20:25:52.772" v="377" actId="27636"/>
        <pc:sldMkLst>
          <pc:docMk/>
          <pc:sldMk cId="49119299" sldId="284"/>
        </pc:sldMkLst>
        <pc:spChg chg="del">
          <ac:chgData name="Sampath Jayarathna" userId="aa7a8714-7736-4927-8c16-9ff815108838" providerId="ADAL" clId="{6CAEAFC0-AB1F-4D68-BC4D-CA253A706F71}" dt="2017-10-06T20:10:49.184" v="119" actId="27636"/>
          <ac:spMkLst>
            <pc:docMk/>
            <pc:sldMk cId="49119299" sldId="284"/>
            <ac:spMk id="55298" creationId="{5F04AD45-1DEF-432E-BDFB-0CD8AB0CB237}"/>
          </ac:spMkLst>
        </pc:spChg>
        <pc:spChg chg="mod">
          <ac:chgData name="Sampath Jayarathna" userId="aa7a8714-7736-4927-8c16-9ff815108838" providerId="ADAL" clId="{6CAEAFC0-AB1F-4D68-BC4D-CA253A706F71}" dt="2017-10-06T20:25:52.772" v="377" actId="27636"/>
          <ac:spMkLst>
            <pc:docMk/>
            <pc:sldMk cId="49119299" sldId="284"/>
            <ac:spMk id="55300" creationId="{D292C395-DD6A-464D-973B-1E28A7196B9A}"/>
          </ac:spMkLst>
        </pc:spChg>
      </pc:sldChg>
      <pc:sldChg chg="delSp modSp add">
        <pc:chgData name="Sampath Jayarathna" userId="aa7a8714-7736-4927-8c16-9ff815108838" providerId="ADAL" clId="{6CAEAFC0-AB1F-4D68-BC4D-CA253A706F71}" dt="2017-10-06T20:10:49.184" v="119" actId="2696"/>
        <pc:sldMkLst>
          <pc:docMk/>
          <pc:sldMk cId="3809246034" sldId="285"/>
        </pc:sldMkLst>
        <pc:spChg chg="del">
          <ac:chgData name="Sampath Jayarathna" userId="aa7a8714-7736-4927-8c16-9ff815108838" providerId="ADAL" clId="{6CAEAFC0-AB1F-4D68-BC4D-CA253A706F71}" dt="2017-10-06T20:10:49.184" v="119" actId="2696"/>
          <ac:spMkLst>
            <pc:docMk/>
            <pc:sldMk cId="3809246034" sldId="285"/>
            <ac:spMk id="57346" creationId="{95052E4E-D562-43F6-A73A-39FE5C5D7625}"/>
          </ac:spMkLst>
        </pc:spChg>
        <pc:spChg chg="mod">
          <ac:chgData name="Sampath Jayarathna" userId="aa7a8714-7736-4927-8c16-9ff815108838" providerId="ADAL" clId="{6CAEAFC0-AB1F-4D68-BC4D-CA253A706F71}" dt="2017-10-06T19:33:06.845" v="63" actId="27636"/>
          <ac:spMkLst>
            <pc:docMk/>
            <pc:sldMk cId="3809246034" sldId="285"/>
            <ac:spMk id="57348" creationId="{17FEF7E1-C1A1-4CA8-9068-9F1DB330AA48}"/>
          </ac:spMkLst>
        </pc:spChg>
      </pc:sldChg>
      <pc:sldChg chg="delSp add">
        <pc:chgData name="Sampath Jayarathna" userId="aa7a8714-7736-4927-8c16-9ff815108838" providerId="ADAL" clId="{6CAEAFC0-AB1F-4D68-BC4D-CA253A706F71}" dt="2017-10-06T20:10:49.184" v="119" actId="2696"/>
        <pc:sldMkLst>
          <pc:docMk/>
          <pc:sldMk cId="3097513250" sldId="286"/>
        </pc:sldMkLst>
        <pc:spChg chg="del">
          <ac:chgData name="Sampath Jayarathna" userId="aa7a8714-7736-4927-8c16-9ff815108838" providerId="ADAL" clId="{6CAEAFC0-AB1F-4D68-BC4D-CA253A706F71}" dt="2017-10-06T20:10:49.184" v="119" actId="2696"/>
          <ac:spMkLst>
            <pc:docMk/>
            <pc:sldMk cId="3097513250" sldId="286"/>
            <ac:spMk id="59394" creationId="{B277ACC0-ADFE-4265-AFCD-4A72095DDFCC}"/>
          </ac:spMkLst>
        </pc:spChg>
      </pc:sldChg>
      <pc:sldChg chg="delSp modSp add">
        <pc:chgData name="Sampath Jayarathna" userId="aa7a8714-7736-4927-8c16-9ff815108838" providerId="ADAL" clId="{6CAEAFC0-AB1F-4D68-BC4D-CA253A706F71}" dt="2017-10-06T20:26:33.883" v="379" actId="403"/>
        <pc:sldMkLst>
          <pc:docMk/>
          <pc:sldMk cId="1248028344" sldId="287"/>
        </pc:sldMkLst>
        <pc:spChg chg="del">
          <ac:chgData name="Sampath Jayarathna" userId="aa7a8714-7736-4927-8c16-9ff815108838" providerId="ADAL" clId="{6CAEAFC0-AB1F-4D68-BC4D-CA253A706F71}" dt="2017-10-06T20:10:49.184" v="119" actId="403"/>
          <ac:spMkLst>
            <pc:docMk/>
            <pc:sldMk cId="1248028344" sldId="287"/>
            <ac:spMk id="61442" creationId="{07FE0D7B-C3A3-4FC4-BF51-0CCE43C35495}"/>
          </ac:spMkLst>
        </pc:spChg>
        <pc:spChg chg="mod">
          <ac:chgData name="Sampath Jayarathna" userId="aa7a8714-7736-4927-8c16-9ff815108838" providerId="ADAL" clId="{6CAEAFC0-AB1F-4D68-BC4D-CA253A706F71}" dt="2017-10-06T20:26:33.883" v="379" actId="403"/>
          <ac:spMkLst>
            <pc:docMk/>
            <pc:sldMk cId="1248028344" sldId="287"/>
            <ac:spMk id="61444" creationId="{7BA82A90-35FA-4865-B480-6A00F42AB7D8}"/>
          </ac:spMkLst>
        </pc:spChg>
      </pc:sldChg>
      <pc:sldChg chg="delSp modSp add">
        <pc:chgData name="Sampath Jayarathna" userId="aa7a8714-7736-4927-8c16-9ff815108838" providerId="ADAL" clId="{6CAEAFC0-AB1F-4D68-BC4D-CA253A706F71}" dt="2017-10-06T20:26:43.490" v="380" actId="1076"/>
        <pc:sldMkLst>
          <pc:docMk/>
          <pc:sldMk cId="1077378490" sldId="288"/>
        </pc:sldMkLst>
        <pc:spChg chg="del">
          <ac:chgData name="Sampath Jayarathna" userId="aa7a8714-7736-4927-8c16-9ff815108838" providerId="ADAL" clId="{6CAEAFC0-AB1F-4D68-BC4D-CA253A706F71}" dt="2017-10-06T20:10:49.184" v="119" actId="1076"/>
          <ac:spMkLst>
            <pc:docMk/>
            <pc:sldMk cId="1077378490" sldId="288"/>
            <ac:spMk id="63490" creationId="{99431213-5091-4F84-B25A-77027496A736}"/>
          </ac:spMkLst>
        </pc:spChg>
        <pc:graphicFrameChg chg="mod">
          <ac:chgData name="Sampath Jayarathna" userId="aa7a8714-7736-4927-8c16-9ff815108838" providerId="ADAL" clId="{6CAEAFC0-AB1F-4D68-BC4D-CA253A706F71}" dt="2017-10-06T20:26:43.490" v="380" actId="1076"/>
          <ac:graphicFrameMkLst>
            <pc:docMk/>
            <pc:sldMk cId="1077378490" sldId="288"/>
            <ac:graphicFrameMk id="201790" creationId="{1720DC70-9FED-4D54-939E-8E1096D302E1}"/>
          </ac:graphicFrameMkLst>
        </pc:graphicFrameChg>
      </pc:sldChg>
      <pc:sldChg chg="delSp add del">
        <pc:chgData name="Sampath Jayarathna" userId="aa7a8714-7736-4927-8c16-9ff815108838" providerId="ADAL" clId="{6CAEAFC0-AB1F-4D68-BC4D-CA253A706F71}" dt="2017-10-06T21:19:48.349" v="485" actId="2696"/>
        <pc:sldMkLst>
          <pc:docMk/>
          <pc:sldMk cId="759948688" sldId="289"/>
        </pc:sldMkLst>
        <pc:spChg chg="del">
          <ac:chgData name="Sampath Jayarathna" userId="aa7a8714-7736-4927-8c16-9ff815108838" providerId="ADAL" clId="{6CAEAFC0-AB1F-4D68-BC4D-CA253A706F71}" dt="2017-10-06T20:10:49.184" v="119" actId="2696"/>
          <ac:spMkLst>
            <pc:docMk/>
            <pc:sldMk cId="759948688" sldId="289"/>
            <ac:spMk id="65538" creationId="{539E445A-8C30-4D8B-BFC7-62FE9FE6D296}"/>
          </ac:spMkLst>
        </pc:spChg>
      </pc:sldChg>
      <pc:sldChg chg="delSp add del">
        <pc:chgData name="Sampath Jayarathna" userId="aa7a8714-7736-4927-8c16-9ff815108838" providerId="ADAL" clId="{6CAEAFC0-AB1F-4D68-BC4D-CA253A706F71}" dt="2017-10-06T21:19:49.457" v="486" actId="2696"/>
        <pc:sldMkLst>
          <pc:docMk/>
          <pc:sldMk cId="818067441" sldId="290"/>
        </pc:sldMkLst>
        <pc:spChg chg="del">
          <ac:chgData name="Sampath Jayarathna" userId="aa7a8714-7736-4927-8c16-9ff815108838" providerId="ADAL" clId="{6CAEAFC0-AB1F-4D68-BC4D-CA253A706F71}" dt="2017-10-06T20:10:49.184" v="119" actId="2696"/>
          <ac:spMkLst>
            <pc:docMk/>
            <pc:sldMk cId="818067441" sldId="290"/>
            <ac:spMk id="67586" creationId="{41DA0875-6777-4A2D-AAD1-B3585B07E670}"/>
          </ac:spMkLst>
        </pc:spChg>
      </pc:sldChg>
      <pc:sldChg chg="delSp add del">
        <pc:chgData name="Sampath Jayarathna" userId="aa7a8714-7736-4927-8c16-9ff815108838" providerId="ADAL" clId="{6CAEAFC0-AB1F-4D68-BC4D-CA253A706F71}" dt="2017-10-06T20:27:31.389" v="381" actId="2696"/>
        <pc:sldMkLst>
          <pc:docMk/>
          <pc:sldMk cId="3062673463" sldId="291"/>
        </pc:sldMkLst>
        <pc:spChg chg="del">
          <ac:chgData name="Sampath Jayarathna" userId="aa7a8714-7736-4927-8c16-9ff815108838" providerId="ADAL" clId="{6CAEAFC0-AB1F-4D68-BC4D-CA253A706F71}" dt="2017-10-06T20:10:49.184" v="119" actId="2696"/>
          <ac:spMkLst>
            <pc:docMk/>
            <pc:sldMk cId="3062673463" sldId="291"/>
            <ac:spMk id="69634" creationId="{6C47C2C2-4485-4A0A-8DC0-B3443AD02F31}"/>
          </ac:spMkLst>
        </pc:spChg>
      </pc:sldChg>
      <pc:sldChg chg="delSp modSp add">
        <pc:chgData name="Sampath Jayarathna" userId="aa7a8714-7736-4927-8c16-9ff815108838" providerId="ADAL" clId="{6CAEAFC0-AB1F-4D68-BC4D-CA253A706F71}" dt="2017-10-06T20:28:10.486" v="399" actId="27636"/>
        <pc:sldMkLst>
          <pc:docMk/>
          <pc:sldMk cId="1857411960" sldId="292"/>
        </pc:sldMkLst>
        <pc:spChg chg="del">
          <ac:chgData name="Sampath Jayarathna" userId="aa7a8714-7736-4927-8c16-9ff815108838" providerId="ADAL" clId="{6CAEAFC0-AB1F-4D68-BC4D-CA253A706F71}" dt="2017-10-06T20:10:49.184" v="119" actId="27636"/>
          <ac:spMkLst>
            <pc:docMk/>
            <pc:sldMk cId="1857411960" sldId="292"/>
            <ac:spMk id="71682" creationId="{787A650A-F988-43F0-843B-15962C9FF61B}"/>
          </ac:spMkLst>
        </pc:spChg>
        <pc:spChg chg="mod">
          <ac:chgData name="Sampath Jayarathna" userId="aa7a8714-7736-4927-8c16-9ff815108838" providerId="ADAL" clId="{6CAEAFC0-AB1F-4D68-BC4D-CA253A706F71}" dt="2017-10-06T20:28:10.486" v="399" actId="27636"/>
          <ac:spMkLst>
            <pc:docMk/>
            <pc:sldMk cId="1857411960" sldId="292"/>
            <ac:spMk id="71684" creationId="{F5F4C978-EB1A-45FB-9E17-D67DBBA8D7D4}"/>
          </ac:spMkLst>
        </pc:spChg>
      </pc:sldChg>
      <pc:sldChg chg="del">
        <pc:chgData name="Sampath Jayarathna" userId="aa7a8714-7736-4927-8c16-9ff815108838" providerId="ADAL" clId="{6CAEAFC0-AB1F-4D68-BC4D-CA253A706F71}" dt="2017-10-06T19:31:15.785" v="21" actId="2696"/>
        <pc:sldMkLst>
          <pc:docMk/>
          <pc:sldMk cId="4280409051" sldId="292"/>
        </pc:sldMkLst>
      </pc:sldChg>
      <pc:sldChg chg="delSp modSp add del">
        <pc:chgData name="Sampath Jayarathna" userId="aa7a8714-7736-4927-8c16-9ff815108838" providerId="ADAL" clId="{6CAEAFC0-AB1F-4D68-BC4D-CA253A706F71}" dt="2017-10-06T20:44:00.867" v="440" actId="2696"/>
        <pc:sldMkLst>
          <pc:docMk/>
          <pc:sldMk cId="3722724121" sldId="293"/>
        </pc:sldMkLst>
        <pc:spChg chg="del">
          <ac:chgData name="Sampath Jayarathna" userId="aa7a8714-7736-4927-8c16-9ff815108838" providerId="ADAL" clId="{6CAEAFC0-AB1F-4D68-BC4D-CA253A706F71}" dt="2017-10-06T20:10:49.184" v="119" actId="2696"/>
          <ac:spMkLst>
            <pc:docMk/>
            <pc:sldMk cId="3722724121" sldId="293"/>
            <ac:spMk id="73730" creationId="{FCE509F2-760A-455F-9C15-999E0A4A229F}"/>
          </ac:spMkLst>
        </pc:spChg>
        <pc:spChg chg="mod">
          <ac:chgData name="Sampath Jayarathna" userId="aa7a8714-7736-4927-8c16-9ff815108838" providerId="ADAL" clId="{6CAEAFC0-AB1F-4D68-BC4D-CA253A706F71}" dt="2017-10-06T20:27:57.722" v="390" actId="2696"/>
          <ac:spMkLst>
            <pc:docMk/>
            <pc:sldMk cId="3722724121" sldId="293"/>
            <ac:spMk id="73732" creationId="{DBC62831-F61A-465D-BE4A-FD221510B017}"/>
          </ac:spMkLst>
        </pc:spChg>
      </pc:sldChg>
      <pc:sldChg chg="del">
        <pc:chgData name="Sampath Jayarathna" userId="aa7a8714-7736-4927-8c16-9ff815108838" providerId="ADAL" clId="{6CAEAFC0-AB1F-4D68-BC4D-CA253A706F71}" dt="2017-10-06T19:31:15.957" v="22" actId="2696"/>
        <pc:sldMkLst>
          <pc:docMk/>
          <pc:sldMk cId="4199942250" sldId="293"/>
        </pc:sldMkLst>
      </pc:sldChg>
      <pc:sldChg chg="delSp add">
        <pc:chgData name="Sampath Jayarathna" userId="aa7a8714-7736-4927-8c16-9ff815108838" providerId="ADAL" clId="{6CAEAFC0-AB1F-4D68-BC4D-CA253A706F71}" dt="2017-10-06T20:10:49.184" v="119" actId="2696"/>
        <pc:sldMkLst>
          <pc:docMk/>
          <pc:sldMk cId="511755676" sldId="294"/>
        </pc:sldMkLst>
        <pc:spChg chg="del">
          <ac:chgData name="Sampath Jayarathna" userId="aa7a8714-7736-4927-8c16-9ff815108838" providerId="ADAL" clId="{6CAEAFC0-AB1F-4D68-BC4D-CA253A706F71}" dt="2017-10-06T20:10:49.184" v="119" actId="2696"/>
          <ac:spMkLst>
            <pc:docMk/>
            <pc:sldMk cId="511755676" sldId="294"/>
            <ac:spMk id="75778" creationId="{819F0F96-2C88-4634-87F8-EF528FBC2AD0}"/>
          </ac:spMkLst>
        </pc:spChg>
      </pc:sldChg>
      <pc:sldChg chg="del">
        <pc:chgData name="Sampath Jayarathna" userId="aa7a8714-7736-4927-8c16-9ff815108838" providerId="ADAL" clId="{6CAEAFC0-AB1F-4D68-BC4D-CA253A706F71}" dt="2017-10-06T19:31:16.113" v="23" actId="2696"/>
        <pc:sldMkLst>
          <pc:docMk/>
          <pc:sldMk cId="1536409404" sldId="294"/>
        </pc:sldMkLst>
      </pc:sldChg>
      <pc:sldChg chg="delSp modSp add">
        <pc:chgData name="Sampath Jayarathna" userId="aa7a8714-7736-4927-8c16-9ff815108838" providerId="ADAL" clId="{6CAEAFC0-AB1F-4D68-BC4D-CA253A706F71}" dt="2017-10-06T20:57:25.499" v="461" actId="20577"/>
        <pc:sldMkLst>
          <pc:docMk/>
          <pc:sldMk cId="1000905518" sldId="295"/>
        </pc:sldMkLst>
        <pc:spChg chg="del">
          <ac:chgData name="Sampath Jayarathna" userId="aa7a8714-7736-4927-8c16-9ff815108838" providerId="ADAL" clId="{6CAEAFC0-AB1F-4D68-BC4D-CA253A706F71}" dt="2017-10-06T20:10:49.184" v="119" actId="20577"/>
          <ac:spMkLst>
            <pc:docMk/>
            <pc:sldMk cId="1000905518" sldId="295"/>
            <ac:spMk id="77826" creationId="{F5D22C88-5F17-4622-A5A5-C91B25F055E2}"/>
          </ac:spMkLst>
        </pc:spChg>
        <pc:spChg chg="mod">
          <ac:chgData name="Sampath Jayarathna" userId="aa7a8714-7736-4927-8c16-9ff815108838" providerId="ADAL" clId="{6CAEAFC0-AB1F-4D68-BC4D-CA253A706F71}" dt="2017-10-06T20:57:25.499" v="461" actId="20577"/>
          <ac:spMkLst>
            <pc:docMk/>
            <pc:sldMk cId="1000905518" sldId="295"/>
            <ac:spMk id="77828" creationId="{592834A8-A9E7-42DA-BE0B-146786794CF8}"/>
          </ac:spMkLst>
        </pc:spChg>
      </pc:sldChg>
      <pc:sldChg chg="del">
        <pc:chgData name="Sampath Jayarathna" userId="aa7a8714-7736-4927-8c16-9ff815108838" providerId="ADAL" clId="{6CAEAFC0-AB1F-4D68-BC4D-CA253A706F71}" dt="2017-10-06T19:31:17.126" v="30" actId="2696"/>
        <pc:sldMkLst>
          <pc:docMk/>
          <pc:sldMk cId="3729613544" sldId="295"/>
        </pc:sldMkLst>
      </pc:sldChg>
      <pc:sldChg chg="addSp delSp modSp add">
        <pc:chgData name="Sampath Jayarathna" userId="aa7a8714-7736-4927-8c16-9ff815108838" providerId="ADAL" clId="{6CAEAFC0-AB1F-4D68-BC4D-CA253A706F71}" dt="2017-10-06T21:04:16.682" v="484" actId="478"/>
        <pc:sldMkLst>
          <pc:docMk/>
          <pc:sldMk cId="1507564720" sldId="296"/>
        </pc:sldMkLst>
        <pc:spChg chg="del">
          <ac:chgData name="Sampath Jayarathna" userId="aa7a8714-7736-4927-8c16-9ff815108838" providerId="ADAL" clId="{6CAEAFC0-AB1F-4D68-BC4D-CA253A706F71}" dt="2017-10-06T20:10:49.184" v="119" actId="478"/>
          <ac:spMkLst>
            <pc:docMk/>
            <pc:sldMk cId="1507564720" sldId="296"/>
            <ac:spMk id="79874" creationId="{C50C872E-E802-4733-B372-F28D4CEBFC2D}"/>
          </ac:spMkLst>
        </pc:spChg>
        <pc:picChg chg="add del">
          <ac:chgData name="Sampath Jayarathna" userId="aa7a8714-7736-4927-8c16-9ff815108838" providerId="ADAL" clId="{6CAEAFC0-AB1F-4D68-BC4D-CA253A706F71}" dt="2017-10-06T21:04:16.058" v="483" actId="478"/>
          <ac:picMkLst>
            <pc:docMk/>
            <pc:sldMk cId="1507564720" sldId="296"/>
            <ac:picMk id="2" creationId="{FEE1C19A-8F6D-4BA0-A145-222FA1CEAAC1}"/>
          </ac:picMkLst>
        </pc:picChg>
        <pc:picChg chg="add del mod">
          <ac:chgData name="Sampath Jayarathna" userId="aa7a8714-7736-4927-8c16-9ff815108838" providerId="ADAL" clId="{6CAEAFC0-AB1F-4D68-BC4D-CA253A706F71}" dt="2017-10-06T21:04:16.682" v="484" actId="478"/>
          <ac:picMkLst>
            <pc:docMk/>
            <pc:sldMk cId="1507564720" sldId="296"/>
            <ac:picMk id="3" creationId="{F211C966-23B7-4969-BFBA-76C242052245}"/>
          </ac:picMkLst>
        </pc:picChg>
      </pc:sldChg>
      <pc:sldChg chg="del">
        <pc:chgData name="Sampath Jayarathna" userId="aa7a8714-7736-4927-8c16-9ff815108838" providerId="ADAL" clId="{6CAEAFC0-AB1F-4D68-BC4D-CA253A706F71}" dt="2017-10-06T19:31:17.299" v="31" actId="2696"/>
        <pc:sldMkLst>
          <pc:docMk/>
          <pc:sldMk cId="2114328614" sldId="296"/>
        </pc:sldMkLst>
      </pc:sldChg>
      <pc:sldChg chg="del">
        <pc:chgData name="Sampath Jayarathna" userId="aa7a8714-7736-4927-8c16-9ff815108838" providerId="ADAL" clId="{6CAEAFC0-AB1F-4D68-BC4D-CA253A706F71}" dt="2017-10-06T19:31:17.440" v="32" actId="2696"/>
        <pc:sldMkLst>
          <pc:docMk/>
          <pc:sldMk cId="1662669407" sldId="297"/>
        </pc:sldMkLst>
      </pc:sldChg>
      <pc:sldChg chg="delSp modSp add">
        <pc:chgData name="Sampath Jayarathna" userId="aa7a8714-7736-4927-8c16-9ff815108838" providerId="ADAL" clId="{6CAEAFC0-AB1F-4D68-BC4D-CA253A706F71}" dt="2017-10-06T20:10:49.184" v="119" actId="2696"/>
        <pc:sldMkLst>
          <pc:docMk/>
          <pc:sldMk cId="2361393222" sldId="297"/>
        </pc:sldMkLst>
        <pc:spChg chg="del">
          <ac:chgData name="Sampath Jayarathna" userId="aa7a8714-7736-4927-8c16-9ff815108838" providerId="ADAL" clId="{6CAEAFC0-AB1F-4D68-BC4D-CA253A706F71}" dt="2017-10-06T20:10:49.184" v="119" actId="2696"/>
          <ac:spMkLst>
            <pc:docMk/>
            <pc:sldMk cId="2361393222" sldId="297"/>
            <ac:spMk id="81922" creationId="{6465BBC9-C146-49D9-8280-B8BD923B518F}"/>
          </ac:spMkLst>
        </pc:spChg>
        <pc:spChg chg="mod">
          <ac:chgData name="Sampath Jayarathna" userId="aa7a8714-7736-4927-8c16-9ff815108838" providerId="ADAL" clId="{6CAEAFC0-AB1F-4D68-BC4D-CA253A706F71}" dt="2017-10-06T19:33:06.877" v="64" actId="27636"/>
          <ac:spMkLst>
            <pc:docMk/>
            <pc:sldMk cId="2361393222" sldId="297"/>
            <ac:spMk id="81924" creationId="{037236A6-BE43-4884-B221-AFDA70AFC80A}"/>
          </ac:spMkLst>
        </pc:spChg>
      </pc:sldChg>
      <pc:sldChg chg="delSp add">
        <pc:chgData name="Sampath Jayarathna" userId="aa7a8714-7736-4927-8c16-9ff815108838" providerId="ADAL" clId="{6CAEAFC0-AB1F-4D68-BC4D-CA253A706F71}" dt="2017-10-06T20:10:49.184" v="119" actId="2696"/>
        <pc:sldMkLst>
          <pc:docMk/>
          <pc:sldMk cId="1471078764" sldId="298"/>
        </pc:sldMkLst>
        <pc:spChg chg="del">
          <ac:chgData name="Sampath Jayarathna" userId="aa7a8714-7736-4927-8c16-9ff815108838" providerId="ADAL" clId="{6CAEAFC0-AB1F-4D68-BC4D-CA253A706F71}" dt="2017-10-06T20:10:49.184" v="119" actId="2696"/>
          <ac:spMkLst>
            <pc:docMk/>
            <pc:sldMk cId="1471078764" sldId="298"/>
            <ac:spMk id="83970" creationId="{88E3F9E6-B42F-45DB-AFFD-83F1B49FE0DC}"/>
          </ac:spMkLst>
        </pc:spChg>
      </pc:sldChg>
      <pc:sldChg chg="del">
        <pc:chgData name="Sampath Jayarathna" userId="aa7a8714-7736-4927-8c16-9ff815108838" providerId="ADAL" clId="{6CAEAFC0-AB1F-4D68-BC4D-CA253A706F71}" dt="2017-10-06T19:31:17.580" v="33" actId="2696"/>
        <pc:sldMkLst>
          <pc:docMk/>
          <pc:sldMk cId="3871697724" sldId="298"/>
        </pc:sldMkLst>
      </pc:sldChg>
      <pc:sldChg chg="del">
        <pc:chgData name="Sampath Jayarathna" userId="aa7a8714-7736-4927-8c16-9ff815108838" providerId="ADAL" clId="{6CAEAFC0-AB1F-4D68-BC4D-CA253A706F71}" dt="2017-10-06T19:31:17.737" v="34" actId="2696"/>
        <pc:sldMkLst>
          <pc:docMk/>
          <pc:sldMk cId="1785739729" sldId="299"/>
        </pc:sldMkLst>
      </pc:sldChg>
      <pc:sldChg chg="delSp add">
        <pc:chgData name="Sampath Jayarathna" userId="aa7a8714-7736-4927-8c16-9ff815108838" providerId="ADAL" clId="{6CAEAFC0-AB1F-4D68-BC4D-CA253A706F71}" dt="2017-10-06T20:10:49.184" v="119" actId="2696"/>
        <pc:sldMkLst>
          <pc:docMk/>
          <pc:sldMk cId="2191311832" sldId="299"/>
        </pc:sldMkLst>
        <pc:spChg chg="del">
          <ac:chgData name="Sampath Jayarathna" userId="aa7a8714-7736-4927-8c16-9ff815108838" providerId="ADAL" clId="{6CAEAFC0-AB1F-4D68-BC4D-CA253A706F71}" dt="2017-10-06T20:10:49.184" v="119" actId="2696"/>
          <ac:spMkLst>
            <pc:docMk/>
            <pc:sldMk cId="2191311832" sldId="299"/>
            <ac:spMk id="86018" creationId="{E8699E64-D2C9-4F0E-BFAC-28BE929A976C}"/>
          </ac:spMkLst>
        </pc:spChg>
      </pc:sldChg>
      <pc:sldChg chg="delSp modSp add">
        <pc:chgData name="Sampath Jayarathna" userId="aa7a8714-7736-4927-8c16-9ff815108838" providerId="ADAL" clId="{6CAEAFC0-AB1F-4D68-BC4D-CA253A706F71}" dt="2017-10-06T20:57:17.404" v="460" actId="20577"/>
        <pc:sldMkLst>
          <pc:docMk/>
          <pc:sldMk cId="71916499" sldId="300"/>
        </pc:sldMkLst>
        <pc:spChg chg="del">
          <ac:chgData name="Sampath Jayarathna" userId="aa7a8714-7736-4927-8c16-9ff815108838" providerId="ADAL" clId="{6CAEAFC0-AB1F-4D68-BC4D-CA253A706F71}" dt="2017-10-06T20:10:49.184" v="119" actId="20577"/>
          <ac:spMkLst>
            <pc:docMk/>
            <pc:sldMk cId="71916499" sldId="300"/>
            <ac:spMk id="88066" creationId="{A90289AA-0F0A-45E0-AE25-56AC2A6FC053}"/>
          </ac:spMkLst>
        </pc:spChg>
        <pc:spChg chg="mod">
          <ac:chgData name="Sampath Jayarathna" userId="aa7a8714-7736-4927-8c16-9ff815108838" providerId="ADAL" clId="{6CAEAFC0-AB1F-4D68-BC4D-CA253A706F71}" dt="2017-10-06T20:57:17.404" v="460" actId="20577"/>
          <ac:spMkLst>
            <pc:docMk/>
            <pc:sldMk cId="71916499" sldId="300"/>
            <ac:spMk id="88068" creationId="{98FF49D7-DCB2-46C3-BA15-7F37D6BC190D}"/>
          </ac:spMkLst>
        </pc:spChg>
      </pc:sldChg>
      <pc:sldChg chg="del">
        <pc:chgData name="Sampath Jayarathna" userId="aa7a8714-7736-4927-8c16-9ff815108838" providerId="ADAL" clId="{6CAEAFC0-AB1F-4D68-BC4D-CA253A706F71}" dt="2017-10-06T19:31:17.893" v="35" actId="2696"/>
        <pc:sldMkLst>
          <pc:docMk/>
          <pc:sldMk cId="855564025" sldId="301"/>
        </pc:sldMkLst>
      </pc:sldChg>
      <pc:sldChg chg="delSp add del">
        <pc:chgData name="Sampath Jayarathna" userId="aa7a8714-7736-4927-8c16-9ff815108838" providerId="ADAL" clId="{6CAEAFC0-AB1F-4D68-BC4D-CA253A706F71}" dt="2017-10-06T20:47:26.518" v="441" actId="2696"/>
        <pc:sldMkLst>
          <pc:docMk/>
          <pc:sldMk cId="1422880541" sldId="301"/>
        </pc:sldMkLst>
        <pc:spChg chg="del">
          <ac:chgData name="Sampath Jayarathna" userId="aa7a8714-7736-4927-8c16-9ff815108838" providerId="ADAL" clId="{6CAEAFC0-AB1F-4D68-BC4D-CA253A706F71}" dt="2017-10-06T20:10:49.184" v="119" actId="2696"/>
          <ac:spMkLst>
            <pc:docMk/>
            <pc:sldMk cId="1422880541" sldId="301"/>
            <ac:spMk id="90114" creationId="{6A354904-CA80-46A9-8647-F181561CD92C}"/>
          </ac:spMkLst>
        </pc:spChg>
      </pc:sldChg>
      <pc:sldChg chg="addSp delSp modSp add">
        <pc:chgData name="Sampath Jayarathna" userId="aa7a8714-7736-4927-8c16-9ff815108838" providerId="ADAL" clId="{6CAEAFC0-AB1F-4D68-BC4D-CA253A706F71}" dt="2017-10-06T21:03:30.988" v="482" actId="20577"/>
        <pc:sldMkLst>
          <pc:docMk/>
          <pc:sldMk cId="3273912695" sldId="301"/>
        </pc:sldMkLst>
        <pc:spChg chg="mod">
          <ac:chgData name="Sampath Jayarathna" userId="aa7a8714-7736-4927-8c16-9ff815108838" providerId="ADAL" clId="{6CAEAFC0-AB1F-4D68-BC4D-CA253A706F71}" dt="2017-10-06T21:03:30.988" v="482" actId="20577"/>
          <ac:spMkLst>
            <pc:docMk/>
            <pc:sldMk cId="3273912695" sldId="301"/>
            <ac:spMk id="79875" creationId="{37B26E24-C0FB-48A6-870F-99ECB8E364AF}"/>
          </ac:spMkLst>
        </pc:spChg>
        <pc:spChg chg="del">
          <ac:chgData name="Sampath Jayarathna" userId="aa7a8714-7736-4927-8c16-9ff815108838" providerId="ADAL" clId="{6CAEAFC0-AB1F-4D68-BC4D-CA253A706F71}" dt="2017-10-06T21:02:17.548" v="466" actId="478"/>
          <ac:spMkLst>
            <pc:docMk/>
            <pc:sldMk cId="3273912695" sldId="301"/>
            <ac:spMk id="79876" creationId="{087081C1-0581-4233-A75C-B0413AD70726}"/>
          </ac:spMkLst>
        </pc:spChg>
        <pc:grpChg chg="add mod">
          <ac:chgData name="Sampath Jayarathna" userId="aa7a8714-7736-4927-8c16-9ff815108838" providerId="ADAL" clId="{6CAEAFC0-AB1F-4D68-BC4D-CA253A706F71}" dt="2017-10-06T21:03:23.181" v="475" actId="14100"/>
          <ac:grpSpMkLst>
            <pc:docMk/>
            <pc:sldMk cId="3273912695" sldId="301"/>
            <ac:grpSpMk id="5" creationId="{9E6DA437-9A5D-41E8-B2F7-5EB8B28A88CA}"/>
          </ac:grpSpMkLst>
        </pc:grpChg>
        <pc:picChg chg="mod">
          <ac:chgData name="Sampath Jayarathna" userId="aa7a8714-7736-4927-8c16-9ff815108838" providerId="ADAL" clId="{6CAEAFC0-AB1F-4D68-BC4D-CA253A706F71}" dt="2017-10-06T21:03:17.353" v="472" actId="20577"/>
          <ac:picMkLst>
            <pc:docMk/>
            <pc:sldMk cId="3273912695" sldId="301"/>
            <ac:picMk id="2" creationId="{FEE1C19A-8F6D-4BA0-A145-222FA1CEAAC1}"/>
          </ac:picMkLst>
        </pc:picChg>
        <pc:picChg chg="del mod">
          <ac:chgData name="Sampath Jayarathna" userId="aa7a8714-7736-4927-8c16-9ff815108838" providerId="ADAL" clId="{6CAEAFC0-AB1F-4D68-BC4D-CA253A706F71}" dt="2017-10-06T21:02:58.744" v="469" actId="478"/>
          <ac:picMkLst>
            <pc:docMk/>
            <pc:sldMk cId="3273912695" sldId="301"/>
            <ac:picMk id="3" creationId="{F211C966-23B7-4969-BFBA-76C242052245}"/>
          </ac:picMkLst>
        </pc:picChg>
        <pc:picChg chg="add mod">
          <ac:chgData name="Sampath Jayarathna" userId="aa7a8714-7736-4927-8c16-9ff815108838" providerId="ADAL" clId="{6CAEAFC0-AB1F-4D68-BC4D-CA253A706F71}" dt="2017-10-06T21:03:17.353" v="472" actId="20577"/>
          <ac:picMkLst>
            <pc:docMk/>
            <pc:sldMk cId="3273912695" sldId="301"/>
            <ac:picMk id="4" creationId="{D6E0CFA9-C6CC-408F-9B1D-226BC4BB94B4}"/>
          </ac:picMkLst>
        </pc:picChg>
      </pc:sldChg>
      <pc:sldChg chg="delSp add del">
        <pc:chgData name="Sampath Jayarathna" userId="aa7a8714-7736-4927-8c16-9ff815108838" providerId="ADAL" clId="{6CAEAFC0-AB1F-4D68-BC4D-CA253A706F71}" dt="2017-10-06T20:47:26.528" v="442" actId="2696"/>
        <pc:sldMkLst>
          <pc:docMk/>
          <pc:sldMk cId="152950277" sldId="302"/>
        </pc:sldMkLst>
        <pc:spChg chg="del">
          <ac:chgData name="Sampath Jayarathna" userId="aa7a8714-7736-4927-8c16-9ff815108838" providerId="ADAL" clId="{6CAEAFC0-AB1F-4D68-BC4D-CA253A706F71}" dt="2017-10-06T20:10:49.184" v="119" actId="2696"/>
          <ac:spMkLst>
            <pc:docMk/>
            <pc:sldMk cId="152950277" sldId="302"/>
            <ac:spMk id="92162" creationId="{4D2B4B0D-590E-4492-9AB9-B2AE16737D95}"/>
          </ac:spMkLst>
        </pc:spChg>
      </pc:sldChg>
      <pc:sldChg chg="del">
        <pc:chgData name="Sampath Jayarathna" userId="aa7a8714-7736-4927-8c16-9ff815108838" providerId="ADAL" clId="{6CAEAFC0-AB1F-4D68-BC4D-CA253A706F71}" dt="2017-10-06T19:31:18.066" v="36" actId="2696"/>
        <pc:sldMkLst>
          <pc:docMk/>
          <pc:sldMk cId="2953744699" sldId="302"/>
        </pc:sldMkLst>
      </pc:sldChg>
      <pc:sldChg chg="delSp add del">
        <pc:chgData name="Sampath Jayarathna" userId="aa7a8714-7736-4927-8c16-9ff815108838" providerId="ADAL" clId="{6CAEAFC0-AB1F-4D68-BC4D-CA253A706F71}" dt="2017-10-06T20:47:26.535" v="443" actId="2696"/>
        <pc:sldMkLst>
          <pc:docMk/>
          <pc:sldMk cId="1599207229" sldId="303"/>
        </pc:sldMkLst>
        <pc:spChg chg="del">
          <ac:chgData name="Sampath Jayarathna" userId="aa7a8714-7736-4927-8c16-9ff815108838" providerId="ADAL" clId="{6CAEAFC0-AB1F-4D68-BC4D-CA253A706F71}" dt="2017-10-06T20:10:49.184" v="119" actId="2696"/>
          <ac:spMkLst>
            <pc:docMk/>
            <pc:sldMk cId="1599207229" sldId="303"/>
            <ac:spMk id="94210" creationId="{F30FA8BE-7E11-4E12-9321-DC07A1D18B07}"/>
          </ac:spMkLst>
        </pc:spChg>
      </pc:sldChg>
      <pc:sldChg chg="delSp add del">
        <pc:chgData name="Sampath Jayarathna" userId="aa7a8714-7736-4927-8c16-9ff815108838" providerId="ADAL" clId="{6CAEAFC0-AB1F-4D68-BC4D-CA253A706F71}" dt="2017-10-06T20:47:26.542" v="444" actId="2696"/>
        <pc:sldMkLst>
          <pc:docMk/>
          <pc:sldMk cId="2587848291" sldId="304"/>
        </pc:sldMkLst>
        <pc:spChg chg="del">
          <ac:chgData name="Sampath Jayarathna" userId="aa7a8714-7736-4927-8c16-9ff815108838" providerId="ADAL" clId="{6CAEAFC0-AB1F-4D68-BC4D-CA253A706F71}" dt="2017-10-06T20:10:49.184" v="119" actId="2696"/>
          <ac:spMkLst>
            <pc:docMk/>
            <pc:sldMk cId="2587848291" sldId="304"/>
            <ac:spMk id="96258" creationId="{C818CDA8-2E68-46D3-ACC2-C1C67A4C5AD8}"/>
          </ac:spMkLst>
        </pc:spChg>
      </pc:sldChg>
      <pc:sldChg chg="delSp add del">
        <pc:chgData name="Sampath Jayarathna" userId="aa7a8714-7736-4927-8c16-9ff815108838" providerId="ADAL" clId="{6CAEAFC0-AB1F-4D68-BC4D-CA253A706F71}" dt="2017-10-06T20:47:26.552" v="445" actId="2696"/>
        <pc:sldMkLst>
          <pc:docMk/>
          <pc:sldMk cId="115596203" sldId="305"/>
        </pc:sldMkLst>
        <pc:spChg chg="del">
          <ac:chgData name="Sampath Jayarathna" userId="aa7a8714-7736-4927-8c16-9ff815108838" providerId="ADAL" clId="{6CAEAFC0-AB1F-4D68-BC4D-CA253A706F71}" dt="2017-10-06T20:10:49.184" v="119" actId="2696"/>
          <ac:spMkLst>
            <pc:docMk/>
            <pc:sldMk cId="115596203" sldId="305"/>
            <ac:spMk id="98306" creationId="{B8D620A9-9A4E-43DA-A43D-06247C785777}"/>
          </ac:spMkLst>
        </pc:spChg>
      </pc:sldChg>
      <pc:sldChg chg="delSp add del">
        <pc:chgData name="Sampath Jayarathna" userId="aa7a8714-7736-4927-8c16-9ff815108838" providerId="ADAL" clId="{6CAEAFC0-AB1F-4D68-BC4D-CA253A706F71}" dt="2017-10-06T20:47:26.559" v="446" actId="2696"/>
        <pc:sldMkLst>
          <pc:docMk/>
          <pc:sldMk cId="4245796923" sldId="306"/>
        </pc:sldMkLst>
        <pc:spChg chg="del">
          <ac:chgData name="Sampath Jayarathna" userId="aa7a8714-7736-4927-8c16-9ff815108838" providerId="ADAL" clId="{6CAEAFC0-AB1F-4D68-BC4D-CA253A706F71}" dt="2017-10-06T20:10:49.184" v="119" actId="2696"/>
          <ac:spMkLst>
            <pc:docMk/>
            <pc:sldMk cId="4245796923" sldId="306"/>
            <ac:spMk id="100354" creationId="{08836094-7D3B-4568-A301-5242A4B4DE5A}"/>
          </ac:spMkLst>
        </pc:spChg>
      </pc:sldChg>
      <pc:sldChg chg="delSp add del">
        <pc:chgData name="Sampath Jayarathna" userId="aa7a8714-7736-4927-8c16-9ff815108838" providerId="ADAL" clId="{6CAEAFC0-AB1F-4D68-BC4D-CA253A706F71}" dt="2017-10-06T20:47:26.566" v="447" actId="2696"/>
        <pc:sldMkLst>
          <pc:docMk/>
          <pc:sldMk cId="1894330782" sldId="307"/>
        </pc:sldMkLst>
        <pc:spChg chg="del">
          <ac:chgData name="Sampath Jayarathna" userId="aa7a8714-7736-4927-8c16-9ff815108838" providerId="ADAL" clId="{6CAEAFC0-AB1F-4D68-BC4D-CA253A706F71}" dt="2017-10-06T20:10:49.184" v="119" actId="2696"/>
          <ac:spMkLst>
            <pc:docMk/>
            <pc:sldMk cId="1894330782" sldId="307"/>
            <ac:spMk id="102402" creationId="{04CA6B88-39A0-45CF-AE6E-6A1B887A806A}"/>
          </ac:spMkLst>
        </pc:spChg>
      </pc:sldChg>
      <pc:sldChg chg="delSp add del">
        <pc:chgData name="Sampath Jayarathna" userId="aa7a8714-7736-4927-8c16-9ff815108838" providerId="ADAL" clId="{6CAEAFC0-AB1F-4D68-BC4D-CA253A706F71}" dt="2017-10-06T20:47:26.576" v="448" actId="2696"/>
        <pc:sldMkLst>
          <pc:docMk/>
          <pc:sldMk cId="1131572502" sldId="308"/>
        </pc:sldMkLst>
        <pc:spChg chg="del">
          <ac:chgData name="Sampath Jayarathna" userId="aa7a8714-7736-4927-8c16-9ff815108838" providerId="ADAL" clId="{6CAEAFC0-AB1F-4D68-BC4D-CA253A706F71}" dt="2017-10-06T20:10:49.184" v="119" actId="2696"/>
          <ac:spMkLst>
            <pc:docMk/>
            <pc:sldMk cId="1131572502" sldId="308"/>
            <ac:spMk id="104450" creationId="{84B11055-773D-42E2-A004-99D730918E89}"/>
          </ac:spMkLst>
        </pc:spChg>
      </pc:sldChg>
      <pc:sldChg chg="delSp add del">
        <pc:chgData name="Sampath Jayarathna" userId="aa7a8714-7736-4927-8c16-9ff815108838" providerId="ADAL" clId="{6CAEAFC0-AB1F-4D68-BC4D-CA253A706F71}" dt="2017-10-06T20:47:26.583" v="449" actId="2696"/>
        <pc:sldMkLst>
          <pc:docMk/>
          <pc:sldMk cId="1959324160" sldId="309"/>
        </pc:sldMkLst>
        <pc:spChg chg="del">
          <ac:chgData name="Sampath Jayarathna" userId="aa7a8714-7736-4927-8c16-9ff815108838" providerId="ADAL" clId="{6CAEAFC0-AB1F-4D68-BC4D-CA253A706F71}" dt="2017-10-06T20:10:49.184" v="119" actId="2696"/>
          <ac:spMkLst>
            <pc:docMk/>
            <pc:sldMk cId="1959324160" sldId="309"/>
            <ac:spMk id="106498" creationId="{CDCA0508-BE83-449D-A1A8-502C01759D0E}"/>
          </ac:spMkLst>
        </pc:spChg>
      </pc:sldChg>
      <pc:sldChg chg="delSp add del">
        <pc:chgData name="Sampath Jayarathna" userId="aa7a8714-7736-4927-8c16-9ff815108838" providerId="ADAL" clId="{6CAEAFC0-AB1F-4D68-BC4D-CA253A706F71}" dt="2017-10-06T20:47:26.591" v="450" actId="2696"/>
        <pc:sldMkLst>
          <pc:docMk/>
          <pc:sldMk cId="1243767031" sldId="310"/>
        </pc:sldMkLst>
        <pc:spChg chg="del">
          <ac:chgData name="Sampath Jayarathna" userId="aa7a8714-7736-4927-8c16-9ff815108838" providerId="ADAL" clId="{6CAEAFC0-AB1F-4D68-BC4D-CA253A706F71}" dt="2017-10-06T20:10:49.184" v="119" actId="2696"/>
          <ac:spMkLst>
            <pc:docMk/>
            <pc:sldMk cId="1243767031" sldId="310"/>
            <ac:spMk id="108546" creationId="{BBD999D4-1F8B-47E1-A86F-70D3D7059330}"/>
          </ac:spMkLst>
        </pc:spChg>
      </pc:sldChg>
      <pc:sldChg chg="delSp add del">
        <pc:chgData name="Sampath Jayarathna" userId="aa7a8714-7736-4927-8c16-9ff815108838" providerId="ADAL" clId="{6CAEAFC0-AB1F-4D68-BC4D-CA253A706F71}" dt="2017-10-06T20:47:26.599" v="451" actId="2696"/>
        <pc:sldMkLst>
          <pc:docMk/>
          <pc:sldMk cId="3919283857" sldId="311"/>
        </pc:sldMkLst>
        <pc:spChg chg="del">
          <ac:chgData name="Sampath Jayarathna" userId="aa7a8714-7736-4927-8c16-9ff815108838" providerId="ADAL" clId="{6CAEAFC0-AB1F-4D68-BC4D-CA253A706F71}" dt="2017-10-06T20:10:49.184" v="119" actId="2696"/>
          <ac:spMkLst>
            <pc:docMk/>
            <pc:sldMk cId="3919283857" sldId="311"/>
            <ac:spMk id="110594" creationId="{CE9A3952-DB1D-4395-BF43-8F982519CEB1}"/>
          </ac:spMkLst>
        </pc:spChg>
      </pc:sldChg>
      <pc:sldChg chg="delSp add del">
        <pc:chgData name="Sampath Jayarathna" userId="aa7a8714-7736-4927-8c16-9ff815108838" providerId="ADAL" clId="{6CAEAFC0-AB1F-4D68-BC4D-CA253A706F71}" dt="2017-10-06T20:47:26.608" v="452" actId="2696"/>
        <pc:sldMkLst>
          <pc:docMk/>
          <pc:sldMk cId="2154618313" sldId="312"/>
        </pc:sldMkLst>
        <pc:spChg chg="del">
          <ac:chgData name="Sampath Jayarathna" userId="aa7a8714-7736-4927-8c16-9ff815108838" providerId="ADAL" clId="{6CAEAFC0-AB1F-4D68-BC4D-CA253A706F71}" dt="2017-10-06T20:10:49.184" v="119" actId="2696"/>
          <ac:spMkLst>
            <pc:docMk/>
            <pc:sldMk cId="2154618313" sldId="312"/>
            <ac:spMk id="112642" creationId="{91FEBF95-85DA-44D6-9947-5FC560C1533F}"/>
          </ac:spMkLst>
        </pc:spChg>
      </pc:sldChg>
      <pc:sldChg chg="delSp add del">
        <pc:chgData name="Sampath Jayarathna" userId="aa7a8714-7736-4927-8c16-9ff815108838" providerId="ADAL" clId="{6CAEAFC0-AB1F-4D68-BC4D-CA253A706F71}" dt="2017-10-06T20:47:26.616" v="453" actId="2696"/>
        <pc:sldMkLst>
          <pc:docMk/>
          <pc:sldMk cId="1252837137" sldId="313"/>
        </pc:sldMkLst>
        <pc:spChg chg="del">
          <ac:chgData name="Sampath Jayarathna" userId="aa7a8714-7736-4927-8c16-9ff815108838" providerId="ADAL" clId="{6CAEAFC0-AB1F-4D68-BC4D-CA253A706F71}" dt="2017-10-06T20:10:49.184" v="119" actId="2696"/>
          <ac:spMkLst>
            <pc:docMk/>
            <pc:sldMk cId="1252837137" sldId="313"/>
            <ac:spMk id="114690" creationId="{04B694B5-A924-48F8-B102-A3FD87D14459}"/>
          </ac:spMkLst>
        </pc:spChg>
      </pc:sldChg>
      <pc:sldChg chg="del">
        <pc:chgData name="Sampath Jayarathna" userId="aa7a8714-7736-4927-8c16-9ff815108838" providerId="ADAL" clId="{6CAEAFC0-AB1F-4D68-BC4D-CA253A706F71}" dt="2017-10-06T19:31:18.206" v="37" actId="2696"/>
        <pc:sldMkLst>
          <pc:docMk/>
          <pc:sldMk cId="764504635" sldId="314"/>
        </pc:sldMkLst>
      </pc:sldChg>
      <pc:sldChg chg="delSp add del">
        <pc:chgData name="Sampath Jayarathna" userId="aa7a8714-7736-4927-8c16-9ff815108838" providerId="ADAL" clId="{6CAEAFC0-AB1F-4D68-BC4D-CA253A706F71}" dt="2017-10-06T20:47:26.625" v="454" actId="2696"/>
        <pc:sldMkLst>
          <pc:docMk/>
          <pc:sldMk cId="3698261978" sldId="314"/>
        </pc:sldMkLst>
        <pc:spChg chg="del">
          <ac:chgData name="Sampath Jayarathna" userId="aa7a8714-7736-4927-8c16-9ff815108838" providerId="ADAL" clId="{6CAEAFC0-AB1F-4D68-BC4D-CA253A706F71}" dt="2017-10-06T20:10:49.184" v="119" actId="2696"/>
          <ac:spMkLst>
            <pc:docMk/>
            <pc:sldMk cId="3698261978" sldId="314"/>
            <ac:spMk id="116738" creationId="{7DB15260-107A-4F73-ACAE-59B154FADE06}"/>
          </ac:spMkLst>
        </pc:spChg>
      </pc:sldChg>
      <pc:sldChg chg="del">
        <pc:chgData name="Sampath Jayarathna" userId="aa7a8714-7736-4927-8c16-9ff815108838" providerId="ADAL" clId="{6CAEAFC0-AB1F-4D68-BC4D-CA253A706F71}" dt="2017-10-06T19:31:18.362" v="38" actId="2696"/>
        <pc:sldMkLst>
          <pc:docMk/>
          <pc:sldMk cId="588129784" sldId="315"/>
        </pc:sldMkLst>
      </pc:sldChg>
      <pc:sldChg chg="add del">
        <pc:chgData name="Sampath Jayarathna" userId="aa7a8714-7736-4927-8c16-9ff815108838" providerId="ADAL" clId="{6CAEAFC0-AB1F-4D68-BC4D-CA253A706F71}" dt="2017-10-06T20:47:26.631" v="455" actId="2696"/>
        <pc:sldMkLst>
          <pc:docMk/>
          <pc:sldMk cId="930550629" sldId="315"/>
        </pc:sldMkLst>
      </pc:sldChg>
      <pc:sldChg chg="del">
        <pc:chgData name="Sampath Jayarathna" userId="aa7a8714-7736-4927-8c16-9ff815108838" providerId="ADAL" clId="{6CAEAFC0-AB1F-4D68-BC4D-CA253A706F71}" dt="2017-10-06T19:31:18.518" v="39" actId="2696"/>
        <pc:sldMkLst>
          <pc:docMk/>
          <pc:sldMk cId="2724041263" sldId="316"/>
        </pc:sldMkLst>
      </pc:sldChg>
      <pc:sldChg chg="add del">
        <pc:chgData name="Sampath Jayarathna" userId="aa7a8714-7736-4927-8c16-9ff815108838" providerId="ADAL" clId="{6CAEAFC0-AB1F-4D68-BC4D-CA253A706F71}" dt="2017-10-06T20:47:26.638" v="456" actId="2696"/>
        <pc:sldMkLst>
          <pc:docMk/>
          <pc:sldMk cId="2878052265" sldId="316"/>
        </pc:sldMkLst>
      </pc:sldChg>
      <pc:sldChg chg="add del">
        <pc:chgData name="Sampath Jayarathna" userId="aa7a8714-7736-4927-8c16-9ff815108838" providerId="ADAL" clId="{6CAEAFC0-AB1F-4D68-BC4D-CA253A706F71}" dt="2017-10-06T20:47:26.647" v="457" actId="2696"/>
        <pc:sldMkLst>
          <pc:docMk/>
          <pc:sldMk cId="124678687" sldId="317"/>
        </pc:sldMkLst>
      </pc:sldChg>
      <pc:sldChg chg="del">
        <pc:chgData name="Sampath Jayarathna" userId="aa7a8714-7736-4927-8c16-9ff815108838" providerId="ADAL" clId="{6CAEAFC0-AB1F-4D68-BC4D-CA253A706F71}" dt="2017-10-06T19:31:18.675" v="40" actId="2696"/>
        <pc:sldMkLst>
          <pc:docMk/>
          <pc:sldMk cId="603452214" sldId="317"/>
        </pc:sldMkLst>
      </pc:sldChg>
      <pc:sldChg chg="add del">
        <pc:chgData name="Sampath Jayarathna" userId="aa7a8714-7736-4927-8c16-9ff815108838" providerId="ADAL" clId="{6CAEAFC0-AB1F-4D68-BC4D-CA253A706F71}" dt="2017-10-06T20:47:26.652" v="458" actId="2696"/>
        <pc:sldMkLst>
          <pc:docMk/>
          <pc:sldMk cId="2680321477" sldId="318"/>
        </pc:sldMkLst>
      </pc:sldChg>
      <pc:sldChg chg="del">
        <pc:chgData name="Sampath Jayarathna" userId="aa7a8714-7736-4927-8c16-9ff815108838" providerId="ADAL" clId="{6CAEAFC0-AB1F-4D68-BC4D-CA253A706F71}" dt="2017-10-06T19:31:18.815" v="41" actId="2696"/>
        <pc:sldMkLst>
          <pc:docMk/>
          <pc:sldMk cId="3013397482" sldId="318"/>
        </pc:sldMkLst>
      </pc:sldChg>
      <pc:sldChg chg="del">
        <pc:chgData name="Sampath Jayarathna" userId="aa7a8714-7736-4927-8c16-9ff815108838" providerId="ADAL" clId="{6CAEAFC0-AB1F-4D68-BC4D-CA253A706F71}" dt="2017-10-06T19:31:18.987" v="42" actId="2696"/>
        <pc:sldMkLst>
          <pc:docMk/>
          <pc:sldMk cId="1530561423" sldId="319"/>
        </pc:sldMkLst>
      </pc:sldChg>
      <pc:sldChg chg="del">
        <pc:chgData name="Sampath Jayarathna" userId="aa7a8714-7736-4927-8c16-9ff815108838" providerId="ADAL" clId="{6CAEAFC0-AB1F-4D68-BC4D-CA253A706F71}" dt="2017-10-06T19:31:19.127" v="43" actId="2696"/>
        <pc:sldMkLst>
          <pc:docMk/>
          <pc:sldMk cId="1527259419" sldId="320"/>
        </pc:sldMkLst>
      </pc:sldChg>
      <pc:sldChg chg="del">
        <pc:chgData name="Sampath Jayarathna" userId="aa7a8714-7736-4927-8c16-9ff815108838" providerId="ADAL" clId="{6CAEAFC0-AB1F-4D68-BC4D-CA253A706F71}" dt="2017-10-06T19:31:19.299" v="44" actId="2696"/>
        <pc:sldMkLst>
          <pc:docMk/>
          <pc:sldMk cId="3751392537" sldId="321"/>
        </pc:sldMkLst>
      </pc:sldChg>
      <pc:sldChg chg="del">
        <pc:chgData name="Sampath Jayarathna" userId="aa7a8714-7736-4927-8c16-9ff815108838" providerId="ADAL" clId="{6CAEAFC0-AB1F-4D68-BC4D-CA253A706F71}" dt="2017-10-06T19:31:19.455" v="45" actId="2696"/>
        <pc:sldMkLst>
          <pc:docMk/>
          <pc:sldMk cId="3502995967" sldId="322"/>
        </pc:sldMkLst>
      </pc:sldChg>
      <pc:sldChg chg="del">
        <pc:chgData name="Sampath Jayarathna" userId="aa7a8714-7736-4927-8c16-9ff815108838" providerId="ADAL" clId="{6CAEAFC0-AB1F-4D68-BC4D-CA253A706F71}" dt="2017-10-06T19:31:19.752" v="46" actId="2696"/>
        <pc:sldMkLst>
          <pc:docMk/>
          <pc:sldMk cId="345082607" sldId="323"/>
        </pc:sldMkLst>
      </pc:sldChg>
      <pc:sldChg chg="del">
        <pc:chgData name="Sampath Jayarathna" userId="aa7a8714-7736-4927-8c16-9ff815108838" providerId="ADAL" clId="{6CAEAFC0-AB1F-4D68-BC4D-CA253A706F71}" dt="2017-10-06T19:31:19.893" v="47" actId="2696"/>
        <pc:sldMkLst>
          <pc:docMk/>
          <pc:sldMk cId="2779584355" sldId="324"/>
        </pc:sldMkLst>
      </pc:sldChg>
      <pc:sldChg chg="del">
        <pc:chgData name="Sampath Jayarathna" userId="aa7a8714-7736-4927-8c16-9ff815108838" providerId="ADAL" clId="{6CAEAFC0-AB1F-4D68-BC4D-CA253A706F71}" dt="2017-10-06T19:31:20.033" v="48" actId="2696"/>
        <pc:sldMkLst>
          <pc:docMk/>
          <pc:sldMk cId="3564769154" sldId="325"/>
        </pc:sldMkLst>
      </pc:sldChg>
      <pc:sldChg chg="del">
        <pc:chgData name="Sampath Jayarathna" userId="aa7a8714-7736-4927-8c16-9ff815108838" providerId="ADAL" clId="{6CAEAFC0-AB1F-4D68-BC4D-CA253A706F71}" dt="2017-10-06T19:31:20.189" v="49" actId="2696"/>
        <pc:sldMkLst>
          <pc:docMk/>
          <pc:sldMk cId="3522041737" sldId="326"/>
        </pc:sldMkLst>
      </pc:sldChg>
      <pc:sldChg chg="del">
        <pc:chgData name="Sampath Jayarathna" userId="aa7a8714-7736-4927-8c16-9ff815108838" providerId="ADAL" clId="{6CAEAFC0-AB1F-4D68-BC4D-CA253A706F71}" dt="2017-10-06T19:31:20.345" v="50" actId="2696"/>
        <pc:sldMkLst>
          <pc:docMk/>
          <pc:sldMk cId="1955871918" sldId="327"/>
        </pc:sldMkLst>
      </pc:sldChg>
      <pc:sldChg chg="del">
        <pc:chgData name="Sampath Jayarathna" userId="aa7a8714-7736-4927-8c16-9ff815108838" providerId="ADAL" clId="{6CAEAFC0-AB1F-4D68-BC4D-CA253A706F71}" dt="2017-10-06T19:31:20.486" v="51" actId="2696"/>
        <pc:sldMkLst>
          <pc:docMk/>
          <pc:sldMk cId="3374162004" sldId="328"/>
        </pc:sldMkLst>
      </pc:sldChg>
      <pc:sldChg chg="del">
        <pc:chgData name="Sampath Jayarathna" userId="aa7a8714-7736-4927-8c16-9ff815108838" providerId="ADAL" clId="{6CAEAFC0-AB1F-4D68-BC4D-CA253A706F71}" dt="2017-10-06T19:31:20.658" v="52" actId="2696"/>
        <pc:sldMkLst>
          <pc:docMk/>
          <pc:sldMk cId="424925452" sldId="329"/>
        </pc:sldMkLst>
      </pc:sldChg>
      <pc:sldChg chg="del">
        <pc:chgData name="Sampath Jayarathna" userId="aa7a8714-7736-4927-8c16-9ff815108838" providerId="ADAL" clId="{6CAEAFC0-AB1F-4D68-BC4D-CA253A706F71}" dt="2017-10-06T19:31:20.814" v="53" actId="2696"/>
        <pc:sldMkLst>
          <pc:docMk/>
          <pc:sldMk cId="1645865768" sldId="330"/>
        </pc:sldMkLst>
      </pc:sldChg>
      <pc:sldChg chg="del">
        <pc:chgData name="Sampath Jayarathna" userId="aa7a8714-7736-4927-8c16-9ff815108838" providerId="ADAL" clId="{6CAEAFC0-AB1F-4D68-BC4D-CA253A706F71}" dt="2017-10-06T19:31:20.970" v="54" actId="2696"/>
        <pc:sldMkLst>
          <pc:docMk/>
          <pc:sldMk cId="3434853389" sldId="336"/>
        </pc:sldMkLst>
      </pc:sldChg>
      <pc:sldChg chg="del">
        <pc:chgData name="Sampath Jayarathna" userId="aa7a8714-7736-4927-8c16-9ff815108838" providerId="ADAL" clId="{6CAEAFC0-AB1F-4D68-BC4D-CA253A706F71}" dt="2017-10-06T19:31:21.111" v="55" actId="2696"/>
        <pc:sldMkLst>
          <pc:docMk/>
          <pc:sldMk cId="652118072" sldId="337"/>
        </pc:sldMkLst>
      </pc:sldChg>
      <pc:sldChg chg="del">
        <pc:chgData name="Sampath Jayarathna" userId="aa7a8714-7736-4927-8c16-9ff815108838" providerId="ADAL" clId="{6CAEAFC0-AB1F-4D68-BC4D-CA253A706F71}" dt="2017-10-06T19:31:21.300" v="56" actId="2696"/>
        <pc:sldMkLst>
          <pc:docMk/>
          <pc:sldMk cId="1267897807" sldId="347"/>
        </pc:sldMkLst>
      </pc:sldChg>
      <pc:sldChg chg="del">
        <pc:chgData name="Sampath Jayarathna" userId="aa7a8714-7736-4927-8c16-9ff815108838" providerId="ADAL" clId="{6CAEAFC0-AB1F-4D68-BC4D-CA253A706F71}" dt="2017-10-06T19:31:21.784" v="57" actId="2696"/>
        <pc:sldMkLst>
          <pc:docMk/>
          <pc:sldMk cId="1766891477" sldId="348"/>
        </pc:sldMkLst>
      </pc:sldChg>
      <pc:sldChg chg="del">
        <pc:chgData name="Sampath Jayarathna" userId="aa7a8714-7736-4927-8c16-9ff815108838" providerId="ADAL" clId="{6CAEAFC0-AB1F-4D68-BC4D-CA253A706F71}" dt="2017-10-06T19:31:16.267" v="24" actId="2696"/>
        <pc:sldMkLst>
          <pc:docMk/>
          <pc:sldMk cId="1895055299" sldId="349"/>
        </pc:sldMkLst>
      </pc:sldChg>
      <pc:sldChg chg="del">
        <pc:chgData name="Sampath Jayarathna" userId="aa7a8714-7736-4927-8c16-9ff815108838" providerId="ADAL" clId="{6CAEAFC0-AB1F-4D68-BC4D-CA253A706F71}" dt="2017-10-06T19:31:16.391" v="25" actId="2696"/>
        <pc:sldMkLst>
          <pc:docMk/>
          <pc:sldMk cId="4276703624" sldId="350"/>
        </pc:sldMkLst>
      </pc:sldChg>
      <pc:sldChg chg="del">
        <pc:chgData name="Sampath Jayarathna" userId="aa7a8714-7736-4927-8c16-9ff815108838" providerId="ADAL" clId="{6CAEAFC0-AB1F-4D68-BC4D-CA253A706F71}" dt="2017-10-06T19:31:16.547" v="26" actId="2696"/>
        <pc:sldMkLst>
          <pc:docMk/>
          <pc:sldMk cId="2507409738" sldId="351"/>
        </pc:sldMkLst>
      </pc:sldChg>
      <pc:sldChg chg="del">
        <pc:chgData name="Sampath Jayarathna" userId="aa7a8714-7736-4927-8c16-9ff815108838" providerId="ADAL" clId="{6CAEAFC0-AB1F-4D68-BC4D-CA253A706F71}" dt="2017-10-06T19:31:16.704" v="27" actId="2696"/>
        <pc:sldMkLst>
          <pc:docMk/>
          <pc:sldMk cId="992167975" sldId="352"/>
        </pc:sldMkLst>
      </pc:sldChg>
      <pc:sldChg chg="del">
        <pc:chgData name="Sampath Jayarathna" userId="aa7a8714-7736-4927-8c16-9ff815108838" providerId="ADAL" clId="{6CAEAFC0-AB1F-4D68-BC4D-CA253A706F71}" dt="2017-10-06T19:31:16.829" v="28" actId="2696"/>
        <pc:sldMkLst>
          <pc:docMk/>
          <pc:sldMk cId="2244646745" sldId="353"/>
        </pc:sldMkLst>
      </pc:sldChg>
      <pc:sldChg chg="del">
        <pc:chgData name="Sampath Jayarathna" userId="aa7a8714-7736-4927-8c16-9ff815108838" providerId="ADAL" clId="{6CAEAFC0-AB1F-4D68-BC4D-CA253A706F71}" dt="2017-10-06T19:31:17.001" v="29" actId="2696"/>
        <pc:sldMkLst>
          <pc:docMk/>
          <pc:sldMk cId="3646820343" sldId="354"/>
        </pc:sldMkLst>
      </pc:sldChg>
      <pc:sldChg chg="del">
        <pc:chgData name="Sampath Jayarathna" userId="aa7a8714-7736-4927-8c16-9ff815108838" providerId="ADAL" clId="{6CAEAFC0-AB1F-4D68-BC4D-CA253A706F71}" dt="2017-10-06T19:31:15.567" v="20" actId="2696"/>
        <pc:sldMkLst>
          <pc:docMk/>
          <pc:sldMk cId="1582145998" sldId="355"/>
        </pc:sldMkLst>
      </pc:sldChg>
    </pc:docChg>
  </pc:docChgLst>
  <pc:docChgLst>
    <pc:chgData name="Sampath Jayarathna" userId="aa7a8714-7736-4927-8c16-9ff815108838" providerId="ADAL" clId="{C4B13B79-657F-431D-8A5B-2D4360142546}"/>
    <pc:docChg chg="undo custSel addSld delSld modSld sldOrd">
      <pc:chgData name="Sampath Jayarathna" userId="aa7a8714-7736-4927-8c16-9ff815108838" providerId="ADAL" clId="{C4B13B79-657F-431D-8A5B-2D4360142546}" dt="2017-10-07T23:09:40.668" v="582" actId="14100"/>
      <pc:docMkLst>
        <pc:docMk/>
      </pc:docMkLst>
      <pc:sldChg chg="modSp">
        <pc:chgData name="Sampath Jayarathna" userId="aa7a8714-7736-4927-8c16-9ff815108838" providerId="ADAL" clId="{C4B13B79-657F-431D-8A5B-2D4360142546}" dt="2017-10-07T14:53:34.537" v="55" actId="20577"/>
        <pc:sldMkLst>
          <pc:docMk/>
          <pc:sldMk cId="0" sldId="256"/>
        </pc:sldMkLst>
        <pc:spChg chg="mod">
          <ac:chgData name="Sampath Jayarathna" userId="aa7a8714-7736-4927-8c16-9ff815108838" providerId="ADAL" clId="{C4B13B79-657F-431D-8A5B-2D4360142546}" dt="2017-10-07T14:53:34.537" v="55" actId="20577"/>
          <ac:spMkLst>
            <pc:docMk/>
            <pc:sldMk cId="0" sldId="256"/>
            <ac:spMk id="13314" creationId="{00000000-0000-0000-0000-000000000000}"/>
          </ac:spMkLst>
        </pc:spChg>
      </pc:sldChg>
      <pc:sldChg chg="add del">
        <pc:chgData name="Sampath Jayarathna" userId="aa7a8714-7736-4927-8c16-9ff815108838" providerId="ADAL" clId="{C4B13B79-657F-431D-8A5B-2D4360142546}" dt="2017-10-07T14:53:45.981" v="56" actId="2696"/>
        <pc:sldMkLst>
          <pc:docMk/>
          <pc:sldMk cId="1909647122" sldId="257"/>
        </pc:sldMkLst>
      </pc:sldChg>
      <pc:sldChg chg="add del">
        <pc:chgData name="Sampath Jayarathna" userId="aa7a8714-7736-4927-8c16-9ff815108838" providerId="ADAL" clId="{C4B13B79-657F-431D-8A5B-2D4360142546}" dt="2017-10-07T14:53:49.467" v="57" actId="2696"/>
        <pc:sldMkLst>
          <pc:docMk/>
          <pc:sldMk cId="299742949" sldId="258"/>
        </pc:sldMkLst>
      </pc:sldChg>
      <pc:sldChg chg="delSp modSp add">
        <pc:chgData name="Sampath Jayarathna" userId="aa7a8714-7736-4927-8c16-9ff815108838" providerId="ADAL" clId="{C4B13B79-657F-431D-8A5B-2D4360142546}" dt="2017-10-07T15:26:47.943" v="140"/>
        <pc:sldMkLst>
          <pc:docMk/>
          <pc:sldMk cId="1379325355" sldId="259"/>
        </pc:sldMkLst>
        <pc:spChg chg="del">
          <ac:chgData name="Sampath Jayarathna" userId="aa7a8714-7736-4927-8c16-9ff815108838" providerId="ADAL" clId="{C4B13B79-657F-431D-8A5B-2D4360142546}" dt="2017-10-07T15:26:47.943" v="140"/>
          <ac:spMkLst>
            <pc:docMk/>
            <pc:sldMk cId="1379325355" sldId="259"/>
            <ac:spMk id="9218" creationId="{810AF8B1-BA91-4513-BAF8-027105A4111B}"/>
          </ac:spMkLst>
        </pc:spChg>
        <pc:spChg chg="mod">
          <ac:chgData name="Sampath Jayarathna" userId="aa7a8714-7736-4927-8c16-9ff815108838" providerId="ADAL" clId="{C4B13B79-657F-431D-8A5B-2D4360142546}" dt="2017-10-07T15:15:55.705" v="60" actId="5793"/>
          <ac:spMkLst>
            <pc:docMk/>
            <pc:sldMk cId="1379325355" sldId="259"/>
            <ac:spMk id="9220" creationId="{2805592E-C211-490D-B70A-B0A9E2E4D284}"/>
          </ac:spMkLst>
        </pc:spChg>
      </pc:sldChg>
      <pc:sldChg chg="del">
        <pc:chgData name="Sampath Jayarathna" userId="aa7a8714-7736-4927-8c16-9ff815108838" providerId="ADAL" clId="{C4B13B79-657F-431D-8A5B-2D4360142546}" dt="2017-10-07T14:53:15.284" v="0" actId="2696"/>
        <pc:sldMkLst>
          <pc:docMk/>
          <pc:sldMk cId="4219075998" sldId="259"/>
        </pc:sldMkLst>
      </pc:sldChg>
      <pc:sldChg chg="del">
        <pc:chgData name="Sampath Jayarathna" userId="aa7a8714-7736-4927-8c16-9ff815108838" providerId="ADAL" clId="{C4B13B79-657F-431D-8A5B-2D4360142546}" dt="2017-10-07T14:53:15.409" v="1" actId="2696"/>
        <pc:sldMkLst>
          <pc:docMk/>
          <pc:sldMk cId="1611261602" sldId="260"/>
        </pc:sldMkLst>
      </pc:sldChg>
      <pc:sldChg chg="addSp delSp modSp add">
        <pc:chgData name="Sampath Jayarathna" userId="aa7a8714-7736-4927-8c16-9ff815108838" providerId="ADAL" clId="{C4B13B79-657F-431D-8A5B-2D4360142546}" dt="2017-10-07T15:26:47.943" v="140"/>
        <pc:sldMkLst>
          <pc:docMk/>
          <pc:sldMk cId="2472915092" sldId="260"/>
        </pc:sldMkLst>
        <pc:spChg chg="del">
          <ac:chgData name="Sampath Jayarathna" userId="aa7a8714-7736-4927-8c16-9ff815108838" providerId="ADAL" clId="{C4B13B79-657F-431D-8A5B-2D4360142546}" dt="2017-10-07T15:26:47.943" v="140"/>
          <ac:spMkLst>
            <pc:docMk/>
            <pc:sldMk cId="2472915092" sldId="260"/>
            <ac:spMk id="11266" creationId="{5F013D84-1879-4382-B425-13D7B9E257D6}"/>
          </ac:spMkLst>
        </pc:spChg>
        <pc:spChg chg="mod">
          <ac:chgData name="Sampath Jayarathna" userId="aa7a8714-7736-4927-8c16-9ff815108838" providerId="ADAL" clId="{C4B13B79-657F-431D-8A5B-2D4360142546}" dt="2017-10-07T15:22:27.529" v="69" actId="6549"/>
          <ac:spMkLst>
            <pc:docMk/>
            <pc:sldMk cId="2472915092" sldId="260"/>
            <ac:spMk id="11268" creationId="{EEFB2DBF-984E-4318-B182-D3A9A6844F36}"/>
          </ac:spMkLst>
        </pc:spChg>
        <pc:picChg chg="add del mod">
          <ac:chgData name="Sampath Jayarathna" userId="aa7a8714-7736-4927-8c16-9ff815108838" providerId="ADAL" clId="{C4B13B79-657F-431D-8A5B-2D4360142546}" dt="2017-10-07T15:23:03.251" v="73" actId="478"/>
          <ac:picMkLst>
            <pc:docMk/>
            <pc:sldMk cId="2472915092" sldId="260"/>
            <ac:picMk id="2" creationId="{815B4F83-8CA8-4E07-B763-D40A49703DD5}"/>
          </ac:picMkLst>
        </pc:picChg>
      </pc:sldChg>
      <pc:sldChg chg="del">
        <pc:chgData name="Sampath Jayarathna" userId="aa7a8714-7736-4927-8c16-9ff815108838" providerId="ADAL" clId="{C4B13B79-657F-431D-8A5B-2D4360142546}" dt="2017-10-07T14:53:15.518" v="2" actId="2696"/>
        <pc:sldMkLst>
          <pc:docMk/>
          <pc:sldMk cId="1677511669" sldId="261"/>
        </pc:sldMkLst>
      </pc:sldChg>
      <pc:sldChg chg="delSp modSp add">
        <pc:chgData name="Sampath Jayarathna" userId="aa7a8714-7736-4927-8c16-9ff815108838" providerId="ADAL" clId="{C4B13B79-657F-431D-8A5B-2D4360142546}" dt="2017-10-07T15:26:47.943" v="140"/>
        <pc:sldMkLst>
          <pc:docMk/>
          <pc:sldMk cId="3633258690" sldId="261"/>
        </pc:sldMkLst>
        <pc:spChg chg="del">
          <ac:chgData name="Sampath Jayarathna" userId="aa7a8714-7736-4927-8c16-9ff815108838" providerId="ADAL" clId="{C4B13B79-657F-431D-8A5B-2D4360142546}" dt="2017-10-07T15:26:47.943" v="140"/>
          <ac:spMkLst>
            <pc:docMk/>
            <pc:sldMk cId="3633258690" sldId="261"/>
            <ac:spMk id="13314" creationId="{D9521BD1-C6B4-413A-A809-747AD967AC92}"/>
          </ac:spMkLst>
        </pc:spChg>
        <pc:spChg chg="mod">
          <ac:chgData name="Sampath Jayarathna" userId="aa7a8714-7736-4927-8c16-9ff815108838" providerId="ADAL" clId="{C4B13B79-657F-431D-8A5B-2D4360142546}" dt="2017-10-07T14:53:29.711" v="38" actId="27636"/>
          <ac:spMkLst>
            <pc:docMk/>
            <pc:sldMk cId="3633258690" sldId="261"/>
            <ac:spMk id="13316" creationId="{ECA71F5C-F3CF-4981-A44F-F04151063295}"/>
          </ac:spMkLst>
        </pc:spChg>
      </pc:sldChg>
      <pc:sldChg chg="del">
        <pc:chgData name="Sampath Jayarathna" userId="aa7a8714-7736-4927-8c16-9ff815108838" providerId="ADAL" clId="{C4B13B79-657F-431D-8A5B-2D4360142546}" dt="2017-10-07T14:53:15.661" v="3" actId="2696"/>
        <pc:sldMkLst>
          <pc:docMk/>
          <pc:sldMk cId="3633332704" sldId="262"/>
        </pc:sldMkLst>
      </pc:sldChg>
      <pc:sldChg chg="addSp delSp modSp add">
        <pc:chgData name="Sampath Jayarathna" userId="aa7a8714-7736-4927-8c16-9ff815108838" providerId="ADAL" clId="{C4B13B79-657F-431D-8A5B-2D4360142546}" dt="2017-10-07T15:26:47.943" v="140"/>
        <pc:sldMkLst>
          <pc:docMk/>
          <pc:sldMk cId="3745112253" sldId="262"/>
        </pc:sldMkLst>
        <pc:spChg chg="del">
          <ac:chgData name="Sampath Jayarathna" userId="aa7a8714-7736-4927-8c16-9ff815108838" providerId="ADAL" clId="{C4B13B79-657F-431D-8A5B-2D4360142546}" dt="2017-10-07T15:26:47.943" v="140"/>
          <ac:spMkLst>
            <pc:docMk/>
            <pc:sldMk cId="3745112253" sldId="262"/>
            <ac:spMk id="15362" creationId="{94BD81CA-C87A-4248-ABD2-77C117D892FF}"/>
          </ac:spMkLst>
        </pc:spChg>
        <pc:spChg chg="mod">
          <ac:chgData name="Sampath Jayarathna" userId="aa7a8714-7736-4927-8c16-9ff815108838" providerId="ADAL" clId="{C4B13B79-657F-431D-8A5B-2D4360142546}" dt="2017-10-07T15:25:06.985" v="81" actId="27636"/>
          <ac:spMkLst>
            <pc:docMk/>
            <pc:sldMk cId="3745112253" sldId="262"/>
            <ac:spMk id="15364" creationId="{43273794-B701-47EA-8234-40D17DD68666}"/>
          </ac:spMkLst>
        </pc:spChg>
        <pc:picChg chg="add mod">
          <ac:chgData name="Sampath Jayarathna" userId="aa7a8714-7736-4927-8c16-9ff815108838" providerId="ADAL" clId="{C4B13B79-657F-431D-8A5B-2D4360142546}" dt="2017-10-07T15:25:08.627" v="82" actId="1076"/>
          <ac:picMkLst>
            <pc:docMk/>
            <pc:sldMk cId="3745112253" sldId="262"/>
            <ac:picMk id="2" creationId="{E81D7152-A86E-4177-8418-83F47A635EDB}"/>
          </ac:picMkLst>
        </pc:picChg>
        <pc:picChg chg="add mod ord">
          <ac:chgData name="Sampath Jayarathna" userId="aa7a8714-7736-4927-8c16-9ff815108838" providerId="ADAL" clId="{C4B13B79-657F-431D-8A5B-2D4360142546}" dt="2017-10-07T15:25:53.202" v="121" actId="1036"/>
          <ac:picMkLst>
            <pc:docMk/>
            <pc:sldMk cId="3745112253" sldId="262"/>
            <ac:picMk id="3" creationId="{F74F9051-961B-4C55-95C1-49D3C7255434}"/>
          </ac:picMkLst>
        </pc:picChg>
      </pc:sldChg>
      <pc:sldChg chg="delSp modSp add">
        <pc:chgData name="Sampath Jayarathna" userId="aa7a8714-7736-4927-8c16-9ff815108838" providerId="ADAL" clId="{C4B13B79-657F-431D-8A5B-2D4360142546}" dt="2017-10-07T15:26:47.943" v="140"/>
        <pc:sldMkLst>
          <pc:docMk/>
          <pc:sldMk cId="406914289" sldId="263"/>
        </pc:sldMkLst>
        <pc:spChg chg="del mod">
          <ac:chgData name="Sampath Jayarathna" userId="aa7a8714-7736-4927-8c16-9ff815108838" providerId="ADAL" clId="{C4B13B79-657F-431D-8A5B-2D4360142546}" dt="2017-10-07T15:26:47.943" v="140"/>
          <ac:spMkLst>
            <pc:docMk/>
            <pc:sldMk cId="406914289" sldId="263"/>
            <ac:spMk id="17410" creationId="{E6333872-33F3-40A9-A0C2-5FE15DCECEE5}"/>
          </ac:spMkLst>
        </pc:spChg>
        <pc:grpChg chg="mod">
          <ac:chgData name="Sampath Jayarathna" userId="aa7a8714-7736-4927-8c16-9ff815108838" providerId="ADAL" clId="{C4B13B79-657F-431D-8A5B-2D4360142546}" dt="2017-10-07T15:26:34.341" v="139" actId="1036"/>
          <ac:grpSpMkLst>
            <pc:docMk/>
            <pc:sldMk cId="406914289" sldId="263"/>
            <ac:grpSpMk id="17412" creationId="{F5FE018D-9397-4323-8708-FAFCA3F8B6AC}"/>
          </ac:grpSpMkLst>
        </pc:grpChg>
      </pc:sldChg>
      <pc:sldChg chg="del">
        <pc:chgData name="Sampath Jayarathna" userId="aa7a8714-7736-4927-8c16-9ff815108838" providerId="ADAL" clId="{C4B13B79-657F-431D-8A5B-2D4360142546}" dt="2017-10-07T14:53:15.772" v="4" actId="2696"/>
        <pc:sldMkLst>
          <pc:docMk/>
          <pc:sldMk cId="3515316890" sldId="263"/>
        </pc:sldMkLst>
      </pc:sldChg>
      <pc:sldChg chg="delSp add">
        <pc:chgData name="Sampath Jayarathna" userId="aa7a8714-7736-4927-8c16-9ff815108838" providerId="ADAL" clId="{C4B13B79-657F-431D-8A5B-2D4360142546}" dt="2017-10-07T15:26:47.943" v="140"/>
        <pc:sldMkLst>
          <pc:docMk/>
          <pc:sldMk cId="1639379949" sldId="264"/>
        </pc:sldMkLst>
        <pc:spChg chg="del">
          <ac:chgData name="Sampath Jayarathna" userId="aa7a8714-7736-4927-8c16-9ff815108838" providerId="ADAL" clId="{C4B13B79-657F-431D-8A5B-2D4360142546}" dt="2017-10-07T15:26:47.943" v="140"/>
          <ac:spMkLst>
            <pc:docMk/>
            <pc:sldMk cId="1639379949" sldId="264"/>
            <ac:spMk id="18434" creationId="{24037DCA-4036-40A9-ABFE-A1B0DCEFC29F}"/>
          </ac:spMkLst>
        </pc:spChg>
      </pc:sldChg>
      <pc:sldChg chg="del">
        <pc:chgData name="Sampath Jayarathna" userId="aa7a8714-7736-4927-8c16-9ff815108838" providerId="ADAL" clId="{C4B13B79-657F-431D-8A5B-2D4360142546}" dt="2017-10-07T14:53:15.944" v="5" actId="2696"/>
        <pc:sldMkLst>
          <pc:docMk/>
          <pc:sldMk cId="2545936782" sldId="264"/>
        </pc:sldMkLst>
      </pc:sldChg>
      <pc:sldChg chg="delSp add">
        <pc:chgData name="Sampath Jayarathna" userId="aa7a8714-7736-4927-8c16-9ff815108838" providerId="ADAL" clId="{C4B13B79-657F-431D-8A5B-2D4360142546}" dt="2017-10-07T15:26:47.943" v="140"/>
        <pc:sldMkLst>
          <pc:docMk/>
          <pc:sldMk cId="1328154765" sldId="265"/>
        </pc:sldMkLst>
        <pc:spChg chg="del">
          <ac:chgData name="Sampath Jayarathna" userId="aa7a8714-7736-4927-8c16-9ff815108838" providerId="ADAL" clId="{C4B13B79-657F-431D-8A5B-2D4360142546}" dt="2017-10-07T15:26:47.943" v="140"/>
          <ac:spMkLst>
            <pc:docMk/>
            <pc:sldMk cId="1328154765" sldId="265"/>
            <ac:spMk id="20482" creationId="{5D33EFF6-8C2B-4C1F-9D88-AE6517A48AAF}"/>
          </ac:spMkLst>
        </pc:spChg>
      </pc:sldChg>
      <pc:sldChg chg="del">
        <pc:chgData name="Sampath Jayarathna" userId="aa7a8714-7736-4927-8c16-9ff815108838" providerId="ADAL" clId="{C4B13B79-657F-431D-8A5B-2D4360142546}" dt="2017-10-07T14:53:16.070" v="6" actId="2696"/>
        <pc:sldMkLst>
          <pc:docMk/>
          <pc:sldMk cId="3230513990" sldId="265"/>
        </pc:sldMkLst>
      </pc:sldChg>
      <pc:sldChg chg="del">
        <pc:chgData name="Sampath Jayarathna" userId="aa7a8714-7736-4927-8c16-9ff815108838" providerId="ADAL" clId="{C4B13B79-657F-431D-8A5B-2D4360142546}" dt="2017-10-07T14:53:16.211" v="7" actId="2696"/>
        <pc:sldMkLst>
          <pc:docMk/>
          <pc:sldMk cId="25448239" sldId="266"/>
        </pc:sldMkLst>
      </pc:sldChg>
      <pc:sldChg chg="delSp add">
        <pc:chgData name="Sampath Jayarathna" userId="aa7a8714-7736-4927-8c16-9ff815108838" providerId="ADAL" clId="{C4B13B79-657F-431D-8A5B-2D4360142546}" dt="2017-10-07T15:26:47.943" v="140"/>
        <pc:sldMkLst>
          <pc:docMk/>
          <pc:sldMk cId="907392362" sldId="266"/>
        </pc:sldMkLst>
        <pc:spChg chg="del">
          <ac:chgData name="Sampath Jayarathna" userId="aa7a8714-7736-4927-8c16-9ff815108838" providerId="ADAL" clId="{C4B13B79-657F-431D-8A5B-2D4360142546}" dt="2017-10-07T15:26:47.943" v="140"/>
          <ac:spMkLst>
            <pc:docMk/>
            <pc:sldMk cId="907392362" sldId="266"/>
            <ac:spMk id="22530" creationId="{0C080C16-9637-4BBC-8932-2F0103F42C52}"/>
          </ac:spMkLst>
        </pc:spChg>
      </pc:sldChg>
      <pc:sldChg chg="del">
        <pc:chgData name="Sampath Jayarathna" userId="aa7a8714-7736-4927-8c16-9ff815108838" providerId="ADAL" clId="{C4B13B79-657F-431D-8A5B-2D4360142546}" dt="2017-10-07T14:53:16.367" v="8" actId="2696"/>
        <pc:sldMkLst>
          <pc:docMk/>
          <pc:sldMk cId="2184864179" sldId="267"/>
        </pc:sldMkLst>
      </pc:sldChg>
      <pc:sldChg chg="delSp modSp add">
        <pc:chgData name="Sampath Jayarathna" userId="aa7a8714-7736-4927-8c16-9ff815108838" providerId="ADAL" clId="{C4B13B79-657F-431D-8A5B-2D4360142546}" dt="2017-10-07T15:27:39.446" v="141" actId="20577"/>
        <pc:sldMkLst>
          <pc:docMk/>
          <pc:sldMk cId="2910035873" sldId="267"/>
        </pc:sldMkLst>
        <pc:spChg chg="del">
          <ac:chgData name="Sampath Jayarathna" userId="aa7a8714-7736-4927-8c16-9ff815108838" providerId="ADAL" clId="{C4B13B79-657F-431D-8A5B-2D4360142546}" dt="2017-10-07T15:26:47.943" v="140"/>
          <ac:spMkLst>
            <pc:docMk/>
            <pc:sldMk cId="2910035873" sldId="267"/>
            <ac:spMk id="24578" creationId="{31771572-4869-469A-AB43-857E3759A46C}"/>
          </ac:spMkLst>
        </pc:spChg>
        <pc:spChg chg="mod">
          <ac:chgData name="Sampath Jayarathna" userId="aa7a8714-7736-4927-8c16-9ff815108838" providerId="ADAL" clId="{C4B13B79-657F-431D-8A5B-2D4360142546}" dt="2017-10-07T15:27:39.446" v="141" actId="20577"/>
          <ac:spMkLst>
            <pc:docMk/>
            <pc:sldMk cId="2910035873" sldId="267"/>
            <ac:spMk id="24580" creationId="{89F4C144-2009-4CCB-BCFC-93DD6CCADF46}"/>
          </ac:spMkLst>
        </pc:spChg>
      </pc:sldChg>
      <pc:sldChg chg="delSp modSp add">
        <pc:chgData name="Sampath Jayarathna" userId="aa7a8714-7736-4927-8c16-9ff815108838" providerId="ADAL" clId="{C4B13B79-657F-431D-8A5B-2D4360142546}" dt="2017-10-07T15:29:52.679" v="211" actId="403"/>
        <pc:sldMkLst>
          <pc:docMk/>
          <pc:sldMk cId="289250130" sldId="268"/>
        </pc:sldMkLst>
        <pc:spChg chg="del">
          <ac:chgData name="Sampath Jayarathna" userId="aa7a8714-7736-4927-8c16-9ff815108838" providerId="ADAL" clId="{C4B13B79-657F-431D-8A5B-2D4360142546}" dt="2017-10-07T15:26:47.943" v="140"/>
          <ac:spMkLst>
            <pc:docMk/>
            <pc:sldMk cId="289250130" sldId="268"/>
            <ac:spMk id="26626" creationId="{8E44D9FB-2EDF-47F0-B591-33D7D605727B}"/>
          </ac:spMkLst>
        </pc:spChg>
        <pc:spChg chg="mod">
          <ac:chgData name="Sampath Jayarathna" userId="aa7a8714-7736-4927-8c16-9ff815108838" providerId="ADAL" clId="{C4B13B79-657F-431D-8A5B-2D4360142546}" dt="2017-10-07T15:29:52.679" v="211" actId="403"/>
          <ac:spMkLst>
            <pc:docMk/>
            <pc:sldMk cId="289250130" sldId="268"/>
            <ac:spMk id="26628" creationId="{28857C46-86AF-4A3C-A053-6FCF48034B89}"/>
          </ac:spMkLst>
        </pc:spChg>
      </pc:sldChg>
      <pc:sldChg chg="del">
        <pc:chgData name="Sampath Jayarathna" userId="aa7a8714-7736-4927-8c16-9ff815108838" providerId="ADAL" clId="{C4B13B79-657F-431D-8A5B-2D4360142546}" dt="2017-10-07T14:53:16.492" v="9" actId="2696"/>
        <pc:sldMkLst>
          <pc:docMk/>
          <pc:sldMk cId="1297531447" sldId="268"/>
        </pc:sldMkLst>
      </pc:sldChg>
      <pc:sldChg chg="del">
        <pc:chgData name="Sampath Jayarathna" userId="aa7a8714-7736-4927-8c16-9ff815108838" providerId="ADAL" clId="{C4B13B79-657F-431D-8A5B-2D4360142546}" dt="2017-10-07T14:53:16.634" v="10" actId="2696"/>
        <pc:sldMkLst>
          <pc:docMk/>
          <pc:sldMk cId="676642131" sldId="269"/>
        </pc:sldMkLst>
      </pc:sldChg>
      <pc:sldChg chg="addSp delSp modSp add">
        <pc:chgData name="Sampath Jayarathna" userId="aa7a8714-7736-4927-8c16-9ff815108838" providerId="ADAL" clId="{C4B13B79-657F-431D-8A5B-2D4360142546}" dt="2017-10-07T15:37:04.105" v="283" actId="1076"/>
        <pc:sldMkLst>
          <pc:docMk/>
          <pc:sldMk cId="3911248619" sldId="269"/>
        </pc:sldMkLst>
        <pc:spChg chg="del">
          <ac:chgData name="Sampath Jayarathna" userId="aa7a8714-7736-4927-8c16-9ff815108838" providerId="ADAL" clId="{C4B13B79-657F-431D-8A5B-2D4360142546}" dt="2017-10-07T15:26:47.943" v="140"/>
          <ac:spMkLst>
            <pc:docMk/>
            <pc:sldMk cId="3911248619" sldId="269"/>
            <ac:spMk id="28674" creationId="{A087674F-A68C-43A4-AADE-512627278856}"/>
          </ac:spMkLst>
        </pc:spChg>
        <pc:grpChg chg="mod">
          <ac:chgData name="Sampath Jayarathna" userId="aa7a8714-7736-4927-8c16-9ff815108838" providerId="ADAL" clId="{C4B13B79-657F-431D-8A5B-2D4360142546}" dt="2017-10-07T15:36:58.257" v="281" actId="1036"/>
          <ac:grpSpMkLst>
            <pc:docMk/>
            <pc:sldMk cId="3911248619" sldId="269"/>
            <ac:grpSpMk id="28676" creationId="{37F49121-6958-41A0-92F7-3D5FA21B8A0C}"/>
          </ac:grpSpMkLst>
        </pc:grpChg>
        <pc:picChg chg="add mod">
          <ac:chgData name="Sampath Jayarathna" userId="aa7a8714-7736-4927-8c16-9ff815108838" providerId="ADAL" clId="{C4B13B79-657F-431D-8A5B-2D4360142546}" dt="2017-10-07T15:37:04.105" v="283" actId="1076"/>
          <ac:picMkLst>
            <pc:docMk/>
            <pc:sldMk cId="3911248619" sldId="269"/>
            <ac:picMk id="2" creationId="{6EC14745-F5A5-47FF-A391-B3600B1F3C06}"/>
          </ac:picMkLst>
        </pc:picChg>
      </pc:sldChg>
      <pc:sldChg chg="delSp modSp add">
        <pc:chgData name="Sampath Jayarathna" userId="aa7a8714-7736-4927-8c16-9ff815108838" providerId="ADAL" clId="{C4B13B79-657F-431D-8A5B-2D4360142546}" dt="2017-10-07T16:14:45.435" v="307" actId="14100"/>
        <pc:sldMkLst>
          <pc:docMk/>
          <pc:sldMk cId="2420532900" sldId="270"/>
        </pc:sldMkLst>
        <pc:spChg chg="del">
          <ac:chgData name="Sampath Jayarathna" userId="aa7a8714-7736-4927-8c16-9ff815108838" providerId="ADAL" clId="{C4B13B79-657F-431D-8A5B-2D4360142546}" dt="2017-10-07T15:26:47.943" v="140"/>
          <ac:spMkLst>
            <pc:docMk/>
            <pc:sldMk cId="2420532900" sldId="270"/>
            <ac:spMk id="29698" creationId="{A9B26EF6-3793-46DB-9855-6CEEBF3B0E73}"/>
          </ac:spMkLst>
        </pc:spChg>
        <pc:spChg chg="mod">
          <ac:chgData name="Sampath Jayarathna" userId="aa7a8714-7736-4927-8c16-9ff815108838" providerId="ADAL" clId="{C4B13B79-657F-431D-8A5B-2D4360142546}" dt="2017-10-07T16:14:45.435" v="307" actId="14100"/>
          <ac:spMkLst>
            <pc:docMk/>
            <pc:sldMk cId="2420532900" sldId="270"/>
            <ac:spMk id="29700" creationId="{FBD53B3F-65F2-46FC-88EC-C53EE18CED1E}"/>
          </ac:spMkLst>
        </pc:spChg>
      </pc:sldChg>
      <pc:sldChg chg="del">
        <pc:chgData name="Sampath Jayarathna" userId="aa7a8714-7736-4927-8c16-9ff815108838" providerId="ADAL" clId="{C4B13B79-657F-431D-8A5B-2D4360142546}" dt="2017-10-07T14:53:16.775" v="11" actId="2696"/>
        <pc:sldMkLst>
          <pc:docMk/>
          <pc:sldMk cId="900596127" sldId="271"/>
        </pc:sldMkLst>
      </pc:sldChg>
      <pc:sldChg chg="addSp delSp modSp add">
        <pc:chgData name="Sampath Jayarathna" userId="aa7a8714-7736-4927-8c16-9ff815108838" providerId="ADAL" clId="{C4B13B79-657F-431D-8A5B-2D4360142546}" dt="2017-10-07T16:17:05.038" v="432" actId="167"/>
        <pc:sldMkLst>
          <pc:docMk/>
          <pc:sldMk cId="3773752917" sldId="271"/>
        </pc:sldMkLst>
        <pc:spChg chg="del">
          <ac:chgData name="Sampath Jayarathna" userId="aa7a8714-7736-4927-8c16-9ff815108838" providerId="ADAL" clId="{C4B13B79-657F-431D-8A5B-2D4360142546}" dt="2017-10-07T15:26:47.943" v="140"/>
          <ac:spMkLst>
            <pc:docMk/>
            <pc:sldMk cId="3773752917" sldId="271"/>
            <ac:spMk id="31746" creationId="{A33BFD4E-55EB-42D9-B58C-3271778EFBAD}"/>
          </ac:spMkLst>
        </pc:spChg>
        <pc:spChg chg="mod">
          <ac:chgData name="Sampath Jayarathna" userId="aa7a8714-7736-4927-8c16-9ff815108838" providerId="ADAL" clId="{C4B13B79-657F-431D-8A5B-2D4360142546}" dt="2017-10-07T16:15:30.505" v="405" actId="14100"/>
          <ac:spMkLst>
            <pc:docMk/>
            <pc:sldMk cId="3773752917" sldId="271"/>
            <ac:spMk id="31750" creationId="{9B459BB1-06BB-42D0-AABC-0F27E6997DB5}"/>
          </ac:spMkLst>
        </pc:spChg>
        <pc:spChg chg="mod">
          <ac:chgData name="Sampath Jayarathna" userId="aa7a8714-7736-4927-8c16-9ff815108838" providerId="ADAL" clId="{C4B13B79-657F-431D-8A5B-2D4360142546}" dt="2017-10-07T16:15:50.577" v="417" actId="1035"/>
          <ac:spMkLst>
            <pc:docMk/>
            <pc:sldMk cId="3773752917" sldId="271"/>
            <ac:spMk id="31752" creationId="{77DA95C6-AE10-4A96-94A5-B3B2C53DC9F2}"/>
          </ac:spMkLst>
        </pc:spChg>
        <pc:spChg chg="mod">
          <ac:chgData name="Sampath Jayarathna" userId="aa7a8714-7736-4927-8c16-9ff815108838" providerId="ADAL" clId="{C4B13B79-657F-431D-8A5B-2D4360142546}" dt="2017-10-07T16:15:55.553" v="425" actId="1036"/>
          <ac:spMkLst>
            <pc:docMk/>
            <pc:sldMk cId="3773752917" sldId="271"/>
            <ac:spMk id="31754" creationId="{17C33BE2-21A6-4BDA-B38C-0DB123E9D029}"/>
          </ac:spMkLst>
        </pc:spChg>
        <pc:spChg chg="mod">
          <ac:chgData name="Sampath Jayarathna" userId="aa7a8714-7736-4927-8c16-9ff815108838" providerId="ADAL" clId="{C4B13B79-657F-431D-8A5B-2D4360142546}" dt="2017-10-07T16:15:11.073" v="368" actId="1037"/>
          <ac:spMkLst>
            <pc:docMk/>
            <pc:sldMk cId="3773752917" sldId="271"/>
            <ac:spMk id="31757" creationId="{7D65E50E-FC73-4A3A-BE8A-E0D521C693FD}"/>
          </ac:spMkLst>
        </pc:spChg>
        <pc:spChg chg="mod">
          <ac:chgData name="Sampath Jayarathna" userId="aa7a8714-7736-4927-8c16-9ff815108838" providerId="ADAL" clId="{C4B13B79-657F-431D-8A5B-2D4360142546}" dt="2017-10-07T16:15:38.585" v="407" actId="1076"/>
          <ac:spMkLst>
            <pc:docMk/>
            <pc:sldMk cId="3773752917" sldId="271"/>
            <ac:spMk id="31758" creationId="{0619AFD0-8113-4D63-A8F0-9D4976D22C4C}"/>
          </ac:spMkLst>
        </pc:spChg>
        <pc:spChg chg="mod">
          <ac:chgData name="Sampath Jayarathna" userId="aa7a8714-7736-4927-8c16-9ff815108838" providerId="ADAL" clId="{C4B13B79-657F-431D-8A5B-2D4360142546}" dt="2017-10-07T16:15:32.891" v="406" actId="1076"/>
          <ac:spMkLst>
            <pc:docMk/>
            <pc:sldMk cId="3773752917" sldId="271"/>
            <ac:spMk id="31759" creationId="{CD19AEDE-4025-41F5-8654-6BACD6BC50B1}"/>
          </ac:spMkLst>
        </pc:spChg>
        <pc:grpChg chg="add mod ord">
          <ac:chgData name="Sampath Jayarathna" userId="aa7a8714-7736-4927-8c16-9ff815108838" providerId="ADAL" clId="{C4B13B79-657F-431D-8A5B-2D4360142546}" dt="2017-10-07T16:17:05.038" v="432" actId="167"/>
          <ac:grpSpMkLst>
            <pc:docMk/>
            <pc:sldMk cId="3773752917" sldId="271"/>
            <ac:grpSpMk id="5" creationId="{BCF3238B-280F-4094-8004-919EA2AB94A9}"/>
          </ac:grpSpMkLst>
        </pc:grpChg>
        <pc:grpChg chg="mod">
          <ac:chgData name="Sampath Jayarathna" userId="aa7a8714-7736-4927-8c16-9ff815108838" providerId="ADAL" clId="{C4B13B79-657F-431D-8A5B-2D4360142546}" dt="2017-10-07T16:15:45.299" v="408" actId="1076"/>
          <ac:grpSpMkLst>
            <pc:docMk/>
            <pc:sldMk cId="3773752917" sldId="271"/>
            <ac:grpSpMk id="31748" creationId="{204DE1E3-000D-4CA8-B175-76B38B9D8D54}"/>
          </ac:grpSpMkLst>
        </pc:grpChg>
        <pc:picChg chg="add mod">
          <ac:chgData name="Sampath Jayarathna" userId="aa7a8714-7736-4927-8c16-9ff815108838" providerId="ADAL" clId="{C4B13B79-657F-431D-8A5B-2D4360142546}" dt="2017-10-07T16:16:56.253" v="430"/>
          <ac:picMkLst>
            <pc:docMk/>
            <pc:sldMk cId="3773752917" sldId="271"/>
            <ac:picMk id="3" creationId="{051F5060-CDF6-4395-B137-B7B48CC2DF3F}"/>
          </ac:picMkLst>
        </pc:picChg>
        <pc:picChg chg="add mod">
          <ac:chgData name="Sampath Jayarathna" userId="aa7a8714-7736-4927-8c16-9ff815108838" providerId="ADAL" clId="{C4B13B79-657F-431D-8A5B-2D4360142546}" dt="2017-10-07T16:16:56.253" v="430"/>
          <ac:picMkLst>
            <pc:docMk/>
            <pc:sldMk cId="3773752917" sldId="271"/>
            <ac:picMk id="4" creationId="{D96109AA-39BD-449C-9CF7-B536849EF684}"/>
          </ac:picMkLst>
        </pc:picChg>
        <pc:cxnChg chg="mod">
          <ac:chgData name="Sampath Jayarathna" userId="aa7a8714-7736-4927-8c16-9ff815108838" providerId="ADAL" clId="{C4B13B79-657F-431D-8A5B-2D4360142546}" dt="2017-10-07T16:15:38.585" v="407" actId="1076"/>
          <ac:cxnSpMkLst>
            <pc:docMk/>
            <pc:sldMk cId="3773752917" sldId="271"/>
            <ac:cxnSpMk id="31753" creationId="{A7C374BB-F77D-4998-8AA3-8EDD6E538E52}"/>
          </ac:cxnSpMkLst>
        </pc:cxnChg>
      </pc:sldChg>
      <pc:sldChg chg="delSp modSp add">
        <pc:chgData name="Sampath Jayarathna" userId="aa7a8714-7736-4927-8c16-9ff815108838" providerId="ADAL" clId="{C4B13B79-657F-431D-8A5B-2D4360142546}" dt="2017-10-07T16:17:40.721" v="441" actId="27636"/>
        <pc:sldMkLst>
          <pc:docMk/>
          <pc:sldMk cId="1791051274" sldId="272"/>
        </pc:sldMkLst>
        <pc:spChg chg="del">
          <ac:chgData name="Sampath Jayarathna" userId="aa7a8714-7736-4927-8c16-9ff815108838" providerId="ADAL" clId="{C4B13B79-657F-431D-8A5B-2D4360142546}" dt="2017-10-07T15:26:47.943" v="140"/>
          <ac:spMkLst>
            <pc:docMk/>
            <pc:sldMk cId="1791051274" sldId="272"/>
            <ac:spMk id="32770" creationId="{6A383628-770A-49FB-B589-E8F959C2CCFB}"/>
          </ac:spMkLst>
        </pc:spChg>
        <pc:spChg chg="mod">
          <ac:chgData name="Sampath Jayarathna" userId="aa7a8714-7736-4927-8c16-9ff815108838" providerId="ADAL" clId="{C4B13B79-657F-431D-8A5B-2D4360142546}" dt="2017-10-07T16:17:40.721" v="441" actId="27636"/>
          <ac:spMkLst>
            <pc:docMk/>
            <pc:sldMk cId="1791051274" sldId="272"/>
            <ac:spMk id="32772" creationId="{63EE82CB-BE20-412C-81C7-8E33B3CB3253}"/>
          </ac:spMkLst>
        </pc:spChg>
      </pc:sldChg>
      <pc:sldChg chg="del">
        <pc:chgData name="Sampath Jayarathna" userId="aa7a8714-7736-4927-8c16-9ff815108838" providerId="ADAL" clId="{C4B13B79-657F-431D-8A5B-2D4360142546}" dt="2017-10-07T14:53:16.916" v="12" actId="2696"/>
        <pc:sldMkLst>
          <pc:docMk/>
          <pc:sldMk cId="3270458184" sldId="272"/>
        </pc:sldMkLst>
      </pc:sldChg>
      <pc:sldChg chg="delSp add">
        <pc:chgData name="Sampath Jayarathna" userId="aa7a8714-7736-4927-8c16-9ff815108838" providerId="ADAL" clId="{C4B13B79-657F-431D-8A5B-2D4360142546}" dt="2017-10-07T15:26:47.943" v="140"/>
        <pc:sldMkLst>
          <pc:docMk/>
          <pc:sldMk cId="1136058186" sldId="273"/>
        </pc:sldMkLst>
        <pc:spChg chg="del">
          <ac:chgData name="Sampath Jayarathna" userId="aa7a8714-7736-4927-8c16-9ff815108838" providerId="ADAL" clId="{C4B13B79-657F-431D-8A5B-2D4360142546}" dt="2017-10-07T15:26:47.943" v="140"/>
          <ac:spMkLst>
            <pc:docMk/>
            <pc:sldMk cId="1136058186" sldId="273"/>
            <ac:spMk id="34818" creationId="{1EF441BF-4F6A-46C1-8672-44358F7CAF0B}"/>
          </ac:spMkLst>
        </pc:spChg>
      </pc:sldChg>
      <pc:sldChg chg="del">
        <pc:chgData name="Sampath Jayarathna" userId="aa7a8714-7736-4927-8c16-9ff815108838" providerId="ADAL" clId="{C4B13B79-657F-431D-8A5B-2D4360142546}" dt="2017-10-07T14:53:17.058" v="13" actId="2696"/>
        <pc:sldMkLst>
          <pc:docMk/>
          <pc:sldMk cId="1294448648" sldId="273"/>
        </pc:sldMkLst>
      </pc:sldChg>
      <pc:sldChg chg="delSp add">
        <pc:chgData name="Sampath Jayarathna" userId="aa7a8714-7736-4927-8c16-9ff815108838" providerId="ADAL" clId="{C4B13B79-657F-431D-8A5B-2D4360142546}" dt="2017-10-07T15:26:47.943" v="140"/>
        <pc:sldMkLst>
          <pc:docMk/>
          <pc:sldMk cId="852192162" sldId="274"/>
        </pc:sldMkLst>
        <pc:spChg chg="del">
          <ac:chgData name="Sampath Jayarathna" userId="aa7a8714-7736-4927-8c16-9ff815108838" providerId="ADAL" clId="{C4B13B79-657F-431D-8A5B-2D4360142546}" dt="2017-10-07T15:26:47.943" v="140"/>
          <ac:spMkLst>
            <pc:docMk/>
            <pc:sldMk cId="852192162" sldId="274"/>
            <ac:spMk id="36866" creationId="{9E6F0792-AAEA-4C4B-883F-14857E1AFDBC}"/>
          </ac:spMkLst>
        </pc:spChg>
      </pc:sldChg>
      <pc:sldChg chg="del">
        <pc:chgData name="Sampath Jayarathna" userId="aa7a8714-7736-4927-8c16-9ff815108838" providerId="ADAL" clId="{C4B13B79-657F-431D-8A5B-2D4360142546}" dt="2017-10-07T14:53:17.215" v="14" actId="2696"/>
        <pc:sldMkLst>
          <pc:docMk/>
          <pc:sldMk cId="3435058808" sldId="274"/>
        </pc:sldMkLst>
      </pc:sldChg>
      <pc:sldChg chg="del">
        <pc:chgData name="Sampath Jayarathna" userId="aa7a8714-7736-4927-8c16-9ff815108838" providerId="ADAL" clId="{C4B13B79-657F-431D-8A5B-2D4360142546}" dt="2017-10-07T14:53:17.371" v="15" actId="2696"/>
        <pc:sldMkLst>
          <pc:docMk/>
          <pc:sldMk cId="934988267" sldId="275"/>
        </pc:sldMkLst>
      </pc:sldChg>
      <pc:sldChg chg="delSp add">
        <pc:chgData name="Sampath Jayarathna" userId="aa7a8714-7736-4927-8c16-9ff815108838" providerId="ADAL" clId="{C4B13B79-657F-431D-8A5B-2D4360142546}" dt="2017-10-07T15:26:47.943" v="140"/>
        <pc:sldMkLst>
          <pc:docMk/>
          <pc:sldMk cId="2408109652" sldId="275"/>
        </pc:sldMkLst>
        <pc:spChg chg="del">
          <ac:chgData name="Sampath Jayarathna" userId="aa7a8714-7736-4927-8c16-9ff815108838" providerId="ADAL" clId="{C4B13B79-657F-431D-8A5B-2D4360142546}" dt="2017-10-07T15:26:47.943" v="140"/>
          <ac:spMkLst>
            <pc:docMk/>
            <pc:sldMk cId="2408109652" sldId="275"/>
            <ac:spMk id="38914" creationId="{82B4ABDB-4282-4C70-B30C-63D174AD7D5E}"/>
          </ac:spMkLst>
        </pc:spChg>
      </pc:sldChg>
      <pc:sldChg chg="del">
        <pc:chgData name="Sampath Jayarathna" userId="aa7a8714-7736-4927-8c16-9ff815108838" providerId="ADAL" clId="{C4B13B79-657F-431D-8A5B-2D4360142546}" dt="2017-10-07T14:53:17.512" v="16" actId="2696"/>
        <pc:sldMkLst>
          <pc:docMk/>
          <pc:sldMk cId="660393485" sldId="276"/>
        </pc:sldMkLst>
      </pc:sldChg>
      <pc:sldChg chg="delSp modSp add">
        <pc:chgData name="Sampath Jayarathna" userId="aa7a8714-7736-4927-8c16-9ff815108838" providerId="ADAL" clId="{C4B13B79-657F-431D-8A5B-2D4360142546}" dt="2017-10-07T15:26:47.943" v="140"/>
        <pc:sldMkLst>
          <pc:docMk/>
          <pc:sldMk cId="2943618214" sldId="276"/>
        </pc:sldMkLst>
        <pc:spChg chg="del">
          <ac:chgData name="Sampath Jayarathna" userId="aa7a8714-7736-4927-8c16-9ff815108838" providerId="ADAL" clId="{C4B13B79-657F-431D-8A5B-2D4360142546}" dt="2017-10-07T15:26:47.943" v="140"/>
          <ac:spMkLst>
            <pc:docMk/>
            <pc:sldMk cId="2943618214" sldId="276"/>
            <ac:spMk id="40962" creationId="{0304446A-5363-4481-82D2-12907267C84E}"/>
          </ac:spMkLst>
        </pc:spChg>
        <pc:spChg chg="mod">
          <ac:chgData name="Sampath Jayarathna" userId="aa7a8714-7736-4927-8c16-9ff815108838" providerId="ADAL" clId="{C4B13B79-657F-431D-8A5B-2D4360142546}" dt="2017-10-07T14:53:29.742" v="39" actId="27636"/>
          <ac:spMkLst>
            <pc:docMk/>
            <pc:sldMk cId="2943618214" sldId="276"/>
            <ac:spMk id="40964" creationId="{4908527C-B523-4552-8FE4-5A7F41557FC7}"/>
          </ac:spMkLst>
        </pc:spChg>
      </pc:sldChg>
      <pc:sldChg chg="del">
        <pc:chgData name="Sampath Jayarathna" userId="aa7a8714-7736-4927-8c16-9ff815108838" providerId="ADAL" clId="{C4B13B79-657F-431D-8A5B-2D4360142546}" dt="2017-10-07T14:53:17.641" v="17" actId="2696"/>
        <pc:sldMkLst>
          <pc:docMk/>
          <pc:sldMk cId="47517626" sldId="277"/>
        </pc:sldMkLst>
      </pc:sldChg>
      <pc:sldChg chg="addSp delSp modSp add">
        <pc:chgData name="Sampath Jayarathna" userId="aa7a8714-7736-4927-8c16-9ff815108838" providerId="ADAL" clId="{C4B13B79-657F-431D-8A5B-2D4360142546}" dt="2017-10-07T16:26:10.682" v="456" actId="20577"/>
        <pc:sldMkLst>
          <pc:docMk/>
          <pc:sldMk cId="1460573802" sldId="277"/>
        </pc:sldMkLst>
        <pc:spChg chg="del">
          <ac:chgData name="Sampath Jayarathna" userId="aa7a8714-7736-4927-8c16-9ff815108838" providerId="ADAL" clId="{C4B13B79-657F-431D-8A5B-2D4360142546}" dt="2017-10-07T15:26:47.943" v="140"/>
          <ac:spMkLst>
            <pc:docMk/>
            <pc:sldMk cId="1460573802" sldId="277"/>
            <ac:spMk id="43010" creationId="{E7725035-9A31-42EE-BD7F-F1EB085ED8AE}"/>
          </ac:spMkLst>
        </pc:spChg>
        <pc:spChg chg="mod">
          <ac:chgData name="Sampath Jayarathna" userId="aa7a8714-7736-4927-8c16-9ff815108838" providerId="ADAL" clId="{C4B13B79-657F-431D-8A5B-2D4360142546}" dt="2017-10-07T16:26:10.682" v="456" actId="20577"/>
          <ac:spMkLst>
            <pc:docMk/>
            <pc:sldMk cId="1460573802" sldId="277"/>
            <ac:spMk id="43012" creationId="{96CE22CC-A42B-4B7D-B171-45CFFF1D2032}"/>
          </ac:spMkLst>
        </pc:spChg>
        <pc:grpChg chg="add mod">
          <ac:chgData name="Sampath Jayarathna" userId="aa7a8714-7736-4927-8c16-9ff815108838" providerId="ADAL" clId="{C4B13B79-657F-431D-8A5B-2D4360142546}" dt="2017-10-07T16:25:57.756" v="451" actId="1076"/>
          <ac:grpSpMkLst>
            <pc:docMk/>
            <pc:sldMk cId="1460573802" sldId="277"/>
            <ac:grpSpMk id="4" creationId="{713089DB-16C6-40C7-A5B2-A1FB200C8B7B}"/>
          </ac:grpSpMkLst>
        </pc:grpChg>
        <pc:picChg chg="add mod">
          <ac:chgData name="Sampath Jayarathna" userId="aa7a8714-7736-4927-8c16-9ff815108838" providerId="ADAL" clId="{C4B13B79-657F-431D-8A5B-2D4360142546}" dt="2017-10-07T16:25:45.633" v="447"/>
          <ac:picMkLst>
            <pc:docMk/>
            <pc:sldMk cId="1460573802" sldId="277"/>
            <ac:picMk id="2" creationId="{685EC3B3-3E3A-4CA6-864C-285269C84AF9}"/>
          </ac:picMkLst>
        </pc:picChg>
        <pc:picChg chg="add mod">
          <ac:chgData name="Sampath Jayarathna" userId="aa7a8714-7736-4927-8c16-9ff815108838" providerId="ADAL" clId="{C4B13B79-657F-431D-8A5B-2D4360142546}" dt="2017-10-07T16:25:45.633" v="447"/>
          <ac:picMkLst>
            <pc:docMk/>
            <pc:sldMk cId="1460573802" sldId="277"/>
            <ac:picMk id="3" creationId="{3D812320-1581-48F7-93F2-93C2DE08353E}"/>
          </ac:picMkLst>
        </pc:picChg>
      </pc:sldChg>
      <pc:sldChg chg="del">
        <pc:chgData name="Sampath Jayarathna" userId="aa7a8714-7736-4927-8c16-9ff815108838" providerId="ADAL" clId="{C4B13B79-657F-431D-8A5B-2D4360142546}" dt="2017-10-07T14:53:17.798" v="18" actId="2696"/>
        <pc:sldMkLst>
          <pc:docMk/>
          <pc:sldMk cId="2292025263" sldId="278"/>
        </pc:sldMkLst>
      </pc:sldChg>
      <pc:sldChg chg="delSp add del">
        <pc:chgData name="Sampath Jayarathna" userId="aa7a8714-7736-4927-8c16-9ff815108838" providerId="ADAL" clId="{C4B13B79-657F-431D-8A5B-2D4360142546}" dt="2017-10-07T16:22:23.250" v="442" actId="2696"/>
        <pc:sldMkLst>
          <pc:docMk/>
          <pc:sldMk cId="3743712433" sldId="278"/>
        </pc:sldMkLst>
        <pc:spChg chg="del">
          <ac:chgData name="Sampath Jayarathna" userId="aa7a8714-7736-4927-8c16-9ff815108838" providerId="ADAL" clId="{C4B13B79-657F-431D-8A5B-2D4360142546}" dt="2017-10-07T15:26:47.943" v="140"/>
          <ac:spMkLst>
            <pc:docMk/>
            <pc:sldMk cId="3743712433" sldId="278"/>
            <ac:spMk id="45059" creationId="{94D7E39A-15B6-4247-B459-134F03BE88DF}"/>
          </ac:spMkLst>
        </pc:spChg>
      </pc:sldChg>
      <pc:sldChg chg="del">
        <pc:chgData name="Sampath Jayarathna" userId="aa7a8714-7736-4927-8c16-9ff815108838" providerId="ADAL" clId="{C4B13B79-657F-431D-8A5B-2D4360142546}" dt="2017-10-07T14:53:17.959" v="19" actId="2696"/>
        <pc:sldMkLst>
          <pc:docMk/>
          <pc:sldMk cId="139907368" sldId="279"/>
        </pc:sldMkLst>
      </pc:sldChg>
      <pc:sldChg chg="delSp modSp add">
        <pc:chgData name="Sampath Jayarathna" userId="aa7a8714-7736-4927-8c16-9ff815108838" providerId="ADAL" clId="{C4B13B79-657F-431D-8A5B-2D4360142546}" dt="2017-10-07T16:27:14.307" v="457" actId="20577"/>
        <pc:sldMkLst>
          <pc:docMk/>
          <pc:sldMk cId="181230675" sldId="279"/>
        </pc:sldMkLst>
        <pc:spChg chg="del">
          <ac:chgData name="Sampath Jayarathna" userId="aa7a8714-7736-4927-8c16-9ff815108838" providerId="ADAL" clId="{C4B13B79-657F-431D-8A5B-2D4360142546}" dt="2017-10-07T15:26:47.943" v="140"/>
          <ac:spMkLst>
            <pc:docMk/>
            <pc:sldMk cId="181230675" sldId="279"/>
            <ac:spMk id="47106" creationId="{4BE26BB2-E986-4922-9D72-E252ABFC3032}"/>
          </ac:spMkLst>
        </pc:spChg>
        <pc:spChg chg="mod">
          <ac:chgData name="Sampath Jayarathna" userId="aa7a8714-7736-4927-8c16-9ff815108838" providerId="ADAL" clId="{C4B13B79-657F-431D-8A5B-2D4360142546}" dt="2017-10-07T16:27:14.307" v="457" actId="20577"/>
          <ac:spMkLst>
            <pc:docMk/>
            <pc:sldMk cId="181230675" sldId="279"/>
            <ac:spMk id="47108" creationId="{E4D1DCED-CDA1-4056-9385-315A7773A65E}"/>
          </ac:spMkLst>
        </pc:spChg>
      </pc:sldChg>
      <pc:sldChg chg="delSp modSp add">
        <pc:chgData name="Sampath Jayarathna" userId="aa7a8714-7736-4927-8c16-9ff815108838" providerId="ADAL" clId="{C4B13B79-657F-431D-8A5B-2D4360142546}" dt="2017-10-07T16:36:30.104" v="498" actId="20577"/>
        <pc:sldMkLst>
          <pc:docMk/>
          <pc:sldMk cId="2151720470" sldId="280"/>
        </pc:sldMkLst>
        <pc:spChg chg="del">
          <ac:chgData name="Sampath Jayarathna" userId="aa7a8714-7736-4927-8c16-9ff815108838" providerId="ADAL" clId="{C4B13B79-657F-431D-8A5B-2D4360142546}" dt="2017-10-07T15:26:47.943" v="140"/>
          <ac:spMkLst>
            <pc:docMk/>
            <pc:sldMk cId="2151720470" sldId="280"/>
            <ac:spMk id="49154" creationId="{F33308D9-BECF-49B8-9E4D-7C2CC053F99C}"/>
          </ac:spMkLst>
        </pc:spChg>
        <pc:spChg chg="mod">
          <ac:chgData name="Sampath Jayarathna" userId="aa7a8714-7736-4927-8c16-9ff815108838" providerId="ADAL" clId="{C4B13B79-657F-431D-8A5B-2D4360142546}" dt="2017-10-07T16:36:30.104" v="498" actId="20577"/>
          <ac:spMkLst>
            <pc:docMk/>
            <pc:sldMk cId="2151720470" sldId="280"/>
            <ac:spMk id="49156" creationId="{69011868-8FC6-4855-BE88-5602CD96A202}"/>
          </ac:spMkLst>
        </pc:spChg>
      </pc:sldChg>
      <pc:sldChg chg="del">
        <pc:chgData name="Sampath Jayarathna" userId="aa7a8714-7736-4927-8c16-9ff815108838" providerId="ADAL" clId="{C4B13B79-657F-431D-8A5B-2D4360142546}" dt="2017-10-07T14:53:18.107" v="20" actId="2696"/>
        <pc:sldMkLst>
          <pc:docMk/>
          <pc:sldMk cId="1148228448" sldId="281"/>
        </pc:sldMkLst>
      </pc:sldChg>
      <pc:sldChg chg="delSp add ord">
        <pc:chgData name="Sampath Jayarathna" userId="aa7a8714-7736-4927-8c16-9ff815108838" providerId="ADAL" clId="{C4B13B79-657F-431D-8A5B-2D4360142546}" dt="2017-10-07T16:37:00.413" v="499"/>
        <pc:sldMkLst>
          <pc:docMk/>
          <pc:sldMk cId="4165579656" sldId="281"/>
        </pc:sldMkLst>
        <pc:spChg chg="del">
          <ac:chgData name="Sampath Jayarathna" userId="aa7a8714-7736-4927-8c16-9ff815108838" providerId="ADAL" clId="{C4B13B79-657F-431D-8A5B-2D4360142546}" dt="2017-10-07T15:26:47.943" v="140"/>
          <ac:spMkLst>
            <pc:docMk/>
            <pc:sldMk cId="4165579656" sldId="281"/>
            <ac:spMk id="51202" creationId="{8E2528C2-675C-47CD-8738-04A3437D2619}"/>
          </ac:spMkLst>
        </pc:spChg>
      </pc:sldChg>
      <pc:sldChg chg="delSp add ord">
        <pc:chgData name="Sampath Jayarathna" userId="aa7a8714-7736-4927-8c16-9ff815108838" providerId="ADAL" clId="{C4B13B79-657F-431D-8A5B-2D4360142546}" dt="2017-10-07T16:37:30.942" v="500"/>
        <pc:sldMkLst>
          <pc:docMk/>
          <pc:sldMk cId="149547363" sldId="282"/>
        </pc:sldMkLst>
        <pc:spChg chg="del">
          <ac:chgData name="Sampath Jayarathna" userId="aa7a8714-7736-4927-8c16-9ff815108838" providerId="ADAL" clId="{C4B13B79-657F-431D-8A5B-2D4360142546}" dt="2017-10-07T15:26:47.943" v="140"/>
          <ac:spMkLst>
            <pc:docMk/>
            <pc:sldMk cId="149547363" sldId="282"/>
            <ac:spMk id="53250" creationId="{CFCEB20E-0457-42F1-9E64-033C7DC810AB}"/>
          </ac:spMkLst>
        </pc:spChg>
      </pc:sldChg>
      <pc:sldChg chg="delSp add">
        <pc:chgData name="Sampath Jayarathna" userId="aa7a8714-7736-4927-8c16-9ff815108838" providerId="ADAL" clId="{C4B13B79-657F-431D-8A5B-2D4360142546}" dt="2017-10-07T15:26:47.943" v="140"/>
        <pc:sldMkLst>
          <pc:docMk/>
          <pc:sldMk cId="2606490730" sldId="283"/>
        </pc:sldMkLst>
        <pc:spChg chg="del">
          <ac:chgData name="Sampath Jayarathna" userId="aa7a8714-7736-4927-8c16-9ff815108838" providerId="ADAL" clId="{C4B13B79-657F-431D-8A5B-2D4360142546}" dt="2017-10-07T15:26:47.943" v="140"/>
          <ac:spMkLst>
            <pc:docMk/>
            <pc:sldMk cId="2606490730" sldId="283"/>
            <ac:spMk id="55298" creationId="{56C57532-D870-4599-A86F-FADD08BC038D}"/>
          </ac:spMkLst>
        </pc:spChg>
      </pc:sldChg>
      <pc:sldChg chg="del">
        <pc:chgData name="Sampath Jayarathna" userId="aa7a8714-7736-4927-8c16-9ff815108838" providerId="ADAL" clId="{C4B13B79-657F-431D-8A5B-2D4360142546}" dt="2017-10-07T14:53:18.296" v="21" actId="2696"/>
        <pc:sldMkLst>
          <pc:docMk/>
          <pc:sldMk cId="4221483195" sldId="283"/>
        </pc:sldMkLst>
      </pc:sldChg>
      <pc:sldChg chg="del">
        <pc:chgData name="Sampath Jayarathna" userId="aa7a8714-7736-4927-8c16-9ff815108838" providerId="ADAL" clId="{C4B13B79-657F-431D-8A5B-2D4360142546}" dt="2017-10-07T14:53:18.421" v="22" actId="2696"/>
        <pc:sldMkLst>
          <pc:docMk/>
          <pc:sldMk cId="49119299" sldId="284"/>
        </pc:sldMkLst>
      </pc:sldChg>
      <pc:sldChg chg="delSp modSp add">
        <pc:chgData name="Sampath Jayarathna" userId="aa7a8714-7736-4927-8c16-9ff815108838" providerId="ADAL" clId="{C4B13B79-657F-431D-8A5B-2D4360142546}" dt="2017-10-07T15:26:47.943" v="140"/>
        <pc:sldMkLst>
          <pc:docMk/>
          <pc:sldMk cId="1329442961" sldId="284"/>
        </pc:sldMkLst>
        <pc:spChg chg="del">
          <ac:chgData name="Sampath Jayarathna" userId="aa7a8714-7736-4927-8c16-9ff815108838" providerId="ADAL" clId="{C4B13B79-657F-431D-8A5B-2D4360142546}" dt="2017-10-07T15:26:47.943" v="140"/>
          <ac:spMkLst>
            <pc:docMk/>
            <pc:sldMk cId="1329442961" sldId="284"/>
            <ac:spMk id="57346" creationId="{6A9EE0DF-9997-4D49-91A2-CA003E37E78F}"/>
          </ac:spMkLst>
        </pc:spChg>
        <pc:spChg chg="mod">
          <ac:chgData name="Sampath Jayarathna" userId="aa7a8714-7736-4927-8c16-9ff815108838" providerId="ADAL" clId="{C4B13B79-657F-431D-8A5B-2D4360142546}" dt="2017-10-07T14:53:29.774" v="40" actId="27636"/>
          <ac:spMkLst>
            <pc:docMk/>
            <pc:sldMk cId="1329442961" sldId="284"/>
            <ac:spMk id="57348" creationId="{65785820-BDBD-4441-A3F4-A5019A5D99D0}"/>
          </ac:spMkLst>
        </pc:spChg>
      </pc:sldChg>
      <pc:sldChg chg="delSp add">
        <pc:chgData name="Sampath Jayarathna" userId="aa7a8714-7736-4927-8c16-9ff815108838" providerId="ADAL" clId="{C4B13B79-657F-431D-8A5B-2D4360142546}" dt="2017-10-07T15:26:47.943" v="140"/>
        <pc:sldMkLst>
          <pc:docMk/>
          <pc:sldMk cId="506379004" sldId="285"/>
        </pc:sldMkLst>
        <pc:spChg chg="del">
          <ac:chgData name="Sampath Jayarathna" userId="aa7a8714-7736-4927-8c16-9ff815108838" providerId="ADAL" clId="{C4B13B79-657F-431D-8A5B-2D4360142546}" dt="2017-10-07T15:26:47.943" v="140"/>
          <ac:spMkLst>
            <pc:docMk/>
            <pc:sldMk cId="506379004" sldId="285"/>
            <ac:spMk id="59394" creationId="{7A69CBC8-A344-4631-A400-88812462E5D0}"/>
          </ac:spMkLst>
        </pc:spChg>
      </pc:sldChg>
      <pc:sldChg chg="del">
        <pc:chgData name="Sampath Jayarathna" userId="aa7a8714-7736-4927-8c16-9ff815108838" providerId="ADAL" clId="{C4B13B79-657F-431D-8A5B-2D4360142546}" dt="2017-10-07T14:53:18.579" v="23" actId="2696"/>
        <pc:sldMkLst>
          <pc:docMk/>
          <pc:sldMk cId="3809246034" sldId="285"/>
        </pc:sldMkLst>
      </pc:sldChg>
      <pc:sldChg chg="del">
        <pc:chgData name="Sampath Jayarathna" userId="aa7a8714-7736-4927-8c16-9ff815108838" providerId="ADAL" clId="{C4B13B79-657F-431D-8A5B-2D4360142546}" dt="2017-10-07T14:53:18.735" v="24" actId="2696"/>
        <pc:sldMkLst>
          <pc:docMk/>
          <pc:sldMk cId="3097513250" sldId="286"/>
        </pc:sldMkLst>
      </pc:sldChg>
      <pc:sldChg chg="delSp modSp add">
        <pc:chgData name="Sampath Jayarathna" userId="aa7a8714-7736-4927-8c16-9ff815108838" providerId="ADAL" clId="{C4B13B79-657F-431D-8A5B-2D4360142546}" dt="2017-10-07T16:44:36.668" v="511" actId="403"/>
        <pc:sldMkLst>
          <pc:docMk/>
          <pc:sldMk cId="4001758968" sldId="286"/>
        </pc:sldMkLst>
        <pc:spChg chg="del">
          <ac:chgData name="Sampath Jayarathna" userId="aa7a8714-7736-4927-8c16-9ff815108838" providerId="ADAL" clId="{C4B13B79-657F-431D-8A5B-2D4360142546}" dt="2017-10-07T15:26:47.943" v="140"/>
          <ac:spMkLst>
            <pc:docMk/>
            <pc:sldMk cId="4001758968" sldId="286"/>
            <ac:spMk id="61442" creationId="{87637876-E34D-41B7-86E9-038A549F4893}"/>
          </ac:spMkLst>
        </pc:spChg>
        <pc:spChg chg="mod">
          <ac:chgData name="Sampath Jayarathna" userId="aa7a8714-7736-4927-8c16-9ff815108838" providerId="ADAL" clId="{C4B13B79-657F-431D-8A5B-2D4360142546}" dt="2017-10-07T16:44:36.668" v="511" actId="403"/>
          <ac:spMkLst>
            <pc:docMk/>
            <pc:sldMk cId="4001758968" sldId="286"/>
            <ac:spMk id="61444" creationId="{AF721FB3-B0C6-4685-A827-0513868D8F7A}"/>
          </ac:spMkLst>
        </pc:spChg>
      </pc:sldChg>
      <pc:sldChg chg="del">
        <pc:chgData name="Sampath Jayarathna" userId="aa7a8714-7736-4927-8c16-9ff815108838" providerId="ADAL" clId="{C4B13B79-657F-431D-8A5B-2D4360142546}" dt="2017-10-07T14:53:18.892" v="25" actId="2696"/>
        <pc:sldMkLst>
          <pc:docMk/>
          <pc:sldMk cId="1248028344" sldId="287"/>
        </pc:sldMkLst>
      </pc:sldChg>
      <pc:sldChg chg="delSp modSp add">
        <pc:chgData name="Sampath Jayarathna" userId="aa7a8714-7736-4927-8c16-9ff815108838" providerId="ADAL" clId="{C4B13B79-657F-431D-8A5B-2D4360142546}" dt="2017-10-07T16:51:37.100" v="571" actId="20577"/>
        <pc:sldMkLst>
          <pc:docMk/>
          <pc:sldMk cId="1808619325" sldId="287"/>
        </pc:sldMkLst>
        <pc:spChg chg="del">
          <ac:chgData name="Sampath Jayarathna" userId="aa7a8714-7736-4927-8c16-9ff815108838" providerId="ADAL" clId="{C4B13B79-657F-431D-8A5B-2D4360142546}" dt="2017-10-07T15:26:47.943" v="140"/>
          <ac:spMkLst>
            <pc:docMk/>
            <pc:sldMk cId="1808619325" sldId="287"/>
            <ac:spMk id="63490" creationId="{CAC8F7E7-BD7B-4B8F-95DD-6F6D7B4B9B9D}"/>
          </ac:spMkLst>
        </pc:spChg>
        <pc:spChg chg="mod">
          <ac:chgData name="Sampath Jayarathna" userId="aa7a8714-7736-4927-8c16-9ff815108838" providerId="ADAL" clId="{C4B13B79-657F-431D-8A5B-2D4360142546}" dt="2017-10-07T16:51:37.100" v="571" actId="20577"/>
          <ac:spMkLst>
            <pc:docMk/>
            <pc:sldMk cId="1808619325" sldId="287"/>
            <ac:spMk id="63492" creationId="{70F62A3A-5EC5-4A4C-BBCF-B66147527743}"/>
          </ac:spMkLst>
        </pc:spChg>
      </pc:sldChg>
      <pc:sldChg chg="addSp delSp modSp add">
        <pc:chgData name="Sampath Jayarathna" userId="aa7a8714-7736-4927-8c16-9ff815108838" providerId="ADAL" clId="{C4B13B79-657F-431D-8A5B-2D4360142546}" dt="2017-10-07T16:50:36.144" v="517" actId="14100"/>
        <pc:sldMkLst>
          <pc:docMk/>
          <pc:sldMk cId="1016344546" sldId="288"/>
        </pc:sldMkLst>
        <pc:spChg chg="del">
          <ac:chgData name="Sampath Jayarathna" userId="aa7a8714-7736-4927-8c16-9ff815108838" providerId="ADAL" clId="{C4B13B79-657F-431D-8A5B-2D4360142546}" dt="2017-10-07T15:26:47.943" v="140"/>
          <ac:spMkLst>
            <pc:docMk/>
            <pc:sldMk cId="1016344546" sldId="288"/>
            <ac:spMk id="65538" creationId="{61A5A805-1046-415A-8D35-823D33154B41}"/>
          </ac:spMkLst>
        </pc:spChg>
        <pc:spChg chg="del">
          <ac:chgData name="Sampath Jayarathna" userId="aa7a8714-7736-4927-8c16-9ff815108838" providerId="ADAL" clId="{C4B13B79-657F-431D-8A5B-2D4360142546}" dt="2017-10-07T16:50:13.585" v="512" actId="478"/>
          <ac:spMkLst>
            <pc:docMk/>
            <pc:sldMk cId="1016344546" sldId="288"/>
            <ac:spMk id="65540" creationId="{B6963CDC-1FB9-4C97-B515-1DD3AAB8EE18}"/>
          </ac:spMkLst>
        </pc:spChg>
        <pc:picChg chg="add mod">
          <ac:chgData name="Sampath Jayarathna" userId="aa7a8714-7736-4927-8c16-9ff815108838" providerId="ADAL" clId="{C4B13B79-657F-431D-8A5B-2D4360142546}" dt="2017-10-07T16:50:36.144" v="517" actId="14100"/>
          <ac:picMkLst>
            <pc:docMk/>
            <pc:sldMk cId="1016344546" sldId="288"/>
            <ac:picMk id="2" creationId="{50614532-F619-4799-A8E5-B5EC50872414}"/>
          </ac:picMkLst>
        </pc:picChg>
      </pc:sldChg>
      <pc:sldChg chg="del">
        <pc:chgData name="Sampath Jayarathna" userId="aa7a8714-7736-4927-8c16-9ff815108838" providerId="ADAL" clId="{C4B13B79-657F-431D-8A5B-2D4360142546}" dt="2017-10-07T14:53:19.221" v="26" actId="2696"/>
        <pc:sldMkLst>
          <pc:docMk/>
          <pc:sldMk cId="1077378490" sldId="288"/>
        </pc:sldMkLst>
      </pc:sldChg>
      <pc:sldChg chg="delSp modSp add">
        <pc:chgData name="Sampath Jayarathna" userId="aa7a8714-7736-4927-8c16-9ff815108838" providerId="ADAL" clId="{C4B13B79-657F-431D-8A5B-2D4360142546}" dt="2017-10-07T16:51:09.212" v="565" actId="20577"/>
        <pc:sldMkLst>
          <pc:docMk/>
          <pc:sldMk cId="608684870" sldId="289"/>
        </pc:sldMkLst>
        <pc:spChg chg="del">
          <ac:chgData name="Sampath Jayarathna" userId="aa7a8714-7736-4927-8c16-9ff815108838" providerId="ADAL" clId="{C4B13B79-657F-431D-8A5B-2D4360142546}" dt="2017-10-07T15:26:47.943" v="140"/>
          <ac:spMkLst>
            <pc:docMk/>
            <pc:sldMk cId="608684870" sldId="289"/>
            <ac:spMk id="67586" creationId="{AF8B5DD1-8968-485E-AEE9-ECFE125E3609}"/>
          </ac:spMkLst>
        </pc:spChg>
        <pc:spChg chg="mod">
          <ac:chgData name="Sampath Jayarathna" userId="aa7a8714-7736-4927-8c16-9ff815108838" providerId="ADAL" clId="{C4B13B79-657F-431D-8A5B-2D4360142546}" dt="2017-10-07T16:51:09.212" v="565" actId="20577"/>
          <ac:spMkLst>
            <pc:docMk/>
            <pc:sldMk cId="608684870" sldId="289"/>
            <ac:spMk id="67588" creationId="{D0281A2F-420A-42F8-9DB7-B0CC712D1634}"/>
          </ac:spMkLst>
        </pc:spChg>
      </pc:sldChg>
      <pc:sldChg chg="delSp add">
        <pc:chgData name="Sampath Jayarathna" userId="aa7a8714-7736-4927-8c16-9ff815108838" providerId="ADAL" clId="{C4B13B79-657F-431D-8A5B-2D4360142546}" dt="2017-10-07T15:26:47.943" v="140"/>
        <pc:sldMkLst>
          <pc:docMk/>
          <pc:sldMk cId="561693723" sldId="290"/>
        </pc:sldMkLst>
        <pc:spChg chg="del">
          <ac:chgData name="Sampath Jayarathna" userId="aa7a8714-7736-4927-8c16-9ff815108838" providerId="ADAL" clId="{C4B13B79-657F-431D-8A5B-2D4360142546}" dt="2017-10-07T15:26:47.943" v="140"/>
          <ac:spMkLst>
            <pc:docMk/>
            <pc:sldMk cId="561693723" sldId="290"/>
            <ac:spMk id="69634" creationId="{8C506B23-62EA-4D5D-98AE-BBB6CE0E5F90}"/>
          </ac:spMkLst>
        </pc:spChg>
      </pc:sldChg>
      <pc:sldChg chg="delSp modSp add">
        <pc:chgData name="Sampath Jayarathna" userId="aa7a8714-7736-4927-8c16-9ff815108838" providerId="ADAL" clId="{C4B13B79-657F-431D-8A5B-2D4360142546}" dt="2017-10-07T16:51:30.718" v="568" actId="20577"/>
        <pc:sldMkLst>
          <pc:docMk/>
          <pc:sldMk cId="1995270420" sldId="291"/>
        </pc:sldMkLst>
        <pc:spChg chg="del">
          <ac:chgData name="Sampath Jayarathna" userId="aa7a8714-7736-4927-8c16-9ff815108838" providerId="ADAL" clId="{C4B13B79-657F-431D-8A5B-2D4360142546}" dt="2017-10-07T15:26:47.943" v="140"/>
          <ac:spMkLst>
            <pc:docMk/>
            <pc:sldMk cId="1995270420" sldId="291"/>
            <ac:spMk id="71682" creationId="{F5D664C3-B13B-4460-A810-5E39C6A276B0}"/>
          </ac:spMkLst>
        </pc:spChg>
        <pc:spChg chg="mod">
          <ac:chgData name="Sampath Jayarathna" userId="aa7a8714-7736-4927-8c16-9ff815108838" providerId="ADAL" clId="{C4B13B79-657F-431D-8A5B-2D4360142546}" dt="2017-10-07T16:51:30.718" v="568" actId="20577"/>
          <ac:spMkLst>
            <pc:docMk/>
            <pc:sldMk cId="1995270420" sldId="291"/>
            <ac:spMk id="71684" creationId="{BC844D88-E586-4EB8-AD3F-6912FAC7F2D5}"/>
          </ac:spMkLst>
        </pc:spChg>
      </pc:sldChg>
      <pc:sldChg chg="del">
        <pc:chgData name="Sampath Jayarathna" userId="aa7a8714-7736-4927-8c16-9ff815108838" providerId="ADAL" clId="{C4B13B79-657F-431D-8A5B-2D4360142546}" dt="2017-10-07T14:53:19.362" v="27" actId="2696"/>
        <pc:sldMkLst>
          <pc:docMk/>
          <pc:sldMk cId="1857411960" sldId="292"/>
        </pc:sldMkLst>
      </pc:sldChg>
      <pc:sldChg chg="delSp add">
        <pc:chgData name="Sampath Jayarathna" userId="aa7a8714-7736-4927-8c16-9ff815108838" providerId="ADAL" clId="{C4B13B79-657F-431D-8A5B-2D4360142546}" dt="2017-10-07T15:26:47.943" v="140"/>
        <pc:sldMkLst>
          <pc:docMk/>
          <pc:sldMk cId="2873734288" sldId="292"/>
        </pc:sldMkLst>
        <pc:spChg chg="del">
          <ac:chgData name="Sampath Jayarathna" userId="aa7a8714-7736-4927-8c16-9ff815108838" providerId="ADAL" clId="{C4B13B79-657F-431D-8A5B-2D4360142546}" dt="2017-10-07T15:26:47.943" v="140"/>
          <ac:spMkLst>
            <pc:docMk/>
            <pc:sldMk cId="2873734288" sldId="292"/>
            <ac:spMk id="73730" creationId="{A4DD3F7A-E7BE-41B4-8518-D38DE3B8362E}"/>
          </ac:spMkLst>
        </pc:spChg>
      </pc:sldChg>
      <pc:sldChg chg="delSp add">
        <pc:chgData name="Sampath Jayarathna" userId="aa7a8714-7736-4927-8c16-9ff815108838" providerId="ADAL" clId="{C4B13B79-657F-431D-8A5B-2D4360142546}" dt="2017-10-07T15:26:47.943" v="140"/>
        <pc:sldMkLst>
          <pc:docMk/>
          <pc:sldMk cId="2734296963" sldId="293"/>
        </pc:sldMkLst>
        <pc:spChg chg="del">
          <ac:chgData name="Sampath Jayarathna" userId="aa7a8714-7736-4927-8c16-9ff815108838" providerId="ADAL" clId="{C4B13B79-657F-431D-8A5B-2D4360142546}" dt="2017-10-07T15:26:47.943" v="140"/>
          <ac:spMkLst>
            <pc:docMk/>
            <pc:sldMk cId="2734296963" sldId="293"/>
            <ac:spMk id="75778" creationId="{94B6E68F-47C4-426D-B84F-1C5E75C30181}"/>
          </ac:spMkLst>
        </pc:spChg>
      </pc:sldChg>
      <pc:sldChg chg="del">
        <pc:chgData name="Sampath Jayarathna" userId="aa7a8714-7736-4927-8c16-9ff815108838" providerId="ADAL" clId="{C4B13B79-657F-431D-8A5B-2D4360142546}" dt="2017-10-07T14:53:19.518" v="28" actId="2696"/>
        <pc:sldMkLst>
          <pc:docMk/>
          <pc:sldMk cId="511755676" sldId="294"/>
        </pc:sldMkLst>
      </pc:sldChg>
      <pc:sldChg chg="delSp add">
        <pc:chgData name="Sampath Jayarathna" userId="aa7a8714-7736-4927-8c16-9ff815108838" providerId="ADAL" clId="{C4B13B79-657F-431D-8A5B-2D4360142546}" dt="2017-10-07T15:26:47.943" v="140"/>
        <pc:sldMkLst>
          <pc:docMk/>
          <pc:sldMk cId="1669000187" sldId="294"/>
        </pc:sldMkLst>
        <pc:spChg chg="del">
          <ac:chgData name="Sampath Jayarathna" userId="aa7a8714-7736-4927-8c16-9ff815108838" providerId="ADAL" clId="{C4B13B79-657F-431D-8A5B-2D4360142546}" dt="2017-10-07T15:26:47.943" v="140"/>
          <ac:spMkLst>
            <pc:docMk/>
            <pc:sldMk cId="1669000187" sldId="294"/>
            <ac:spMk id="77826" creationId="{5A7445EF-5533-4353-91BC-52BCB6E36863}"/>
          </ac:spMkLst>
        </pc:spChg>
      </pc:sldChg>
      <pc:sldChg chg="del">
        <pc:chgData name="Sampath Jayarathna" userId="aa7a8714-7736-4927-8c16-9ff815108838" providerId="ADAL" clId="{C4B13B79-657F-431D-8A5B-2D4360142546}" dt="2017-10-07T14:53:19.660" v="29" actId="2696"/>
        <pc:sldMkLst>
          <pc:docMk/>
          <pc:sldMk cId="1000905518" sldId="295"/>
        </pc:sldMkLst>
      </pc:sldChg>
      <pc:sldChg chg="delSp add">
        <pc:chgData name="Sampath Jayarathna" userId="aa7a8714-7736-4927-8c16-9ff815108838" providerId="ADAL" clId="{C4B13B79-657F-431D-8A5B-2D4360142546}" dt="2017-10-07T15:26:47.943" v="140"/>
        <pc:sldMkLst>
          <pc:docMk/>
          <pc:sldMk cId="3391188533" sldId="295"/>
        </pc:sldMkLst>
        <pc:spChg chg="del">
          <ac:chgData name="Sampath Jayarathna" userId="aa7a8714-7736-4927-8c16-9ff815108838" providerId="ADAL" clId="{C4B13B79-657F-431D-8A5B-2D4360142546}" dt="2017-10-07T15:26:47.943" v="140"/>
          <ac:spMkLst>
            <pc:docMk/>
            <pc:sldMk cId="3391188533" sldId="295"/>
            <ac:spMk id="79874" creationId="{A44B965C-70BD-4771-B672-2391CD749405}"/>
          </ac:spMkLst>
        </pc:spChg>
      </pc:sldChg>
      <pc:sldChg chg="delSp add">
        <pc:chgData name="Sampath Jayarathna" userId="aa7a8714-7736-4927-8c16-9ff815108838" providerId="ADAL" clId="{C4B13B79-657F-431D-8A5B-2D4360142546}" dt="2017-10-07T15:26:47.943" v="140"/>
        <pc:sldMkLst>
          <pc:docMk/>
          <pc:sldMk cId="768232526" sldId="296"/>
        </pc:sldMkLst>
        <pc:spChg chg="del">
          <ac:chgData name="Sampath Jayarathna" userId="aa7a8714-7736-4927-8c16-9ff815108838" providerId="ADAL" clId="{C4B13B79-657F-431D-8A5B-2D4360142546}" dt="2017-10-07T15:26:47.943" v="140"/>
          <ac:spMkLst>
            <pc:docMk/>
            <pc:sldMk cId="768232526" sldId="296"/>
            <ac:spMk id="81922" creationId="{3B71B4C3-64FF-491A-A23A-BDDC0507B133}"/>
          </ac:spMkLst>
        </pc:spChg>
      </pc:sldChg>
      <pc:sldChg chg="del">
        <pc:chgData name="Sampath Jayarathna" userId="aa7a8714-7736-4927-8c16-9ff815108838" providerId="ADAL" clId="{C4B13B79-657F-431D-8A5B-2D4360142546}" dt="2017-10-07T14:53:19.818" v="30" actId="2696"/>
        <pc:sldMkLst>
          <pc:docMk/>
          <pc:sldMk cId="1507564720" sldId="296"/>
        </pc:sldMkLst>
      </pc:sldChg>
      <pc:sldChg chg="delSp add del">
        <pc:chgData name="Sampath Jayarathna" userId="aa7a8714-7736-4927-8c16-9ff815108838" providerId="ADAL" clId="{C4B13B79-657F-431D-8A5B-2D4360142546}" dt="2017-10-07T22:57:32.404" v="572" actId="2696"/>
        <pc:sldMkLst>
          <pc:docMk/>
          <pc:sldMk cId="688790836" sldId="297"/>
        </pc:sldMkLst>
        <pc:spChg chg="del">
          <ac:chgData name="Sampath Jayarathna" userId="aa7a8714-7736-4927-8c16-9ff815108838" providerId="ADAL" clId="{C4B13B79-657F-431D-8A5B-2D4360142546}" dt="2017-10-07T15:26:47.943" v="140"/>
          <ac:spMkLst>
            <pc:docMk/>
            <pc:sldMk cId="688790836" sldId="297"/>
            <ac:spMk id="83970" creationId="{EC50A346-6331-4C91-99A8-6FA496B5D375}"/>
          </ac:spMkLst>
        </pc:spChg>
      </pc:sldChg>
      <pc:sldChg chg="del">
        <pc:chgData name="Sampath Jayarathna" userId="aa7a8714-7736-4927-8c16-9ff815108838" providerId="ADAL" clId="{C4B13B79-657F-431D-8A5B-2D4360142546}" dt="2017-10-07T14:53:20.163" v="31" actId="2696"/>
        <pc:sldMkLst>
          <pc:docMk/>
          <pc:sldMk cId="2361393222" sldId="297"/>
        </pc:sldMkLst>
      </pc:sldChg>
      <pc:sldChg chg="del">
        <pc:chgData name="Sampath Jayarathna" userId="aa7a8714-7736-4927-8c16-9ff815108838" providerId="ADAL" clId="{C4B13B79-657F-431D-8A5B-2D4360142546}" dt="2017-10-07T14:53:20.273" v="32" actId="2696"/>
        <pc:sldMkLst>
          <pc:docMk/>
          <pc:sldMk cId="1471078764" sldId="298"/>
        </pc:sldMkLst>
      </pc:sldChg>
      <pc:sldChg chg="delSp add">
        <pc:chgData name="Sampath Jayarathna" userId="aa7a8714-7736-4927-8c16-9ff815108838" providerId="ADAL" clId="{C4B13B79-657F-431D-8A5B-2D4360142546}" dt="2017-10-07T15:26:47.943" v="140"/>
        <pc:sldMkLst>
          <pc:docMk/>
          <pc:sldMk cId="2250684954" sldId="298"/>
        </pc:sldMkLst>
        <pc:spChg chg="del">
          <ac:chgData name="Sampath Jayarathna" userId="aa7a8714-7736-4927-8c16-9ff815108838" providerId="ADAL" clId="{C4B13B79-657F-431D-8A5B-2D4360142546}" dt="2017-10-07T15:26:47.943" v="140"/>
          <ac:spMkLst>
            <pc:docMk/>
            <pc:sldMk cId="2250684954" sldId="298"/>
            <ac:spMk id="86018" creationId="{8F1235CC-D3DB-462C-8F00-4FB550DBE480}"/>
          </ac:spMkLst>
        </pc:spChg>
      </pc:sldChg>
      <pc:sldChg chg="del">
        <pc:chgData name="Sampath Jayarathna" userId="aa7a8714-7736-4927-8c16-9ff815108838" providerId="ADAL" clId="{C4B13B79-657F-431D-8A5B-2D4360142546}" dt="2017-10-07T14:53:20.460" v="33" actId="2696"/>
        <pc:sldMkLst>
          <pc:docMk/>
          <pc:sldMk cId="2191311832" sldId="299"/>
        </pc:sldMkLst>
      </pc:sldChg>
      <pc:sldChg chg="delSp add del">
        <pc:chgData name="Sampath Jayarathna" userId="aa7a8714-7736-4927-8c16-9ff815108838" providerId="ADAL" clId="{C4B13B79-657F-431D-8A5B-2D4360142546}" dt="2017-10-07T22:57:57.370" v="574" actId="2696"/>
        <pc:sldMkLst>
          <pc:docMk/>
          <pc:sldMk cId="4184624835" sldId="299"/>
        </pc:sldMkLst>
        <pc:spChg chg="del">
          <ac:chgData name="Sampath Jayarathna" userId="aa7a8714-7736-4927-8c16-9ff815108838" providerId="ADAL" clId="{C4B13B79-657F-431D-8A5B-2D4360142546}" dt="2017-10-07T15:26:47.943" v="140"/>
          <ac:spMkLst>
            <pc:docMk/>
            <pc:sldMk cId="4184624835" sldId="299"/>
            <ac:spMk id="88066" creationId="{491B6A3C-ADFD-472D-9286-9D8FE7A69685}"/>
          </ac:spMkLst>
        </pc:spChg>
      </pc:sldChg>
      <pc:sldChg chg="del">
        <pc:chgData name="Sampath Jayarathna" userId="aa7a8714-7736-4927-8c16-9ff815108838" providerId="ADAL" clId="{C4B13B79-657F-431D-8A5B-2D4360142546}" dt="2017-10-07T14:53:20.751" v="34" actId="2696"/>
        <pc:sldMkLst>
          <pc:docMk/>
          <pc:sldMk cId="71916499" sldId="300"/>
        </pc:sldMkLst>
      </pc:sldChg>
      <pc:sldChg chg="delSp add">
        <pc:chgData name="Sampath Jayarathna" userId="aa7a8714-7736-4927-8c16-9ff815108838" providerId="ADAL" clId="{C4B13B79-657F-431D-8A5B-2D4360142546}" dt="2017-10-07T15:26:47.943" v="140"/>
        <pc:sldMkLst>
          <pc:docMk/>
          <pc:sldMk cId="591111750" sldId="300"/>
        </pc:sldMkLst>
        <pc:spChg chg="del">
          <ac:chgData name="Sampath Jayarathna" userId="aa7a8714-7736-4927-8c16-9ff815108838" providerId="ADAL" clId="{C4B13B79-657F-431D-8A5B-2D4360142546}" dt="2017-10-07T15:26:47.943" v="140"/>
          <ac:spMkLst>
            <pc:docMk/>
            <pc:sldMk cId="591111750" sldId="300"/>
            <ac:spMk id="90114" creationId="{C97F76A8-9265-4A82-8EE9-8D6F2E3AC1A0}"/>
          </ac:spMkLst>
        </pc:spChg>
      </pc:sldChg>
      <pc:sldChg chg="delSp add">
        <pc:chgData name="Sampath Jayarathna" userId="aa7a8714-7736-4927-8c16-9ff815108838" providerId="ADAL" clId="{C4B13B79-657F-431D-8A5B-2D4360142546}" dt="2017-10-07T22:57:49.147" v="573" actId="478"/>
        <pc:sldMkLst>
          <pc:docMk/>
          <pc:sldMk cId="660269777" sldId="301"/>
        </pc:sldMkLst>
        <pc:spChg chg="del">
          <ac:chgData name="Sampath Jayarathna" userId="aa7a8714-7736-4927-8c16-9ff815108838" providerId="ADAL" clId="{C4B13B79-657F-431D-8A5B-2D4360142546}" dt="2017-10-07T15:26:47.943" v="140"/>
          <ac:spMkLst>
            <pc:docMk/>
            <pc:sldMk cId="660269777" sldId="301"/>
            <ac:spMk id="92162" creationId="{17B10457-80D2-4E9B-BCCA-D10F04B700CB}"/>
          </ac:spMkLst>
        </pc:spChg>
        <pc:spChg chg="del">
          <ac:chgData name="Sampath Jayarathna" userId="aa7a8714-7736-4927-8c16-9ff815108838" providerId="ADAL" clId="{C4B13B79-657F-431D-8A5B-2D4360142546}" dt="2017-10-07T22:57:49.147" v="573" actId="478"/>
          <ac:spMkLst>
            <pc:docMk/>
            <pc:sldMk cId="660269777" sldId="301"/>
            <ac:spMk id="92184" creationId="{E0C99992-7450-4140-BA81-0BCB5A99D096}"/>
          </ac:spMkLst>
        </pc:spChg>
      </pc:sldChg>
      <pc:sldChg chg="del">
        <pc:chgData name="Sampath Jayarathna" userId="aa7a8714-7736-4927-8c16-9ff815108838" providerId="ADAL" clId="{C4B13B79-657F-431D-8A5B-2D4360142546}" dt="2017-10-07T14:53:20.956" v="35" actId="2696"/>
        <pc:sldMkLst>
          <pc:docMk/>
          <pc:sldMk cId="3273912695" sldId="301"/>
        </pc:sldMkLst>
      </pc:sldChg>
      <pc:sldChg chg="addSp delSp modSp add">
        <pc:chgData name="Sampath Jayarathna" userId="aa7a8714-7736-4927-8c16-9ff815108838" providerId="ADAL" clId="{C4B13B79-657F-431D-8A5B-2D4360142546}" dt="2017-10-07T15:26:47.943" v="140"/>
        <pc:sldMkLst>
          <pc:docMk/>
          <pc:sldMk cId="3412757535" sldId="302"/>
        </pc:sldMkLst>
        <pc:spChg chg="del">
          <ac:chgData name="Sampath Jayarathna" userId="aa7a8714-7736-4927-8c16-9ff815108838" providerId="ADAL" clId="{C4B13B79-657F-431D-8A5B-2D4360142546}" dt="2017-10-07T15:26:47.943" v="140"/>
          <ac:spMkLst>
            <pc:docMk/>
            <pc:sldMk cId="3412757535" sldId="302"/>
            <ac:spMk id="9218" creationId="{810AF8B1-BA91-4513-BAF8-027105A4111B}"/>
          </ac:spMkLst>
        </pc:spChg>
        <pc:spChg chg="del">
          <ac:chgData name="Sampath Jayarathna" userId="aa7a8714-7736-4927-8c16-9ff815108838" providerId="ADAL" clId="{C4B13B79-657F-431D-8A5B-2D4360142546}" dt="2017-10-07T15:16:03.062" v="62" actId="478"/>
          <ac:spMkLst>
            <pc:docMk/>
            <pc:sldMk cId="3412757535" sldId="302"/>
            <ac:spMk id="9220" creationId="{2805592E-C211-490D-B70A-B0A9E2E4D284}"/>
          </ac:spMkLst>
        </pc:spChg>
        <pc:picChg chg="add mod">
          <ac:chgData name="Sampath Jayarathna" userId="aa7a8714-7736-4927-8c16-9ff815108838" providerId="ADAL" clId="{C4B13B79-657F-431D-8A5B-2D4360142546}" dt="2017-10-07T15:16:32.965" v="68" actId="1076"/>
          <ac:picMkLst>
            <pc:docMk/>
            <pc:sldMk cId="3412757535" sldId="302"/>
            <ac:picMk id="2" creationId="{28AB2072-A862-46DB-9AD3-3C0BC81A38A8}"/>
          </ac:picMkLst>
        </pc:picChg>
      </pc:sldChg>
      <pc:sldChg chg="delSp modSp add">
        <pc:chgData name="Sampath Jayarathna" userId="aa7a8714-7736-4927-8c16-9ff815108838" providerId="ADAL" clId="{C4B13B79-657F-431D-8A5B-2D4360142546}" dt="2017-10-07T15:26:47.943" v="140"/>
        <pc:sldMkLst>
          <pc:docMk/>
          <pc:sldMk cId="3754511618" sldId="303"/>
        </pc:sldMkLst>
        <pc:spChg chg="del">
          <ac:chgData name="Sampath Jayarathna" userId="aa7a8714-7736-4927-8c16-9ff815108838" providerId="ADAL" clId="{C4B13B79-657F-431D-8A5B-2D4360142546}" dt="2017-10-07T15:26:47.943" v="140"/>
          <ac:spMkLst>
            <pc:docMk/>
            <pc:sldMk cId="3754511618" sldId="303"/>
            <ac:spMk id="11266" creationId="{5F013D84-1879-4382-B425-13D7B9E257D6}"/>
          </ac:spMkLst>
        </pc:spChg>
        <pc:spChg chg="del">
          <ac:chgData name="Sampath Jayarathna" userId="aa7a8714-7736-4927-8c16-9ff815108838" providerId="ADAL" clId="{C4B13B79-657F-431D-8A5B-2D4360142546}" dt="2017-10-07T15:23:07.171" v="74" actId="478"/>
          <ac:spMkLst>
            <pc:docMk/>
            <pc:sldMk cId="3754511618" sldId="303"/>
            <ac:spMk id="11268" creationId="{EEFB2DBF-984E-4318-B182-D3A9A6844F36}"/>
          </ac:spMkLst>
        </pc:spChg>
        <pc:picChg chg="mod">
          <ac:chgData name="Sampath Jayarathna" userId="aa7a8714-7736-4927-8c16-9ff815108838" providerId="ADAL" clId="{C4B13B79-657F-431D-8A5B-2D4360142546}" dt="2017-10-07T15:23:10.929" v="76" actId="1076"/>
          <ac:picMkLst>
            <pc:docMk/>
            <pc:sldMk cId="3754511618" sldId="303"/>
            <ac:picMk id="2" creationId="{815B4F83-8CA8-4E07-B763-D40A49703DD5}"/>
          </ac:picMkLst>
        </pc:picChg>
      </pc:sldChg>
      <pc:sldChg chg="addSp delSp modSp add">
        <pc:chgData name="Sampath Jayarathna" userId="aa7a8714-7736-4927-8c16-9ff815108838" providerId="ADAL" clId="{C4B13B79-657F-431D-8A5B-2D4360142546}" dt="2017-10-07T16:35:53.607" v="497" actId="20577"/>
        <pc:sldMkLst>
          <pc:docMk/>
          <pc:sldMk cId="60870925" sldId="304"/>
        </pc:sldMkLst>
        <pc:spChg chg="mod">
          <ac:chgData name="Sampath Jayarathna" userId="aa7a8714-7736-4927-8c16-9ff815108838" providerId="ADAL" clId="{C4B13B79-657F-431D-8A5B-2D4360142546}" dt="2017-10-07T16:35:53.607" v="497" actId="20577"/>
          <ac:spMkLst>
            <pc:docMk/>
            <pc:sldMk cId="60870925" sldId="304"/>
            <ac:spMk id="47107" creationId="{CFF35C33-A47A-4A2C-8C45-69C0D6C56957}"/>
          </ac:spMkLst>
        </pc:spChg>
        <pc:spChg chg="del">
          <ac:chgData name="Sampath Jayarathna" userId="aa7a8714-7736-4927-8c16-9ff815108838" providerId="ADAL" clId="{C4B13B79-657F-431D-8A5B-2D4360142546}" dt="2017-10-07T16:34:27.081" v="459" actId="478"/>
          <ac:spMkLst>
            <pc:docMk/>
            <pc:sldMk cId="60870925" sldId="304"/>
            <ac:spMk id="47108" creationId="{E4D1DCED-CDA1-4056-9385-315A7773A65E}"/>
          </ac:spMkLst>
        </pc:spChg>
        <pc:grpChg chg="add mod">
          <ac:chgData name="Sampath Jayarathna" userId="aa7a8714-7736-4927-8c16-9ff815108838" providerId="ADAL" clId="{C4B13B79-657F-431D-8A5B-2D4360142546}" dt="2017-10-07T16:35:39.039" v="467" actId="1076"/>
          <ac:grpSpMkLst>
            <pc:docMk/>
            <pc:sldMk cId="60870925" sldId="304"/>
            <ac:grpSpMk id="4" creationId="{7D7771A1-5619-4A45-A52A-E920C72C18C8}"/>
          </ac:grpSpMkLst>
        </pc:grpChg>
        <pc:picChg chg="add mod">
          <ac:chgData name="Sampath Jayarathna" userId="aa7a8714-7736-4927-8c16-9ff815108838" providerId="ADAL" clId="{C4B13B79-657F-431D-8A5B-2D4360142546}" dt="2017-10-07T16:35:32.321" v="464"/>
          <ac:picMkLst>
            <pc:docMk/>
            <pc:sldMk cId="60870925" sldId="304"/>
            <ac:picMk id="2" creationId="{406DD715-3967-43E6-B743-8B2FC6A9AD74}"/>
          </ac:picMkLst>
        </pc:picChg>
        <pc:picChg chg="add mod">
          <ac:chgData name="Sampath Jayarathna" userId="aa7a8714-7736-4927-8c16-9ff815108838" providerId="ADAL" clId="{C4B13B79-657F-431D-8A5B-2D4360142546}" dt="2017-10-07T16:35:32.321" v="464"/>
          <ac:picMkLst>
            <pc:docMk/>
            <pc:sldMk cId="60870925" sldId="304"/>
            <ac:picMk id="3" creationId="{01BBF6D8-E570-48B5-B690-9A3C6DD20550}"/>
          </ac:picMkLst>
        </pc:picChg>
      </pc:sldChg>
      <pc:sldChg chg="addSp delSp modSp add del">
        <pc:chgData name="Sampath Jayarathna" userId="aa7a8714-7736-4927-8c16-9ff815108838" providerId="ADAL" clId="{C4B13B79-657F-431D-8A5B-2D4360142546}" dt="2017-10-07T15:40:04.506" v="306" actId="2696"/>
        <pc:sldMkLst>
          <pc:docMk/>
          <pc:sldMk cId="4031461064" sldId="304"/>
        </pc:sldMkLst>
        <pc:spChg chg="del">
          <ac:chgData name="Sampath Jayarathna" userId="aa7a8714-7736-4927-8c16-9ff815108838" providerId="ADAL" clId="{C4B13B79-657F-431D-8A5B-2D4360142546}" dt="2017-10-07T15:30:20.803" v="238" actId="478"/>
          <ac:spMkLst>
            <pc:docMk/>
            <pc:sldMk cId="4031461064" sldId="304"/>
            <ac:spMk id="26628" creationId="{28857C46-86AF-4A3C-A053-6FCF48034B89}"/>
          </ac:spMkLst>
        </pc:spChg>
        <pc:picChg chg="add mod">
          <ac:chgData name="Sampath Jayarathna" userId="aa7a8714-7736-4927-8c16-9ff815108838" providerId="ADAL" clId="{C4B13B79-657F-431D-8A5B-2D4360142546}" dt="2017-10-07T15:36:06.859" v="240" actId="1076"/>
          <ac:picMkLst>
            <pc:docMk/>
            <pc:sldMk cId="4031461064" sldId="304"/>
            <ac:picMk id="2" creationId="{EF59D468-9180-4801-BE53-7669A4618D4F}"/>
          </ac:picMkLst>
        </pc:picChg>
        <pc:picChg chg="add mod">
          <ac:chgData name="Sampath Jayarathna" userId="aa7a8714-7736-4927-8c16-9ff815108838" providerId="ADAL" clId="{C4B13B79-657F-431D-8A5B-2D4360142546}" dt="2017-10-07T15:36:24.147" v="242" actId="1076"/>
          <ac:picMkLst>
            <pc:docMk/>
            <pc:sldMk cId="4031461064" sldId="304"/>
            <ac:picMk id="3" creationId="{1BEB4C6A-27A9-4D72-B676-7185FA460F0C}"/>
          </ac:picMkLst>
        </pc:picChg>
      </pc:sldChg>
      <pc:sldChg chg="addSp delSp modSp add">
        <pc:chgData name="Sampath Jayarathna" userId="aa7a8714-7736-4927-8c16-9ff815108838" providerId="ADAL" clId="{C4B13B79-657F-431D-8A5B-2D4360142546}" dt="2017-10-07T16:43:51.457" v="509" actId="1076"/>
        <pc:sldMkLst>
          <pc:docMk/>
          <pc:sldMk cId="710887153" sldId="305"/>
        </pc:sldMkLst>
        <pc:spChg chg="del">
          <ac:chgData name="Sampath Jayarathna" userId="aa7a8714-7736-4927-8c16-9ff815108838" providerId="ADAL" clId="{C4B13B79-657F-431D-8A5B-2D4360142546}" dt="2017-10-07T16:43:02.837" v="502" actId="478"/>
          <ac:spMkLst>
            <pc:docMk/>
            <pc:sldMk cId="710887153" sldId="305"/>
            <ac:spMk id="49156" creationId="{69011868-8FC6-4855-BE88-5602CD96A202}"/>
          </ac:spMkLst>
        </pc:spChg>
        <pc:grpChg chg="add mod">
          <ac:chgData name="Sampath Jayarathna" userId="aa7a8714-7736-4927-8c16-9ff815108838" providerId="ADAL" clId="{C4B13B79-657F-431D-8A5B-2D4360142546}" dt="2017-10-07T16:43:51.457" v="509" actId="1076"/>
          <ac:grpSpMkLst>
            <pc:docMk/>
            <pc:sldMk cId="710887153" sldId="305"/>
            <ac:grpSpMk id="4" creationId="{4618D79C-D7A4-4737-B86E-F4FF4650250D}"/>
          </ac:grpSpMkLst>
        </pc:grpChg>
        <pc:picChg chg="add mod">
          <ac:chgData name="Sampath Jayarathna" userId="aa7a8714-7736-4927-8c16-9ff815108838" providerId="ADAL" clId="{C4B13B79-657F-431D-8A5B-2D4360142546}" dt="2017-10-07T16:43:47.054" v="507"/>
          <ac:picMkLst>
            <pc:docMk/>
            <pc:sldMk cId="710887153" sldId="305"/>
            <ac:picMk id="2" creationId="{C53F0E15-C880-4B6B-86B5-2F54246300E7}"/>
          </ac:picMkLst>
        </pc:picChg>
        <pc:picChg chg="add mod">
          <ac:chgData name="Sampath Jayarathna" userId="aa7a8714-7736-4927-8c16-9ff815108838" providerId="ADAL" clId="{C4B13B79-657F-431D-8A5B-2D4360142546}" dt="2017-10-07T16:43:47.054" v="507"/>
          <ac:picMkLst>
            <pc:docMk/>
            <pc:sldMk cId="710887153" sldId="305"/>
            <ac:picMk id="3" creationId="{FD5E85BE-8C7F-4F49-9435-DC94F8E89C65}"/>
          </ac:picMkLst>
        </pc:picChg>
      </pc:sldChg>
      <pc:sldChg chg="addSp delSp modSp add">
        <pc:chgData name="Sampath Jayarathna" userId="aa7a8714-7736-4927-8c16-9ff815108838" providerId="ADAL" clId="{C4B13B79-657F-431D-8A5B-2D4360142546}" dt="2017-10-07T23:09:40.668" v="582" actId="14100"/>
        <pc:sldMkLst>
          <pc:docMk/>
          <pc:sldMk cId="3887173799" sldId="306"/>
        </pc:sldMkLst>
        <pc:spChg chg="del">
          <ac:chgData name="Sampath Jayarathna" userId="aa7a8714-7736-4927-8c16-9ff815108838" providerId="ADAL" clId="{C4B13B79-657F-431D-8A5B-2D4360142546}" dt="2017-10-07T23:08:44.819" v="576" actId="478"/>
          <ac:spMkLst>
            <pc:docMk/>
            <pc:sldMk cId="3887173799" sldId="306"/>
            <ac:spMk id="90116" creationId="{F183FB9A-780A-40F3-82B0-041B5A8E0468}"/>
          </ac:spMkLst>
        </pc:spChg>
        <pc:grpChg chg="add mod">
          <ac:chgData name="Sampath Jayarathna" userId="aa7a8714-7736-4927-8c16-9ff815108838" providerId="ADAL" clId="{C4B13B79-657F-431D-8A5B-2D4360142546}" dt="2017-10-07T23:09:40.668" v="582" actId="14100"/>
          <ac:grpSpMkLst>
            <pc:docMk/>
            <pc:sldMk cId="3887173799" sldId="306"/>
            <ac:grpSpMk id="4" creationId="{F34FAE4F-4EFE-4C11-B995-524CEB7AECEC}"/>
          </ac:grpSpMkLst>
        </pc:grpChg>
        <pc:picChg chg="add mod">
          <ac:chgData name="Sampath Jayarathna" userId="aa7a8714-7736-4927-8c16-9ff815108838" providerId="ADAL" clId="{C4B13B79-657F-431D-8A5B-2D4360142546}" dt="2017-10-07T23:09:37.129" v="580"/>
          <ac:picMkLst>
            <pc:docMk/>
            <pc:sldMk cId="3887173799" sldId="306"/>
            <ac:picMk id="2" creationId="{63D9DC36-DC39-4C80-8A24-9873C1AEF1B3}"/>
          </ac:picMkLst>
        </pc:picChg>
        <pc:picChg chg="add mod">
          <ac:chgData name="Sampath Jayarathna" userId="aa7a8714-7736-4927-8c16-9ff815108838" providerId="ADAL" clId="{C4B13B79-657F-431D-8A5B-2D4360142546}" dt="2017-10-07T23:09:37.129" v="580"/>
          <ac:picMkLst>
            <pc:docMk/>
            <pc:sldMk cId="3887173799" sldId="306"/>
            <ac:picMk id="3" creationId="{929B8B0C-4C84-47F4-BC9F-26AE223C79AD}"/>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44B6B1-5441-9644-AE1C-BB7EA5DBA264}" type="datetimeFigureOut">
              <a:rPr lang="en-US" smtClean="0"/>
              <a:pPr/>
              <a:t>5/2/2018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300CC7-81E2-B842-8904-673E09748720}" type="slidenum">
              <a:rPr lang="en-US" smtClean="0"/>
              <a:pPr/>
              <a:t>‹#›</a:t>
            </a:fld>
            <a:endParaRPr lang="en-US"/>
          </a:p>
        </p:txBody>
      </p:sp>
    </p:spTree>
    <p:extLst>
      <p:ext uri="{BB962C8B-B14F-4D97-AF65-F5344CB8AC3E}">
        <p14:creationId xmlns:p14="http://schemas.microsoft.com/office/powerpoint/2010/main" val="2861766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878819-472C-A14B-95BF-39C94BA106B2}" type="datetimeFigureOut">
              <a:rPr lang="en-US" smtClean="0"/>
              <a:pPr/>
              <a:t>5/2/2018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4F38C2-4548-F541-8261-4C1D96E7A166}" type="slidenum">
              <a:rPr lang="en-US" smtClean="0"/>
              <a:pPr/>
              <a:t>‹#›</a:t>
            </a:fld>
            <a:endParaRPr lang="en-US"/>
          </a:p>
        </p:txBody>
      </p:sp>
    </p:spTree>
    <p:extLst>
      <p:ext uri="{BB962C8B-B14F-4D97-AF65-F5344CB8AC3E}">
        <p14:creationId xmlns:p14="http://schemas.microsoft.com/office/powerpoint/2010/main" val="32245871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1</a:t>
            </a:fld>
            <a:endParaRPr lang="en-US"/>
          </a:p>
        </p:txBody>
      </p:sp>
    </p:spTree>
    <p:extLst>
      <p:ext uri="{BB962C8B-B14F-4D97-AF65-F5344CB8AC3E}">
        <p14:creationId xmlns:p14="http://schemas.microsoft.com/office/powerpoint/2010/main" val="33695716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noTextEdit="1"/>
          </p:cNvSpPr>
          <p:nvPr>
            <p:ph type="sldImg"/>
          </p:nvPr>
        </p:nvSpPr>
        <p:spPr>
          <a:ln/>
        </p:spPr>
      </p:sp>
      <p:sp>
        <p:nvSpPr>
          <p:cNvPr id="7987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7987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55BFC2AD-96C2-4C0D-809C-2BC98D656CE8}" type="slidenum">
              <a:rPr kumimoji="0" lang="en-US" altLang="en-US"/>
              <a:pPr>
                <a:spcBef>
                  <a:spcPct val="0"/>
                </a:spcBef>
              </a:pPr>
              <a:t>10</a:t>
            </a:fld>
            <a:endParaRPr kumimoji="0" lang="en-US" altLang="en-US"/>
          </a:p>
        </p:txBody>
      </p:sp>
    </p:spTree>
    <p:extLst>
      <p:ext uri="{BB962C8B-B14F-4D97-AF65-F5344CB8AC3E}">
        <p14:creationId xmlns:p14="http://schemas.microsoft.com/office/powerpoint/2010/main" val="22953035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a:ln/>
        </p:spPr>
      </p:sp>
      <p:sp>
        <p:nvSpPr>
          <p:cNvPr id="8192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8192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E6BC57EB-17A7-4236-88B2-3BEB3E4480AD}" type="slidenum">
              <a:rPr kumimoji="0" lang="en-US" altLang="en-US"/>
              <a:pPr>
                <a:spcBef>
                  <a:spcPct val="0"/>
                </a:spcBef>
              </a:pPr>
              <a:t>11</a:t>
            </a:fld>
            <a:endParaRPr kumimoji="0" lang="en-US" altLang="en-US"/>
          </a:p>
        </p:txBody>
      </p:sp>
    </p:spTree>
    <p:extLst>
      <p:ext uri="{BB962C8B-B14F-4D97-AF65-F5344CB8AC3E}">
        <p14:creationId xmlns:p14="http://schemas.microsoft.com/office/powerpoint/2010/main" val="5571409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noTextEdit="1"/>
          </p:cNvSpPr>
          <p:nvPr>
            <p:ph type="sldImg"/>
          </p:nvPr>
        </p:nvSpPr>
        <p:spPr>
          <a:ln/>
        </p:spPr>
      </p:sp>
      <p:sp>
        <p:nvSpPr>
          <p:cNvPr id="8397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8397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50746F8C-3B01-4D7D-9D52-BD8F625FAE94}" type="slidenum">
              <a:rPr kumimoji="0" lang="en-US" altLang="en-US"/>
              <a:pPr>
                <a:spcBef>
                  <a:spcPct val="0"/>
                </a:spcBef>
              </a:pPr>
              <a:t>12</a:t>
            </a:fld>
            <a:endParaRPr kumimoji="0" lang="en-US" altLang="en-US"/>
          </a:p>
        </p:txBody>
      </p:sp>
    </p:spTree>
    <p:extLst>
      <p:ext uri="{BB962C8B-B14F-4D97-AF65-F5344CB8AC3E}">
        <p14:creationId xmlns:p14="http://schemas.microsoft.com/office/powerpoint/2010/main" val="32874347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noTextEdit="1"/>
          </p:cNvSpPr>
          <p:nvPr>
            <p:ph type="sldImg"/>
          </p:nvPr>
        </p:nvSpPr>
        <p:spPr>
          <a:ln/>
        </p:spPr>
      </p:sp>
      <p:sp>
        <p:nvSpPr>
          <p:cNvPr id="8601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8601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5779C767-4A97-40D2-8A9E-2FFD39A85CBA}" type="slidenum">
              <a:rPr kumimoji="0" lang="en-US" altLang="en-US"/>
              <a:pPr>
                <a:spcBef>
                  <a:spcPct val="0"/>
                </a:spcBef>
              </a:pPr>
              <a:t>13</a:t>
            </a:fld>
            <a:endParaRPr kumimoji="0" lang="en-US" altLang="en-US"/>
          </a:p>
        </p:txBody>
      </p:sp>
    </p:spTree>
    <p:extLst>
      <p:ext uri="{BB962C8B-B14F-4D97-AF65-F5344CB8AC3E}">
        <p14:creationId xmlns:p14="http://schemas.microsoft.com/office/powerpoint/2010/main" val="22128082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Image Placeholder 1"/>
          <p:cNvSpPr>
            <a:spLocks noGrp="1" noRot="1" noChangeAspect="1" noTextEdit="1"/>
          </p:cNvSpPr>
          <p:nvPr>
            <p:ph type="sldImg"/>
          </p:nvPr>
        </p:nvSpPr>
        <p:spPr>
          <a:ln/>
        </p:spPr>
      </p:sp>
      <p:sp>
        <p:nvSpPr>
          <p:cNvPr id="8806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8806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758CBD2D-3CB3-4E18-81A8-29FFED8A8595}" type="slidenum">
              <a:rPr kumimoji="0" lang="en-US" altLang="en-US"/>
              <a:pPr>
                <a:spcBef>
                  <a:spcPct val="0"/>
                </a:spcBef>
              </a:pPr>
              <a:t>14</a:t>
            </a:fld>
            <a:endParaRPr kumimoji="0" lang="en-US" altLang="en-US"/>
          </a:p>
        </p:txBody>
      </p:sp>
    </p:spTree>
    <p:extLst>
      <p:ext uri="{BB962C8B-B14F-4D97-AF65-F5344CB8AC3E}">
        <p14:creationId xmlns:p14="http://schemas.microsoft.com/office/powerpoint/2010/main" val="15682284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Slide Image Placeholder 1"/>
          <p:cNvSpPr>
            <a:spLocks noGrp="1" noRot="1" noChangeAspect="1" noTextEdit="1"/>
          </p:cNvSpPr>
          <p:nvPr>
            <p:ph type="sldImg"/>
          </p:nvPr>
        </p:nvSpPr>
        <p:spPr>
          <a:ln/>
        </p:spPr>
      </p:sp>
      <p:sp>
        <p:nvSpPr>
          <p:cNvPr id="9011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9011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B83A4412-462B-4B38-9451-EEB85A736793}" type="slidenum">
              <a:rPr kumimoji="0" lang="en-US" altLang="en-US"/>
              <a:pPr>
                <a:spcBef>
                  <a:spcPct val="0"/>
                </a:spcBef>
              </a:pPr>
              <a:t>15</a:t>
            </a:fld>
            <a:endParaRPr kumimoji="0" lang="en-US" altLang="en-US"/>
          </a:p>
        </p:txBody>
      </p:sp>
    </p:spTree>
    <p:extLst>
      <p:ext uri="{BB962C8B-B14F-4D97-AF65-F5344CB8AC3E}">
        <p14:creationId xmlns:p14="http://schemas.microsoft.com/office/powerpoint/2010/main" val="32073962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Image Placeholder 1"/>
          <p:cNvSpPr>
            <a:spLocks noGrp="1" noRot="1" noChangeAspect="1" noTextEdit="1"/>
          </p:cNvSpPr>
          <p:nvPr>
            <p:ph type="sldImg"/>
          </p:nvPr>
        </p:nvSpPr>
        <p:spPr>
          <a:ln/>
        </p:spPr>
      </p:sp>
      <p:sp>
        <p:nvSpPr>
          <p:cNvPr id="9216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9216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5E93EA6D-AF28-431D-A581-CA62A51F697C}" type="slidenum">
              <a:rPr kumimoji="0" lang="en-US" altLang="en-US"/>
              <a:pPr>
                <a:spcBef>
                  <a:spcPct val="0"/>
                </a:spcBef>
              </a:pPr>
              <a:t>16</a:t>
            </a:fld>
            <a:endParaRPr kumimoji="0" lang="en-US" altLang="en-US"/>
          </a:p>
        </p:txBody>
      </p:sp>
    </p:spTree>
    <p:extLst>
      <p:ext uri="{BB962C8B-B14F-4D97-AF65-F5344CB8AC3E}">
        <p14:creationId xmlns:p14="http://schemas.microsoft.com/office/powerpoint/2010/main" val="22799246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p:cNvSpPr>
            <a:spLocks noGrp="1" noRot="1" noChangeAspect="1" noTextEdit="1"/>
          </p:cNvSpPr>
          <p:nvPr>
            <p:ph type="sldImg"/>
          </p:nvPr>
        </p:nvSpPr>
        <p:spPr>
          <a:ln/>
        </p:spPr>
      </p:sp>
      <p:sp>
        <p:nvSpPr>
          <p:cNvPr id="9421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9421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78BF191B-A06F-4DA0-A0BC-DB5A2639534D}" type="slidenum">
              <a:rPr kumimoji="0" lang="en-US" altLang="en-US"/>
              <a:pPr>
                <a:spcBef>
                  <a:spcPct val="0"/>
                </a:spcBef>
              </a:pPr>
              <a:t>17</a:t>
            </a:fld>
            <a:endParaRPr kumimoji="0" lang="en-US" altLang="en-US"/>
          </a:p>
        </p:txBody>
      </p:sp>
    </p:spTree>
    <p:extLst>
      <p:ext uri="{BB962C8B-B14F-4D97-AF65-F5344CB8AC3E}">
        <p14:creationId xmlns:p14="http://schemas.microsoft.com/office/powerpoint/2010/main" val="23020618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Slide Image Placeholder 1"/>
          <p:cNvSpPr>
            <a:spLocks noGrp="1" noRot="1" noChangeAspect="1" noTextEdit="1"/>
          </p:cNvSpPr>
          <p:nvPr>
            <p:ph type="sldImg"/>
          </p:nvPr>
        </p:nvSpPr>
        <p:spPr>
          <a:ln/>
        </p:spPr>
      </p:sp>
      <p:sp>
        <p:nvSpPr>
          <p:cNvPr id="9625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9625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2D6D5CCA-0747-4688-A41E-FF3C067A4B4E}" type="slidenum">
              <a:rPr kumimoji="0" lang="en-US" altLang="en-US"/>
              <a:pPr>
                <a:spcBef>
                  <a:spcPct val="0"/>
                </a:spcBef>
              </a:pPr>
              <a:t>18</a:t>
            </a:fld>
            <a:endParaRPr kumimoji="0" lang="en-US" altLang="en-US"/>
          </a:p>
        </p:txBody>
      </p:sp>
    </p:spTree>
    <p:extLst>
      <p:ext uri="{BB962C8B-B14F-4D97-AF65-F5344CB8AC3E}">
        <p14:creationId xmlns:p14="http://schemas.microsoft.com/office/powerpoint/2010/main" val="14099022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noTextEdit="1"/>
          </p:cNvSpPr>
          <p:nvPr>
            <p:ph type="sldImg"/>
          </p:nvPr>
        </p:nvSpPr>
        <p:spPr>
          <a:ln/>
        </p:spPr>
      </p:sp>
      <p:sp>
        <p:nvSpPr>
          <p:cNvPr id="9830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9830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44606FAD-7AE2-49D4-BF92-1308F8C512B6}" type="slidenum">
              <a:rPr kumimoji="0" lang="en-US" altLang="en-US"/>
              <a:pPr>
                <a:spcBef>
                  <a:spcPct val="0"/>
                </a:spcBef>
              </a:pPr>
              <a:t>19</a:t>
            </a:fld>
            <a:endParaRPr kumimoji="0" lang="en-US" altLang="en-US"/>
          </a:p>
        </p:txBody>
      </p:sp>
    </p:spTree>
    <p:extLst>
      <p:ext uri="{BB962C8B-B14F-4D97-AF65-F5344CB8AC3E}">
        <p14:creationId xmlns:p14="http://schemas.microsoft.com/office/powerpoint/2010/main" val="1422833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ln/>
        </p:spPr>
      </p:sp>
      <p:sp>
        <p:nvSpPr>
          <p:cNvPr id="1259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259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5AB89341-C67E-4720-9D2C-ADA3D0217F32}" type="slidenum">
              <a:rPr kumimoji="0" lang="en-US" altLang="en-US"/>
              <a:pPr>
                <a:spcBef>
                  <a:spcPct val="0"/>
                </a:spcBef>
              </a:pPr>
              <a:t>2</a:t>
            </a:fld>
            <a:endParaRPr kumimoji="0" lang="en-US" altLang="en-US"/>
          </a:p>
        </p:txBody>
      </p:sp>
    </p:spTree>
    <p:extLst>
      <p:ext uri="{BB962C8B-B14F-4D97-AF65-F5344CB8AC3E}">
        <p14:creationId xmlns:p14="http://schemas.microsoft.com/office/powerpoint/2010/main" val="29225790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Slide Image Placeholder 1"/>
          <p:cNvSpPr>
            <a:spLocks noGrp="1" noRot="1" noChangeAspect="1" noTextEdit="1"/>
          </p:cNvSpPr>
          <p:nvPr>
            <p:ph type="sldImg"/>
          </p:nvPr>
        </p:nvSpPr>
        <p:spPr>
          <a:ln/>
        </p:spPr>
      </p:sp>
      <p:sp>
        <p:nvSpPr>
          <p:cNvPr id="10137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0137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5161B33B-3B61-4DD8-A92A-020ABD6E41CB}" type="slidenum">
              <a:rPr kumimoji="0" lang="en-US" altLang="en-US"/>
              <a:pPr>
                <a:spcBef>
                  <a:spcPct val="0"/>
                </a:spcBef>
              </a:pPr>
              <a:t>21</a:t>
            </a:fld>
            <a:endParaRPr kumimoji="0" lang="en-US" altLang="en-US"/>
          </a:p>
        </p:txBody>
      </p:sp>
    </p:spTree>
    <p:extLst>
      <p:ext uri="{BB962C8B-B14F-4D97-AF65-F5344CB8AC3E}">
        <p14:creationId xmlns:p14="http://schemas.microsoft.com/office/powerpoint/2010/main" val="32796036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a:ln/>
        </p:spPr>
      </p:sp>
      <p:sp>
        <p:nvSpPr>
          <p:cNvPr id="4915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4915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243DD7A6-7BAD-49B5-AF55-8A8EF3C66697}" type="slidenum">
              <a:rPr kumimoji="0" lang="en-US" altLang="en-US"/>
              <a:pPr>
                <a:spcBef>
                  <a:spcPct val="0"/>
                </a:spcBef>
              </a:pPr>
              <a:t>22</a:t>
            </a:fld>
            <a:endParaRPr kumimoji="0" lang="en-US" altLang="en-US"/>
          </a:p>
        </p:txBody>
      </p:sp>
    </p:spTree>
    <p:extLst>
      <p:ext uri="{BB962C8B-B14F-4D97-AF65-F5344CB8AC3E}">
        <p14:creationId xmlns:p14="http://schemas.microsoft.com/office/powerpoint/2010/main" val="30073854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noTextEdit="1"/>
          </p:cNvSpPr>
          <p:nvPr>
            <p:ph type="sldImg"/>
          </p:nvPr>
        </p:nvSpPr>
        <p:spPr>
          <a:ln/>
        </p:spPr>
      </p:sp>
      <p:sp>
        <p:nvSpPr>
          <p:cNvPr id="5120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5120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E7AFB7DD-54A2-4DA7-9606-C75AE545CEF9}" type="slidenum">
              <a:rPr kumimoji="0" lang="en-US" altLang="en-US"/>
              <a:pPr>
                <a:spcBef>
                  <a:spcPct val="0"/>
                </a:spcBef>
              </a:pPr>
              <a:t>23</a:t>
            </a:fld>
            <a:endParaRPr kumimoji="0" lang="en-US" altLang="en-US"/>
          </a:p>
        </p:txBody>
      </p:sp>
    </p:spTree>
    <p:extLst>
      <p:ext uri="{BB962C8B-B14F-4D97-AF65-F5344CB8AC3E}">
        <p14:creationId xmlns:p14="http://schemas.microsoft.com/office/powerpoint/2010/main" val="7059508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noTextEdit="1"/>
          </p:cNvSpPr>
          <p:nvPr>
            <p:ph type="sldImg"/>
          </p:nvPr>
        </p:nvSpPr>
        <p:spPr>
          <a:ln/>
        </p:spPr>
      </p:sp>
      <p:sp>
        <p:nvSpPr>
          <p:cNvPr id="5325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5325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75B318E7-A310-4131-8673-62FAED873837}" type="slidenum">
              <a:rPr kumimoji="0" lang="en-US" altLang="en-US"/>
              <a:pPr>
                <a:spcBef>
                  <a:spcPct val="0"/>
                </a:spcBef>
              </a:pPr>
              <a:t>24</a:t>
            </a:fld>
            <a:endParaRPr kumimoji="0" lang="en-US" altLang="en-US"/>
          </a:p>
        </p:txBody>
      </p:sp>
    </p:spTree>
    <p:extLst>
      <p:ext uri="{BB962C8B-B14F-4D97-AF65-F5344CB8AC3E}">
        <p14:creationId xmlns:p14="http://schemas.microsoft.com/office/powerpoint/2010/main" val="23086336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noTextEdit="1"/>
          </p:cNvSpPr>
          <p:nvPr>
            <p:ph type="sldImg"/>
          </p:nvPr>
        </p:nvSpPr>
        <p:spPr>
          <a:ln/>
        </p:spPr>
      </p:sp>
      <p:sp>
        <p:nvSpPr>
          <p:cNvPr id="6553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6553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6501E415-75ED-4A33-AEDC-5BD6AF20DCD5}" type="slidenum">
              <a:rPr kumimoji="0" lang="en-US" altLang="en-US"/>
              <a:pPr>
                <a:spcBef>
                  <a:spcPct val="0"/>
                </a:spcBef>
              </a:pPr>
              <a:t>25</a:t>
            </a:fld>
            <a:endParaRPr kumimoji="0" lang="en-US" altLang="en-US"/>
          </a:p>
        </p:txBody>
      </p:sp>
    </p:spTree>
    <p:extLst>
      <p:ext uri="{BB962C8B-B14F-4D97-AF65-F5344CB8AC3E}">
        <p14:creationId xmlns:p14="http://schemas.microsoft.com/office/powerpoint/2010/main" val="6391723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noTextEdit="1"/>
          </p:cNvSpPr>
          <p:nvPr>
            <p:ph type="sldImg"/>
          </p:nvPr>
        </p:nvSpPr>
        <p:spPr>
          <a:ln/>
        </p:spPr>
      </p:sp>
      <p:sp>
        <p:nvSpPr>
          <p:cNvPr id="6758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6758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D2B5AF73-2409-427B-8C99-61AE9866F78E}" type="slidenum">
              <a:rPr kumimoji="0" lang="en-US" altLang="en-US"/>
              <a:pPr>
                <a:spcBef>
                  <a:spcPct val="0"/>
                </a:spcBef>
              </a:pPr>
              <a:t>26</a:t>
            </a:fld>
            <a:endParaRPr kumimoji="0" lang="en-US" altLang="en-US"/>
          </a:p>
        </p:txBody>
      </p:sp>
    </p:spTree>
    <p:extLst>
      <p:ext uri="{BB962C8B-B14F-4D97-AF65-F5344CB8AC3E}">
        <p14:creationId xmlns:p14="http://schemas.microsoft.com/office/powerpoint/2010/main" val="22283707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a:ln/>
        </p:spPr>
      </p:sp>
      <p:sp>
        <p:nvSpPr>
          <p:cNvPr id="696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6963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F54BB59C-762C-4187-BF74-D4AC8626A698}" type="slidenum">
              <a:rPr kumimoji="0" lang="en-US" altLang="en-US"/>
              <a:pPr>
                <a:spcBef>
                  <a:spcPct val="0"/>
                </a:spcBef>
              </a:pPr>
              <a:t>27</a:t>
            </a:fld>
            <a:endParaRPr kumimoji="0" lang="en-US" altLang="en-US"/>
          </a:p>
        </p:txBody>
      </p:sp>
    </p:spTree>
    <p:extLst>
      <p:ext uri="{BB962C8B-B14F-4D97-AF65-F5344CB8AC3E}">
        <p14:creationId xmlns:p14="http://schemas.microsoft.com/office/powerpoint/2010/main" val="1182967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noTextEdit="1"/>
          </p:cNvSpPr>
          <p:nvPr>
            <p:ph type="sldImg"/>
          </p:nvPr>
        </p:nvSpPr>
        <p:spPr>
          <a:ln/>
        </p:spPr>
      </p:sp>
      <p:sp>
        <p:nvSpPr>
          <p:cNvPr id="7168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7168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72176F76-9ED2-4542-9805-A7266471222C}" type="slidenum">
              <a:rPr kumimoji="0" lang="en-US" altLang="en-US"/>
              <a:pPr>
                <a:spcBef>
                  <a:spcPct val="0"/>
                </a:spcBef>
              </a:pPr>
              <a:t>28</a:t>
            </a:fld>
            <a:endParaRPr kumimoji="0" lang="en-US" altLang="en-US"/>
          </a:p>
        </p:txBody>
      </p:sp>
    </p:spTree>
    <p:extLst>
      <p:ext uri="{BB962C8B-B14F-4D97-AF65-F5344CB8AC3E}">
        <p14:creationId xmlns:p14="http://schemas.microsoft.com/office/powerpoint/2010/main" val="32834138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noTextEdit="1"/>
          </p:cNvSpPr>
          <p:nvPr>
            <p:ph type="sldImg"/>
          </p:nvPr>
        </p:nvSpPr>
        <p:spPr>
          <a:ln/>
        </p:spPr>
      </p:sp>
      <p:sp>
        <p:nvSpPr>
          <p:cNvPr id="7373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7373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04DAE9DE-1E73-4E5E-89CA-9B02BCCD41C3}" type="slidenum">
              <a:rPr kumimoji="0" lang="en-US" altLang="en-US"/>
              <a:pPr>
                <a:spcBef>
                  <a:spcPct val="0"/>
                </a:spcBef>
              </a:pPr>
              <a:t>29</a:t>
            </a:fld>
            <a:endParaRPr kumimoji="0" lang="en-US" altLang="en-US"/>
          </a:p>
        </p:txBody>
      </p:sp>
    </p:spTree>
    <p:extLst>
      <p:ext uri="{BB962C8B-B14F-4D97-AF65-F5344CB8AC3E}">
        <p14:creationId xmlns:p14="http://schemas.microsoft.com/office/powerpoint/2010/main" val="10380422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noTextEdit="1"/>
          </p:cNvSpPr>
          <p:nvPr>
            <p:ph type="sldImg"/>
          </p:nvPr>
        </p:nvSpPr>
        <p:spPr>
          <a:ln/>
        </p:spPr>
      </p:sp>
      <p:sp>
        <p:nvSpPr>
          <p:cNvPr id="7577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7577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8AE75D15-EDF7-43CF-8247-3351D9F3F6B3}" type="slidenum">
              <a:rPr kumimoji="0" lang="en-US" altLang="en-US"/>
              <a:pPr>
                <a:spcBef>
                  <a:spcPct val="0"/>
                </a:spcBef>
              </a:pPr>
              <a:t>30</a:t>
            </a:fld>
            <a:endParaRPr kumimoji="0" lang="en-US" altLang="en-US"/>
          </a:p>
        </p:txBody>
      </p:sp>
    </p:spTree>
    <p:extLst>
      <p:ext uri="{BB962C8B-B14F-4D97-AF65-F5344CB8AC3E}">
        <p14:creationId xmlns:p14="http://schemas.microsoft.com/office/powerpoint/2010/main" val="386731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a:ln/>
        </p:spPr>
      </p:sp>
      <p:sp>
        <p:nvSpPr>
          <p:cNvPr id="1280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280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7C916A13-D3EC-4DFA-8C91-2E5BBB1EDF36}" type="slidenum">
              <a:rPr kumimoji="0" lang="en-US" altLang="en-US"/>
              <a:pPr>
                <a:spcBef>
                  <a:spcPct val="0"/>
                </a:spcBef>
              </a:pPr>
              <a:t>3</a:t>
            </a:fld>
            <a:endParaRPr kumimoji="0" lang="en-US" altLang="en-US"/>
          </a:p>
        </p:txBody>
      </p:sp>
    </p:spTree>
    <p:extLst>
      <p:ext uri="{BB962C8B-B14F-4D97-AF65-F5344CB8AC3E}">
        <p14:creationId xmlns:p14="http://schemas.microsoft.com/office/powerpoint/2010/main" val="15072104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a:ln/>
        </p:spPr>
      </p:sp>
      <p:sp>
        <p:nvSpPr>
          <p:cNvPr id="3481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3481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775860D8-285D-4FCC-8958-E88EA44658B0}" type="slidenum">
              <a:rPr kumimoji="0" lang="en-US" altLang="en-US"/>
              <a:pPr>
                <a:spcBef>
                  <a:spcPct val="0"/>
                </a:spcBef>
              </a:pPr>
              <a:t>4</a:t>
            </a:fld>
            <a:endParaRPr kumimoji="0" lang="en-US" altLang="en-US"/>
          </a:p>
        </p:txBody>
      </p:sp>
    </p:spTree>
    <p:extLst>
      <p:ext uri="{BB962C8B-B14F-4D97-AF65-F5344CB8AC3E}">
        <p14:creationId xmlns:p14="http://schemas.microsoft.com/office/powerpoint/2010/main" val="37564871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a:ln/>
        </p:spPr>
      </p:sp>
      <p:sp>
        <p:nvSpPr>
          <p:cNvPr id="3686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3686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FDB50E2F-C483-415F-BB1C-C2CCF817BCF3}" type="slidenum">
              <a:rPr kumimoji="0" lang="en-US" altLang="en-US"/>
              <a:pPr>
                <a:spcBef>
                  <a:spcPct val="0"/>
                </a:spcBef>
              </a:pPr>
              <a:t>5</a:t>
            </a:fld>
            <a:endParaRPr kumimoji="0" lang="en-US" altLang="en-US"/>
          </a:p>
        </p:txBody>
      </p:sp>
    </p:spTree>
    <p:extLst>
      <p:ext uri="{BB962C8B-B14F-4D97-AF65-F5344CB8AC3E}">
        <p14:creationId xmlns:p14="http://schemas.microsoft.com/office/powerpoint/2010/main" val="2722692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a:ln/>
        </p:spPr>
      </p:sp>
      <p:sp>
        <p:nvSpPr>
          <p:cNvPr id="3891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3891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840A9FFF-24F1-4E9A-86DD-86DE37992C8A}" type="slidenum">
              <a:rPr kumimoji="0" lang="en-US" altLang="en-US"/>
              <a:pPr>
                <a:spcBef>
                  <a:spcPct val="0"/>
                </a:spcBef>
              </a:pPr>
              <a:t>6</a:t>
            </a:fld>
            <a:endParaRPr kumimoji="0" lang="en-US" altLang="en-US"/>
          </a:p>
        </p:txBody>
      </p:sp>
    </p:spTree>
    <p:extLst>
      <p:ext uri="{BB962C8B-B14F-4D97-AF65-F5344CB8AC3E}">
        <p14:creationId xmlns:p14="http://schemas.microsoft.com/office/powerpoint/2010/main" val="15935045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a:ln/>
        </p:spPr>
      </p:sp>
      <p:sp>
        <p:nvSpPr>
          <p:cNvPr id="4096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4096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FFC83889-25A2-4D43-9C02-D34549DFB144}" type="slidenum">
              <a:rPr kumimoji="0" lang="en-US" altLang="en-US"/>
              <a:pPr>
                <a:spcBef>
                  <a:spcPct val="0"/>
                </a:spcBef>
              </a:pPr>
              <a:t>7</a:t>
            </a:fld>
            <a:endParaRPr kumimoji="0" lang="en-US" altLang="en-US"/>
          </a:p>
        </p:txBody>
      </p:sp>
    </p:spTree>
    <p:extLst>
      <p:ext uri="{BB962C8B-B14F-4D97-AF65-F5344CB8AC3E}">
        <p14:creationId xmlns:p14="http://schemas.microsoft.com/office/powerpoint/2010/main" val="37702430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noTextEdit="1"/>
          </p:cNvSpPr>
          <p:nvPr>
            <p:ph type="sldImg"/>
          </p:nvPr>
        </p:nvSpPr>
        <p:spPr>
          <a:ln/>
        </p:spPr>
      </p:sp>
      <p:sp>
        <p:nvSpPr>
          <p:cNvPr id="7782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7782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61317C0-1972-431B-B269-EAB637AFE3F8}" type="slidenum">
              <a:rPr kumimoji="0" lang="en-US" altLang="en-US"/>
              <a:pPr>
                <a:spcBef>
                  <a:spcPct val="0"/>
                </a:spcBef>
              </a:pPr>
              <a:t>8</a:t>
            </a:fld>
            <a:endParaRPr kumimoji="0" lang="en-US" altLang="en-US"/>
          </a:p>
        </p:txBody>
      </p:sp>
    </p:spTree>
    <p:extLst>
      <p:ext uri="{BB962C8B-B14F-4D97-AF65-F5344CB8AC3E}">
        <p14:creationId xmlns:p14="http://schemas.microsoft.com/office/powerpoint/2010/main" val="3420379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Slide Image Placeholder 1"/>
          <p:cNvSpPr>
            <a:spLocks noGrp="1" noRot="1" noChangeAspect="1" noTextEdit="1"/>
          </p:cNvSpPr>
          <p:nvPr>
            <p:ph type="sldImg"/>
          </p:nvPr>
        </p:nvSpPr>
        <p:spPr>
          <a:ln/>
        </p:spPr>
      </p:sp>
      <p:sp>
        <p:nvSpPr>
          <p:cNvPr id="10137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0137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5161B33B-3B61-4DD8-A92A-020ABD6E41CB}" type="slidenum">
              <a:rPr kumimoji="0" lang="en-US" altLang="en-US"/>
              <a:pPr>
                <a:spcBef>
                  <a:spcPct val="0"/>
                </a:spcBef>
              </a:pPr>
              <a:t>9</a:t>
            </a:fld>
            <a:endParaRPr kumimoji="0" lang="en-US" altLang="en-US"/>
          </a:p>
        </p:txBody>
      </p:sp>
    </p:spTree>
    <p:extLst>
      <p:ext uri="{BB962C8B-B14F-4D97-AF65-F5344CB8AC3E}">
        <p14:creationId xmlns:p14="http://schemas.microsoft.com/office/powerpoint/2010/main" val="3279603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1D5CD492-2BC6-F348-9965-EC1D86DF57A8}" type="slidenum">
              <a:rPr lang="en-US" smtClean="0"/>
              <a:t>‹#›</a:t>
            </a:fld>
            <a:endParaRPr lang="en-US"/>
          </a:p>
        </p:txBody>
      </p:sp>
    </p:spTree>
    <p:extLst>
      <p:ext uri="{BB962C8B-B14F-4D97-AF65-F5344CB8AC3E}">
        <p14:creationId xmlns:p14="http://schemas.microsoft.com/office/powerpoint/2010/main" val="2424340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pPr>
              <a:defRPr/>
            </a:pPr>
            <a:fld id="{2970207B-D522-9843-9370-2EDD2ED326F5}" type="slidenum">
              <a:rPr lang="en-GB" smtClean="0"/>
              <a:pPr>
                <a:defRPr/>
              </a:pPr>
              <a:t>‹#›</a:t>
            </a:fld>
            <a:endParaRPr lang="en-GB" dirty="0"/>
          </a:p>
        </p:txBody>
      </p:sp>
    </p:spTree>
    <p:extLst>
      <p:ext uri="{BB962C8B-B14F-4D97-AF65-F5344CB8AC3E}">
        <p14:creationId xmlns:p14="http://schemas.microsoft.com/office/powerpoint/2010/main" val="3608871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pPr>
              <a:defRPr/>
            </a:pPr>
            <a:r>
              <a:rPr lang="en-GB"/>
              <a:t>Presentation title - </a:t>
            </a:r>
            <a:fld id="{DA4E4A1D-F72B-1945-8E69-DB5636470060}" type="slidenum">
              <a:rPr lang="en-GB" smtClean="0"/>
              <a:pPr>
                <a:defRPr/>
              </a:pPr>
              <a:t>‹#›</a:t>
            </a:fld>
            <a:endParaRPr lang="en-GB"/>
          </a:p>
        </p:txBody>
      </p:sp>
    </p:spTree>
    <p:extLst>
      <p:ext uri="{BB962C8B-B14F-4D97-AF65-F5344CB8AC3E}">
        <p14:creationId xmlns:p14="http://schemas.microsoft.com/office/powerpoint/2010/main" val="820685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sz="2400">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1D5CD492-2BC6-F348-9965-EC1D86DF57A8}" type="slidenum">
              <a:rPr lang="en-US" smtClean="0"/>
              <a:t>‹#›</a:t>
            </a:fld>
            <a:endParaRPr lang="en-US"/>
          </a:p>
        </p:txBody>
      </p:sp>
    </p:spTree>
    <p:extLst>
      <p:ext uri="{BB962C8B-B14F-4D97-AF65-F5344CB8AC3E}">
        <p14:creationId xmlns:p14="http://schemas.microsoft.com/office/powerpoint/2010/main" val="551638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pPr>
              <a:defRPr/>
            </a:pPr>
            <a:fld id="{2AF2747F-ECC4-BB44-B379-DEBCDE6D0557}" type="slidenum">
              <a:rPr lang="en-GB" smtClean="0"/>
              <a:pPr>
                <a:defRPr/>
              </a:pPr>
              <a:t>‹#›</a:t>
            </a:fld>
            <a:endParaRPr lang="en-GB" dirty="0"/>
          </a:p>
        </p:txBody>
      </p:sp>
    </p:spTree>
    <p:extLst>
      <p:ext uri="{BB962C8B-B14F-4D97-AF65-F5344CB8AC3E}">
        <p14:creationId xmlns:p14="http://schemas.microsoft.com/office/powerpoint/2010/main" val="2664131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pPr>
              <a:defRPr/>
            </a:pPr>
            <a:fld id="{FE6C1ACB-37F4-2E4E-A02F-3AD2C3500E5B}" type="slidenum">
              <a:rPr lang="en-GB" smtClean="0"/>
              <a:pPr>
                <a:defRPr/>
              </a:pPr>
              <a:t>‹#›</a:t>
            </a:fld>
            <a:endParaRPr lang="en-GB" dirty="0"/>
          </a:p>
        </p:txBody>
      </p:sp>
    </p:spTree>
    <p:extLst>
      <p:ext uri="{BB962C8B-B14F-4D97-AF65-F5344CB8AC3E}">
        <p14:creationId xmlns:p14="http://schemas.microsoft.com/office/powerpoint/2010/main" val="2650597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pPr>
              <a:defRPr/>
            </a:pPr>
            <a:fld id="{DABC9741-E27D-6644-A29C-7357B3CA2856}" type="slidenum">
              <a:rPr lang="en-GB" smtClean="0"/>
              <a:pPr>
                <a:defRPr/>
              </a:pPr>
              <a:t>‹#›</a:t>
            </a:fld>
            <a:endParaRPr lang="en-GB" dirty="0"/>
          </a:p>
        </p:txBody>
      </p:sp>
    </p:spTree>
    <p:extLst>
      <p:ext uri="{BB962C8B-B14F-4D97-AF65-F5344CB8AC3E}">
        <p14:creationId xmlns:p14="http://schemas.microsoft.com/office/powerpoint/2010/main" val="769485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5" name="Slide Number Placeholder 4"/>
          <p:cNvSpPr>
            <a:spLocks noGrp="1"/>
          </p:cNvSpPr>
          <p:nvPr>
            <p:ph type="sldNum" sz="quarter" idx="12"/>
          </p:nvPr>
        </p:nvSpPr>
        <p:spPr/>
        <p:txBody>
          <a:bodyPr/>
          <a:lstStyle/>
          <a:p>
            <a:pPr>
              <a:defRPr/>
            </a:pPr>
            <a:fld id="{F1A6FC00-01EB-8C4B-8EBA-327D665853CA}" type="slidenum">
              <a:rPr lang="en-GB" smtClean="0"/>
              <a:pPr>
                <a:defRPr/>
              </a:pPr>
              <a:t>‹#›</a:t>
            </a:fld>
            <a:endParaRPr lang="en-GB" dirty="0"/>
          </a:p>
        </p:txBody>
      </p:sp>
    </p:spTree>
    <p:extLst>
      <p:ext uri="{BB962C8B-B14F-4D97-AF65-F5344CB8AC3E}">
        <p14:creationId xmlns:p14="http://schemas.microsoft.com/office/powerpoint/2010/main" val="1213251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2C4B30A-E151-554F-9F57-FEC60EAD6DEE}" type="slidenum">
              <a:rPr lang="en-GB" smtClean="0"/>
              <a:pPr>
                <a:defRPr/>
              </a:pPr>
              <a:t>‹#›</a:t>
            </a:fld>
            <a:endParaRPr lang="en-GB" dirty="0"/>
          </a:p>
        </p:txBody>
      </p:sp>
    </p:spTree>
    <p:extLst>
      <p:ext uri="{BB962C8B-B14F-4D97-AF65-F5344CB8AC3E}">
        <p14:creationId xmlns:p14="http://schemas.microsoft.com/office/powerpoint/2010/main" val="2355573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pPr>
              <a:defRPr/>
            </a:pPr>
            <a:fld id="{9FF5AC9E-F104-7046-909E-B47A8243FECD}" type="slidenum">
              <a:rPr lang="en-GB" smtClean="0"/>
              <a:pPr>
                <a:defRPr/>
              </a:pPr>
              <a:t>‹#›</a:t>
            </a:fld>
            <a:endParaRPr lang="en-GB" dirty="0"/>
          </a:p>
        </p:txBody>
      </p:sp>
    </p:spTree>
    <p:extLst>
      <p:ext uri="{BB962C8B-B14F-4D97-AF65-F5344CB8AC3E}">
        <p14:creationId xmlns:p14="http://schemas.microsoft.com/office/powerpoint/2010/main" val="950812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pPr>
              <a:defRPr/>
            </a:pPr>
            <a:fld id="{449DDB79-4A56-9B43-9E32-8AACDB1BCC49}" type="slidenum">
              <a:rPr lang="en-GB" smtClean="0"/>
              <a:pPr>
                <a:defRPr/>
              </a:pPr>
              <a:t>‹#›</a:t>
            </a:fld>
            <a:endParaRPr lang="en-GB" dirty="0"/>
          </a:p>
        </p:txBody>
      </p:sp>
    </p:spTree>
    <p:extLst>
      <p:ext uri="{BB962C8B-B14F-4D97-AF65-F5344CB8AC3E}">
        <p14:creationId xmlns:p14="http://schemas.microsoft.com/office/powerpoint/2010/main" val="2014582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5CD492-2BC6-F348-9965-EC1D86DF57A8}" type="slidenum">
              <a:rPr lang="en-US" smtClean="0"/>
              <a:t>‹#›</a:t>
            </a:fld>
            <a:endParaRPr lang="en-US"/>
          </a:p>
        </p:txBody>
      </p:sp>
      <p:cxnSp>
        <p:nvCxnSpPr>
          <p:cNvPr id="7" name="Straight Connector 6"/>
          <p:cNvCxnSpPr/>
          <p:nvPr userDrawn="1"/>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9273455"/>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ftr="0" dt="0"/>
  <p:txStyles>
    <p:titleStyle>
      <a:lvl1pPr algn="l" defTabSz="685800" rtl="0" eaLnBrk="1" latinLnBrk="0" hangingPunct="1">
        <a:lnSpc>
          <a:spcPct val="90000"/>
        </a:lnSpc>
        <a:spcBef>
          <a:spcPct val="0"/>
        </a:spcBef>
        <a:buNone/>
        <a:defRPr sz="36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Times New Roman" panose="02020603050405020304" pitchFamily="18" charset="0"/>
          <a:ea typeface="+mn-ea"/>
          <a:cs typeface="Times New Roman" panose="02020603050405020304" pitchFamily="18"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Times New Roman" panose="02020603050405020304" pitchFamily="18" charset="0"/>
          <a:ea typeface="+mn-ea"/>
          <a:cs typeface="Times New Roman" panose="02020603050405020304" pitchFamily="18"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Times New Roman" panose="02020603050405020304" pitchFamily="18" charset="0"/>
          <a:ea typeface="+mn-ea"/>
          <a:cs typeface="Times New Roman" panose="02020603050405020304" pitchFamily="18"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1143000" y="2877271"/>
            <a:ext cx="6858000" cy="2387600"/>
          </a:xfrm>
        </p:spPr>
        <p:txBody>
          <a:bodyPr/>
          <a:lstStyle/>
          <a:p>
            <a:r>
              <a:rPr lang="en-US" dirty="0">
                <a:latin typeface="Times New Roman" panose="02020603050405020304" pitchFamily="18" charset="0"/>
                <a:cs typeface="Times New Roman" panose="02020603050405020304" pitchFamily="18" charset="0"/>
              </a:rPr>
              <a:t>Lecture </a:t>
            </a:r>
            <a:r>
              <a:rPr lang="en-US" dirty="0" smtClean="0">
                <a:latin typeface="Times New Roman" panose="02020603050405020304" pitchFamily="18" charset="0"/>
                <a:cs typeface="Times New Roman" panose="02020603050405020304" pitchFamily="18" charset="0"/>
              </a:rPr>
              <a:t>4 – </a:t>
            </a:r>
            <a:r>
              <a:rPr lang="en-US" dirty="0" smtClean="0"/>
              <a:t>Strings</a:t>
            </a:r>
            <a:endParaRPr lang="en-US" dirty="0">
              <a:latin typeface="Times New Roman" panose="02020603050405020304" pitchFamily="18" charset="0"/>
              <a:cs typeface="Times New Roman" panose="02020603050405020304" pitchFamily="18" charset="0"/>
            </a:endParaRPr>
          </a:p>
        </p:txBody>
      </p:sp>
      <p:sp>
        <p:nvSpPr>
          <p:cNvPr id="8" name="Rectangle 3"/>
          <p:cNvSpPr>
            <a:spLocks noGrp="1" noChangeArrowheads="1"/>
          </p:cNvSpPr>
          <p:nvPr>
            <p:ph type="subTitle" idx="1"/>
          </p:nvPr>
        </p:nvSpPr>
        <p:spPr>
          <a:xfrm>
            <a:off x="970384" y="5380725"/>
            <a:ext cx="6867330" cy="1156214"/>
          </a:xfrm>
          <a:noFill/>
        </p:spPr>
        <p:txBody>
          <a:bodyPr wrap="square">
            <a:spAutoFit/>
          </a:bodyPr>
          <a:lstStyle/>
          <a:p>
            <a:pPr eaLnBrk="1" hangingPunct="1"/>
            <a:r>
              <a:rPr lang="en-US" altLang="en-US" sz="2400" dirty="0">
                <a:latin typeface="Times New Roman" panose="02020603050405020304" pitchFamily="18" charset="0"/>
                <a:cs typeface="Times New Roman" panose="02020603050405020304" pitchFamily="18" charset="0"/>
              </a:rPr>
              <a:t>Dr. Sampath Jayarathna</a:t>
            </a:r>
          </a:p>
          <a:p>
            <a:pPr eaLnBrk="1" hangingPunct="1"/>
            <a:r>
              <a:rPr lang="en-US" altLang="en-US" sz="2400" dirty="0">
                <a:latin typeface="Times New Roman" panose="02020603050405020304" pitchFamily="18" charset="0"/>
                <a:cs typeface="Times New Roman" panose="02020603050405020304" pitchFamily="18" charset="0"/>
              </a:rPr>
              <a:t>Cal Poly Pomona</a:t>
            </a:r>
          </a:p>
          <a:p>
            <a:r>
              <a:rPr lang="en-US" sz="1400" dirty="0"/>
              <a:t> </a:t>
            </a:r>
            <a:endParaRPr lang="en-US" altLang="en-US" sz="1400" dirty="0">
              <a:latin typeface="Times New Roman" panose="02020603050405020304" pitchFamily="18" charset="0"/>
              <a:cs typeface="Times New Roman" panose="02020603050405020304" pitchFamily="18" charset="0"/>
            </a:endParaRPr>
          </a:p>
        </p:txBody>
      </p:sp>
      <p:sp>
        <p:nvSpPr>
          <p:cNvPr id="2" name="TextBox 1"/>
          <p:cNvSpPr txBox="1"/>
          <p:nvPr/>
        </p:nvSpPr>
        <p:spPr>
          <a:xfrm>
            <a:off x="1310951" y="1352705"/>
            <a:ext cx="6358812" cy="1938992"/>
          </a:xfrm>
          <a:prstGeom prst="rect">
            <a:avLst/>
          </a:prstGeom>
          <a:noFill/>
        </p:spPr>
        <p:txBody>
          <a:bodyPr wrap="square" rtlCol="0">
            <a:spAutoFit/>
          </a:bodyPr>
          <a:lstStyle/>
          <a:p>
            <a:pPr algn="ctr"/>
            <a:r>
              <a:rPr lang="en-US" sz="4000" dirty="0">
                <a:latin typeface="Times New Roman" panose="02020603050405020304" pitchFamily="18" charset="0"/>
                <a:cs typeface="Times New Roman" panose="02020603050405020304" pitchFamily="18" charset="0"/>
              </a:rPr>
              <a:t>CS 141-02</a:t>
            </a:r>
          </a:p>
          <a:p>
            <a:pPr algn="ctr"/>
            <a:r>
              <a:rPr lang="en-US" sz="4000" dirty="0">
                <a:latin typeface="Times New Roman" panose="02020603050405020304" pitchFamily="18" charset="0"/>
                <a:cs typeface="Times New Roman" panose="02020603050405020304" pitchFamily="18" charset="0"/>
              </a:rPr>
              <a:t>Introduction to Programming and Problem Solving</a:t>
            </a:r>
          </a:p>
        </p:txBody>
      </p:sp>
      <p:sp>
        <p:nvSpPr>
          <p:cNvPr id="6" name="Rectangle 2">
            <a:extLst>
              <a:ext uri="{FF2B5EF4-FFF2-40B4-BE49-F238E27FC236}">
                <a16:creationId xmlns="" xmlns:a16="http://schemas.microsoft.com/office/drawing/2014/main" id="{CE10C129-1A38-4BA0-B4BE-B2D5DD679260}"/>
              </a:ext>
            </a:extLst>
          </p:cNvPr>
          <p:cNvSpPr>
            <a:spLocks noChangeArrowheads="1"/>
          </p:cNvSpPr>
          <p:nvPr/>
        </p:nvSpPr>
        <p:spPr bwMode="auto">
          <a:xfrm>
            <a:off x="2625838" y="6408437"/>
            <a:ext cx="3729038"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a:defRPr sz="2400">
                <a:solidFill>
                  <a:schemeClr val="tx1"/>
                </a:solidFill>
                <a:latin typeface="Arial" panose="020B0604020202020204" pitchFamily="34" charset="0"/>
                <a:ea typeface="ヒラギノ角ゴ Pro W3" charset="-128"/>
              </a:defRPr>
            </a:lvl1pPr>
            <a:lvl2pPr marL="742950" indent="-285750">
              <a:defRPr sz="2400">
                <a:solidFill>
                  <a:schemeClr val="tx1"/>
                </a:solidFill>
                <a:latin typeface="Arial" panose="020B0604020202020204" pitchFamily="34" charset="0"/>
                <a:ea typeface="ヒラギノ角ゴ Pro W3" charset="-128"/>
              </a:defRPr>
            </a:lvl2pPr>
            <a:lvl3pPr marL="1143000" indent="-228600">
              <a:defRPr sz="2400">
                <a:solidFill>
                  <a:schemeClr val="tx1"/>
                </a:solidFill>
                <a:latin typeface="Arial" panose="020B0604020202020204" pitchFamily="34" charset="0"/>
                <a:ea typeface="ヒラギノ角ゴ Pro W3" charset="-128"/>
              </a:defRPr>
            </a:lvl3pPr>
            <a:lvl4pPr marL="1600200" indent="-228600">
              <a:defRPr sz="2400">
                <a:solidFill>
                  <a:schemeClr val="tx1"/>
                </a:solidFill>
                <a:latin typeface="Arial" panose="020B0604020202020204" pitchFamily="34" charset="0"/>
                <a:ea typeface="ヒラギノ角ゴ Pro W3" charset="-128"/>
              </a:defRPr>
            </a:lvl4pPr>
            <a:lvl5pPr marL="2057400" indent="-228600">
              <a:defRPr sz="2400">
                <a:solidFill>
                  <a:schemeClr val="tx1"/>
                </a:solidFill>
                <a:latin typeface="Arial" panose="020B0604020202020204"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algn="ctr" eaLnBrk="1" hangingPunct="1">
              <a:spcBef>
                <a:spcPct val="50000"/>
              </a:spcBef>
              <a:defRPr/>
            </a:pPr>
            <a:r>
              <a:rPr lang="en-US" altLang="en-US" sz="1200" dirty="0">
                <a:latin typeface="Times New Roman" panose="02020603050405020304" pitchFamily="18" charset="0"/>
              </a:rPr>
              <a:t>Copyright © 2016 Pearson Education, Inc., Hoboken NJ</a:t>
            </a:r>
          </a:p>
        </p:txBody>
      </p:sp>
      <p:sp>
        <p:nvSpPr>
          <p:cNvPr id="4" name="Slide Number Placeholder 3"/>
          <p:cNvSpPr>
            <a:spLocks noGrp="1"/>
          </p:cNvSpPr>
          <p:nvPr>
            <p:ph type="sldNum" sz="quarter" idx="12"/>
          </p:nvPr>
        </p:nvSpPr>
        <p:spPr/>
        <p:txBody>
          <a:bodyPr/>
          <a:lstStyle/>
          <a:p>
            <a:fld id="{1D5CD492-2BC6-F348-9965-EC1D86DF57A8}" type="slidenum">
              <a:rPr lang="en-US" smtClean="0"/>
              <a:t>1</a:t>
            </a:fld>
            <a:endParaRPr lang="en-US"/>
          </a:p>
        </p:txBody>
      </p:sp>
    </p:spTree>
    <p:extLst>
      <p:ext uri="{BB962C8B-B14F-4D97-AF65-F5344CB8AC3E}">
        <p14:creationId xmlns:p14="http://schemas.microsoft.com/office/powerpoint/2010/main" val="18523327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idx="4294967295"/>
          </p:nvPr>
        </p:nvSpPr>
        <p:spPr/>
        <p:txBody>
          <a:bodyPr/>
          <a:lstStyle/>
          <a:p>
            <a:pPr eaLnBrk="1" hangingPunct="1"/>
            <a:r>
              <a:rPr lang="en-US" altLang="en-US" smtClean="0">
                <a:latin typeface="Helvetica Neue"/>
                <a:ea typeface="Helvetica Neue"/>
                <a:cs typeface="Helvetica Neue"/>
              </a:rPr>
              <a:t>The </a:t>
            </a:r>
            <a:r>
              <a:rPr lang="en-US" altLang="en-US" smtClean="0">
                <a:latin typeface="Courier New" panose="02070309020205020404" pitchFamily="49" charset="0"/>
                <a:ea typeface="Helvetica Neue"/>
                <a:cs typeface="Helvetica Neue"/>
              </a:rPr>
              <a:t>StringBuilder</a:t>
            </a:r>
            <a:r>
              <a:rPr lang="en-US" altLang="en-US" smtClean="0">
                <a:latin typeface="Helvetica Neue"/>
                <a:ea typeface="Helvetica Neue"/>
                <a:cs typeface="Helvetica Neue"/>
              </a:rPr>
              <a:t> Class</a:t>
            </a:r>
          </a:p>
        </p:txBody>
      </p:sp>
      <p:sp>
        <p:nvSpPr>
          <p:cNvPr id="78851" name="Rectangle 3"/>
          <p:cNvSpPr>
            <a:spLocks noGrp="1" noChangeArrowheads="1"/>
          </p:cNvSpPr>
          <p:nvPr>
            <p:ph type="body" idx="4294967295"/>
          </p:nvPr>
        </p:nvSpPr>
        <p:spPr>
          <a:xfrm>
            <a:off x="315913" y="1600200"/>
            <a:ext cx="8294687" cy="4572000"/>
          </a:xfrm>
        </p:spPr>
        <p:txBody>
          <a:bodyPr/>
          <a:lstStyle/>
          <a:p>
            <a:pPr eaLnBrk="1" hangingPunct="1">
              <a:lnSpc>
                <a:spcPct val="90000"/>
              </a:lnSpc>
            </a:pPr>
            <a:r>
              <a:rPr lang="en-US" altLang="en-US" sz="2400" smtClean="0">
                <a:latin typeface="Helvetica Neue"/>
                <a:ea typeface="Helvetica Neue"/>
                <a:cs typeface="Helvetica Neue"/>
              </a:rPr>
              <a:t>The </a:t>
            </a:r>
            <a:r>
              <a:rPr lang="en-US" altLang="en-US" sz="2400" smtClean="0">
                <a:latin typeface="Courier New" panose="02070309020205020404" pitchFamily="49" charset="0"/>
                <a:ea typeface="Helvetica Neue"/>
                <a:cs typeface="Helvetica Neue"/>
              </a:rPr>
              <a:t>StringBuilder</a:t>
            </a:r>
            <a:r>
              <a:rPr lang="en-US" altLang="en-US" sz="2400" smtClean="0">
                <a:latin typeface="Helvetica Neue"/>
                <a:ea typeface="Helvetica Neue"/>
                <a:cs typeface="Helvetica Neue"/>
              </a:rPr>
              <a:t> class is similar to the </a:t>
            </a:r>
            <a:r>
              <a:rPr lang="en-US" altLang="en-US" sz="2400" smtClean="0">
                <a:latin typeface="Courier New" panose="02070309020205020404" pitchFamily="49" charset="0"/>
                <a:ea typeface="Helvetica Neue"/>
                <a:cs typeface="Helvetica Neue"/>
              </a:rPr>
              <a:t>String</a:t>
            </a:r>
            <a:r>
              <a:rPr lang="en-US" altLang="en-US" sz="2400" smtClean="0">
                <a:latin typeface="Helvetica Neue"/>
                <a:ea typeface="Helvetica Neue"/>
                <a:cs typeface="Helvetica Neue"/>
              </a:rPr>
              <a:t> class. </a:t>
            </a:r>
          </a:p>
          <a:p>
            <a:pPr eaLnBrk="1" hangingPunct="1">
              <a:lnSpc>
                <a:spcPct val="90000"/>
              </a:lnSpc>
            </a:pPr>
            <a:r>
              <a:rPr lang="en-US" altLang="en-US" sz="2400" smtClean="0">
                <a:latin typeface="Helvetica Neue"/>
                <a:ea typeface="Helvetica Neue"/>
                <a:cs typeface="Helvetica Neue"/>
              </a:rPr>
              <a:t>However, you may change the contents of </a:t>
            </a:r>
            <a:r>
              <a:rPr lang="en-US" altLang="en-US" sz="2400" smtClean="0">
                <a:latin typeface="Courier New" panose="02070309020205020404" pitchFamily="49" charset="0"/>
                <a:ea typeface="Helvetica Neue"/>
                <a:cs typeface="Helvetica Neue"/>
              </a:rPr>
              <a:t>StringBuilder</a:t>
            </a:r>
            <a:r>
              <a:rPr lang="en-US" altLang="en-US" sz="2400" smtClean="0">
                <a:latin typeface="Helvetica Neue"/>
                <a:ea typeface="Helvetica Neue"/>
                <a:cs typeface="Helvetica Neue"/>
              </a:rPr>
              <a:t> objects.</a:t>
            </a:r>
          </a:p>
          <a:p>
            <a:pPr lvl="1" eaLnBrk="1" hangingPunct="1">
              <a:lnSpc>
                <a:spcPct val="90000"/>
              </a:lnSpc>
            </a:pPr>
            <a:r>
              <a:rPr lang="en-US" altLang="en-US" sz="2000" smtClean="0">
                <a:latin typeface="Helvetica Neue"/>
                <a:ea typeface="Helvetica Neue"/>
                <a:cs typeface="Helvetica Neue"/>
              </a:rPr>
              <a:t>You can change specific characters,</a:t>
            </a:r>
          </a:p>
          <a:p>
            <a:pPr lvl="1" eaLnBrk="1" hangingPunct="1">
              <a:lnSpc>
                <a:spcPct val="90000"/>
              </a:lnSpc>
            </a:pPr>
            <a:r>
              <a:rPr lang="en-US" altLang="en-US" sz="2000" smtClean="0">
                <a:latin typeface="Helvetica Neue"/>
                <a:ea typeface="Helvetica Neue"/>
                <a:cs typeface="Helvetica Neue"/>
              </a:rPr>
              <a:t>insert characters, </a:t>
            </a:r>
          </a:p>
          <a:p>
            <a:pPr lvl="1" eaLnBrk="1" hangingPunct="1">
              <a:lnSpc>
                <a:spcPct val="90000"/>
              </a:lnSpc>
            </a:pPr>
            <a:r>
              <a:rPr lang="en-US" altLang="en-US" sz="2000" smtClean="0">
                <a:latin typeface="Helvetica Neue"/>
                <a:ea typeface="Helvetica Neue"/>
                <a:cs typeface="Helvetica Neue"/>
              </a:rPr>
              <a:t>delete characters, and </a:t>
            </a:r>
          </a:p>
          <a:p>
            <a:pPr lvl="1" eaLnBrk="1" hangingPunct="1">
              <a:lnSpc>
                <a:spcPct val="90000"/>
              </a:lnSpc>
            </a:pPr>
            <a:r>
              <a:rPr lang="en-US" altLang="en-US" sz="2000" smtClean="0">
                <a:latin typeface="Helvetica Neue"/>
                <a:ea typeface="Helvetica Neue"/>
                <a:cs typeface="Helvetica Neue"/>
              </a:rPr>
              <a:t>perform other operations.</a:t>
            </a:r>
          </a:p>
          <a:p>
            <a:pPr eaLnBrk="1" hangingPunct="1">
              <a:lnSpc>
                <a:spcPct val="90000"/>
              </a:lnSpc>
            </a:pPr>
            <a:r>
              <a:rPr lang="en-US" altLang="en-US" sz="2400" smtClean="0">
                <a:latin typeface="Helvetica Neue"/>
                <a:ea typeface="Helvetica Neue"/>
                <a:cs typeface="Helvetica Neue"/>
              </a:rPr>
              <a:t>A </a:t>
            </a:r>
            <a:r>
              <a:rPr lang="en-US" altLang="en-US" sz="2400" smtClean="0">
                <a:latin typeface="Courier New" panose="02070309020205020404" pitchFamily="49" charset="0"/>
                <a:ea typeface="Helvetica Neue"/>
                <a:cs typeface="Helvetica Neue"/>
              </a:rPr>
              <a:t>StringBuilder</a:t>
            </a:r>
            <a:r>
              <a:rPr lang="en-US" altLang="en-US" sz="2400" smtClean="0">
                <a:latin typeface="Helvetica Neue"/>
                <a:ea typeface="Helvetica Neue"/>
                <a:cs typeface="Helvetica Neue"/>
              </a:rPr>
              <a:t> object will grow or shrink in size, as needed, to accommodate the changes.</a:t>
            </a:r>
          </a:p>
        </p:txBody>
      </p:sp>
      <p:sp>
        <p:nvSpPr>
          <p:cNvPr id="2" name="Slide Number Placeholder 1"/>
          <p:cNvSpPr>
            <a:spLocks noGrp="1"/>
          </p:cNvSpPr>
          <p:nvPr>
            <p:ph type="sldNum" sz="quarter" idx="12"/>
          </p:nvPr>
        </p:nvSpPr>
        <p:spPr/>
        <p:txBody>
          <a:bodyPr/>
          <a:lstStyle/>
          <a:p>
            <a:pPr>
              <a:defRPr/>
            </a:pPr>
            <a:fld id="{72C4B30A-E151-554F-9F57-FEC60EAD6DEE}" type="slidenum">
              <a:rPr lang="en-GB" smtClean="0"/>
              <a:pPr>
                <a:defRPr/>
              </a:pPr>
              <a:t>10</a:t>
            </a:fld>
            <a:endParaRPr lang="en-GB" dirty="0"/>
          </a:p>
        </p:txBody>
      </p:sp>
    </p:spTree>
    <p:extLst>
      <p:ext uri="{BB962C8B-B14F-4D97-AF65-F5344CB8AC3E}">
        <p14:creationId xmlns:p14="http://schemas.microsoft.com/office/powerpoint/2010/main" val="24138784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idx="4294967295"/>
          </p:nvPr>
        </p:nvSpPr>
        <p:spPr/>
        <p:txBody>
          <a:bodyPr/>
          <a:lstStyle/>
          <a:p>
            <a:pPr eaLnBrk="1" hangingPunct="1"/>
            <a:r>
              <a:rPr lang="en-US" altLang="en-US" smtClean="0">
                <a:latin typeface="Courier New" panose="02070309020205020404" pitchFamily="49" charset="0"/>
                <a:ea typeface="Helvetica Neue"/>
                <a:cs typeface="Helvetica Neue"/>
              </a:rPr>
              <a:t>StringBuilder</a:t>
            </a:r>
            <a:r>
              <a:rPr lang="en-US" altLang="en-US" smtClean="0">
                <a:latin typeface="Helvetica Neue"/>
                <a:ea typeface="Helvetica Neue"/>
                <a:cs typeface="Helvetica Neue"/>
              </a:rPr>
              <a:t> Constructors</a:t>
            </a:r>
          </a:p>
        </p:txBody>
      </p:sp>
      <p:sp>
        <p:nvSpPr>
          <p:cNvPr id="80899" name="Rectangle 3"/>
          <p:cNvSpPr>
            <a:spLocks noGrp="1" noChangeArrowheads="1"/>
          </p:cNvSpPr>
          <p:nvPr>
            <p:ph type="body" idx="4294967295"/>
          </p:nvPr>
        </p:nvSpPr>
        <p:spPr>
          <a:xfrm>
            <a:off x="381000" y="1784752"/>
            <a:ext cx="8153400" cy="4189920"/>
          </a:xfrm>
        </p:spPr>
        <p:txBody>
          <a:bodyPr/>
          <a:lstStyle/>
          <a:p>
            <a:pPr eaLnBrk="1" hangingPunct="1"/>
            <a:r>
              <a:rPr lang="en-US" altLang="en-US" sz="2400" dirty="0" err="1" smtClean="0">
                <a:latin typeface="Courier New" panose="02070309020205020404" pitchFamily="49" charset="0"/>
                <a:ea typeface="Helvetica Neue"/>
                <a:cs typeface="Helvetica Neue"/>
              </a:rPr>
              <a:t>StringBuilder</a:t>
            </a:r>
            <a:r>
              <a:rPr lang="en-US" altLang="en-US" sz="2400" dirty="0" smtClean="0">
                <a:latin typeface="Courier New" panose="02070309020205020404" pitchFamily="49" charset="0"/>
                <a:ea typeface="Helvetica Neue"/>
                <a:cs typeface="Helvetica Neue"/>
              </a:rPr>
              <a:t>()</a:t>
            </a:r>
          </a:p>
          <a:p>
            <a:pPr lvl="1" eaLnBrk="1" hangingPunct="1"/>
            <a:r>
              <a:rPr lang="en-US" altLang="en-US" sz="2000" dirty="0" smtClean="0">
                <a:latin typeface="Helvetica Neue"/>
                <a:ea typeface="Helvetica Neue"/>
                <a:cs typeface="Helvetica Neue"/>
              </a:rPr>
              <a:t>This constructor gives the object enough storage space to hold 16 characters.</a:t>
            </a:r>
            <a:br>
              <a:rPr lang="en-US" altLang="en-US" sz="2000" dirty="0" smtClean="0">
                <a:latin typeface="Helvetica Neue"/>
                <a:ea typeface="Helvetica Neue"/>
                <a:cs typeface="Helvetica Neue"/>
              </a:rPr>
            </a:br>
            <a:endParaRPr lang="en-US" altLang="en-US" sz="2000" dirty="0" smtClean="0">
              <a:latin typeface="Helvetica Neue"/>
              <a:ea typeface="Helvetica Neue"/>
              <a:cs typeface="Helvetica Neue"/>
            </a:endParaRPr>
          </a:p>
          <a:p>
            <a:pPr eaLnBrk="1" hangingPunct="1"/>
            <a:r>
              <a:rPr lang="en-US" altLang="en-US" sz="2400" dirty="0" err="1" smtClean="0">
                <a:latin typeface="Courier New" panose="02070309020205020404" pitchFamily="49" charset="0"/>
                <a:ea typeface="Helvetica Neue"/>
                <a:cs typeface="Helvetica Neue"/>
              </a:rPr>
              <a:t>StringBuilder</a:t>
            </a:r>
            <a:r>
              <a:rPr lang="en-US" altLang="en-US" sz="2400" dirty="0" smtClean="0">
                <a:latin typeface="Courier New" panose="02070309020205020404" pitchFamily="49" charset="0"/>
                <a:ea typeface="Helvetica Neue"/>
                <a:cs typeface="Helvetica Neue"/>
              </a:rPr>
              <a:t>(</a:t>
            </a:r>
            <a:r>
              <a:rPr lang="en-US" altLang="en-US" sz="2400" dirty="0" err="1" smtClean="0">
                <a:latin typeface="Courier New" panose="02070309020205020404" pitchFamily="49" charset="0"/>
                <a:ea typeface="Helvetica Neue"/>
                <a:cs typeface="Helvetica Neue"/>
              </a:rPr>
              <a:t>int</a:t>
            </a:r>
            <a:r>
              <a:rPr lang="en-US" altLang="en-US" sz="2400" dirty="0" smtClean="0">
                <a:latin typeface="Courier New" panose="02070309020205020404" pitchFamily="49" charset="0"/>
                <a:ea typeface="Helvetica Neue"/>
                <a:cs typeface="Helvetica Neue"/>
              </a:rPr>
              <a:t> </a:t>
            </a:r>
            <a:r>
              <a:rPr lang="en-US" altLang="en-US" sz="2400" i="1" dirty="0" smtClean="0">
                <a:latin typeface="Courier New" panose="02070309020205020404" pitchFamily="49" charset="0"/>
                <a:ea typeface="Helvetica Neue"/>
                <a:cs typeface="Helvetica Neue"/>
              </a:rPr>
              <a:t>length</a:t>
            </a:r>
            <a:r>
              <a:rPr lang="en-US" altLang="en-US" sz="2400" dirty="0" smtClean="0">
                <a:latin typeface="Courier New" panose="02070309020205020404" pitchFamily="49" charset="0"/>
                <a:ea typeface="Helvetica Neue"/>
                <a:cs typeface="Helvetica Neue"/>
              </a:rPr>
              <a:t>)</a:t>
            </a:r>
          </a:p>
          <a:p>
            <a:pPr lvl="1" eaLnBrk="1" hangingPunct="1"/>
            <a:r>
              <a:rPr lang="en-US" altLang="en-US" sz="2000" dirty="0" smtClean="0">
                <a:latin typeface="Helvetica Neue"/>
                <a:ea typeface="Helvetica Neue"/>
                <a:cs typeface="Helvetica Neue"/>
              </a:rPr>
              <a:t>This constructor gives the object enough storage space to hold </a:t>
            </a:r>
            <a:r>
              <a:rPr lang="en-US" altLang="en-US" sz="2000" i="1" dirty="0" smtClean="0">
                <a:latin typeface="Courier New" panose="02070309020205020404" pitchFamily="49" charset="0"/>
                <a:ea typeface="Helvetica Neue"/>
                <a:cs typeface="Helvetica Neue"/>
              </a:rPr>
              <a:t>length</a:t>
            </a:r>
            <a:r>
              <a:rPr lang="en-US" altLang="en-US" sz="2000" i="1" dirty="0" smtClean="0">
                <a:latin typeface="Helvetica Neue"/>
                <a:ea typeface="Helvetica Neue"/>
                <a:cs typeface="Helvetica Neue"/>
              </a:rPr>
              <a:t> </a:t>
            </a:r>
            <a:r>
              <a:rPr lang="en-US" altLang="en-US" sz="2000" dirty="0" smtClean="0">
                <a:latin typeface="Helvetica Neue"/>
                <a:ea typeface="Helvetica Neue"/>
                <a:cs typeface="Helvetica Neue"/>
              </a:rPr>
              <a:t>characters.</a:t>
            </a:r>
            <a:br>
              <a:rPr lang="en-US" altLang="en-US" sz="2000" dirty="0" smtClean="0">
                <a:latin typeface="Helvetica Neue"/>
                <a:ea typeface="Helvetica Neue"/>
                <a:cs typeface="Helvetica Neue"/>
              </a:rPr>
            </a:br>
            <a:endParaRPr lang="en-US" altLang="en-US" sz="2000" dirty="0" smtClean="0">
              <a:latin typeface="Helvetica Neue"/>
              <a:ea typeface="Helvetica Neue"/>
              <a:cs typeface="Helvetica Neue"/>
            </a:endParaRPr>
          </a:p>
          <a:p>
            <a:pPr eaLnBrk="1" hangingPunct="1"/>
            <a:r>
              <a:rPr lang="en-US" altLang="en-US" sz="2400" dirty="0" err="1" smtClean="0">
                <a:latin typeface="Courier New" panose="02070309020205020404" pitchFamily="49" charset="0"/>
                <a:ea typeface="Helvetica Neue"/>
                <a:cs typeface="Helvetica Neue"/>
              </a:rPr>
              <a:t>StringBuilder</a:t>
            </a:r>
            <a:r>
              <a:rPr lang="en-US" altLang="en-US" sz="2400" dirty="0" smtClean="0">
                <a:latin typeface="Courier New" panose="02070309020205020404" pitchFamily="49" charset="0"/>
                <a:ea typeface="Helvetica Neue"/>
                <a:cs typeface="Helvetica Neue"/>
              </a:rPr>
              <a:t>(String </a:t>
            </a:r>
            <a:r>
              <a:rPr lang="en-US" altLang="en-US" sz="2400" i="1" dirty="0" err="1" smtClean="0">
                <a:latin typeface="Courier New" panose="02070309020205020404" pitchFamily="49" charset="0"/>
                <a:ea typeface="Helvetica Neue"/>
                <a:cs typeface="Helvetica Neue"/>
              </a:rPr>
              <a:t>str</a:t>
            </a:r>
            <a:r>
              <a:rPr lang="en-US" altLang="en-US" sz="2400" dirty="0" smtClean="0">
                <a:latin typeface="Courier New" panose="02070309020205020404" pitchFamily="49" charset="0"/>
                <a:ea typeface="Helvetica Neue"/>
                <a:cs typeface="Helvetica Neue"/>
              </a:rPr>
              <a:t>)</a:t>
            </a:r>
          </a:p>
          <a:p>
            <a:pPr lvl="1" eaLnBrk="1" hangingPunct="1"/>
            <a:r>
              <a:rPr lang="en-US" altLang="en-US" sz="2000" dirty="0" smtClean="0">
                <a:latin typeface="Helvetica Neue"/>
                <a:ea typeface="Helvetica Neue"/>
                <a:cs typeface="Helvetica Neue"/>
              </a:rPr>
              <a:t>This constructor initializes the object with the string in </a:t>
            </a:r>
            <a:r>
              <a:rPr lang="en-US" altLang="en-US" sz="2000" i="1" dirty="0" smtClean="0">
                <a:latin typeface="Courier New" panose="02070309020205020404" pitchFamily="49" charset="0"/>
                <a:ea typeface="Helvetica Neue"/>
                <a:cs typeface="Helvetica Neue"/>
              </a:rPr>
              <a:t>str</a:t>
            </a:r>
            <a:r>
              <a:rPr lang="en-US" altLang="en-US" sz="2000" dirty="0" smtClean="0">
                <a:latin typeface="Helvetica Neue"/>
                <a:ea typeface="Helvetica Neue"/>
                <a:cs typeface="Helvetica Neue"/>
              </a:rPr>
              <a:t>. </a:t>
            </a:r>
          </a:p>
          <a:p>
            <a:pPr lvl="1" eaLnBrk="1" hangingPunct="1"/>
            <a:r>
              <a:rPr lang="en-US" altLang="en-US" sz="2000" dirty="0" smtClean="0">
                <a:latin typeface="Helvetica Neue"/>
                <a:ea typeface="Helvetica Neue"/>
                <a:cs typeface="Helvetica Neue"/>
              </a:rPr>
              <a:t>The object will have at least enough storage space to hold the string in </a:t>
            </a:r>
            <a:r>
              <a:rPr lang="en-US" altLang="en-US" sz="2000" i="1" dirty="0" smtClean="0">
                <a:latin typeface="Courier New" panose="02070309020205020404" pitchFamily="49" charset="0"/>
                <a:ea typeface="Helvetica Neue"/>
                <a:cs typeface="Helvetica Neue"/>
              </a:rPr>
              <a:t>str</a:t>
            </a:r>
            <a:r>
              <a:rPr lang="en-US" altLang="en-US" sz="2000" dirty="0" smtClean="0">
                <a:latin typeface="Helvetica Neue"/>
                <a:ea typeface="Helvetica Neue"/>
                <a:cs typeface="Helvetica Neue"/>
              </a:rPr>
              <a:t>.</a:t>
            </a:r>
          </a:p>
        </p:txBody>
      </p:sp>
      <p:sp>
        <p:nvSpPr>
          <p:cNvPr id="2" name="Slide Number Placeholder 1"/>
          <p:cNvSpPr>
            <a:spLocks noGrp="1"/>
          </p:cNvSpPr>
          <p:nvPr>
            <p:ph type="sldNum" sz="quarter" idx="12"/>
          </p:nvPr>
        </p:nvSpPr>
        <p:spPr/>
        <p:txBody>
          <a:bodyPr/>
          <a:lstStyle/>
          <a:p>
            <a:pPr>
              <a:defRPr/>
            </a:pPr>
            <a:fld id="{72C4B30A-E151-554F-9F57-FEC60EAD6DEE}" type="slidenum">
              <a:rPr lang="en-GB" smtClean="0"/>
              <a:pPr>
                <a:defRPr/>
              </a:pPr>
              <a:t>11</a:t>
            </a:fld>
            <a:endParaRPr lang="en-GB" dirty="0"/>
          </a:p>
        </p:txBody>
      </p:sp>
    </p:spTree>
    <p:extLst>
      <p:ext uri="{BB962C8B-B14F-4D97-AF65-F5344CB8AC3E}">
        <p14:creationId xmlns:p14="http://schemas.microsoft.com/office/powerpoint/2010/main" val="14360352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p:txBody>
          <a:bodyPr/>
          <a:lstStyle/>
          <a:p>
            <a:pPr eaLnBrk="1" hangingPunct="1"/>
            <a:r>
              <a:rPr lang="en-US" altLang="en-US" sz="3200" smtClean="0">
                <a:latin typeface="Helvetica Neue"/>
                <a:ea typeface="Helvetica Neue"/>
                <a:cs typeface="Helvetica Neue"/>
              </a:rPr>
              <a:t>Other </a:t>
            </a:r>
            <a:r>
              <a:rPr lang="en-US" altLang="en-US" sz="3200" smtClean="0">
                <a:latin typeface="Courier New" panose="02070309020205020404" pitchFamily="49" charset="0"/>
                <a:ea typeface="Helvetica Neue"/>
                <a:cs typeface="Helvetica Neue"/>
              </a:rPr>
              <a:t>StringBuilder</a:t>
            </a:r>
            <a:r>
              <a:rPr lang="en-US" altLang="en-US" sz="3200" smtClean="0">
                <a:latin typeface="Helvetica Neue"/>
                <a:ea typeface="Helvetica Neue"/>
                <a:cs typeface="Helvetica Neue"/>
              </a:rPr>
              <a:t> Methods</a:t>
            </a:r>
          </a:p>
        </p:txBody>
      </p:sp>
      <p:sp>
        <p:nvSpPr>
          <p:cNvPr id="82947" name="Rectangle 3"/>
          <p:cNvSpPr>
            <a:spLocks noGrp="1" noChangeArrowheads="1"/>
          </p:cNvSpPr>
          <p:nvPr>
            <p:ph type="body" idx="4294967295"/>
          </p:nvPr>
        </p:nvSpPr>
        <p:spPr/>
        <p:txBody>
          <a:bodyPr/>
          <a:lstStyle/>
          <a:p>
            <a:pPr eaLnBrk="1" hangingPunct="1">
              <a:lnSpc>
                <a:spcPct val="90000"/>
              </a:lnSpc>
            </a:pPr>
            <a:r>
              <a:rPr lang="en-US" altLang="en-US" sz="2400" smtClean="0">
                <a:latin typeface="Courier New" panose="02070309020205020404" pitchFamily="49" charset="0"/>
                <a:ea typeface="Helvetica Neue"/>
                <a:cs typeface="Helvetica Neue"/>
              </a:rPr>
              <a:t>The String</a:t>
            </a:r>
            <a:r>
              <a:rPr lang="en-US" altLang="en-US" sz="2400" smtClean="0">
                <a:latin typeface="Helvetica Neue"/>
                <a:ea typeface="Helvetica Neue"/>
                <a:cs typeface="Helvetica Neue"/>
              </a:rPr>
              <a:t> and </a:t>
            </a:r>
            <a:r>
              <a:rPr lang="en-US" altLang="en-US" sz="2400" smtClean="0">
                <a:latin typeface="Courier New" panose="02070309020205020404" pitchFamily="49" charset="0"/>
                <a:ea typeface="Helvetica Neue"/>
                <a:cs typeface="Helvetica Neue"/>
              </a:rPr>
              <a:t>StringBuilder</a:t>
            </a:r>
            <a:r>
              <a:rPr lang="en-US" altLang="en-US" sz="2400" smtClean="0">
                <a:latin typeface="Helvetica Neue"/>
                <a:ea typeface="Helvetica Neue"/>
                <a:cs typeface="Helvetica Neue"/>
              </a:rPr>
              <a:t> also have common methods:</a:t>
            </a:r>
            <a:br>
              <a:rPr lang="en-US" altLang="en-US" sz="2400" smtClean="0">
                <a:latin typeface="Helvetica Neue"/>
                <a:ea typeface="Helvetica Neue"/>
                <a:cs typeface="Helvetica Neue"/>
              </a:rPr>
            </a:br>
            <a:endParaRPr lang="en-US" altLang="en-US" sz="2400" smtClean="0">
              <a:latin typeface="Helvetica Neue"/>
              <a:ea typeface="Helvetica Neue"/>
              <a:cs typeface="Helvetica Neue"/>
            </a:endParaRPr>
          </a:p>
          <a:p>
            <a:pPr lvl="1" eaLnBrk="1" hangingPunct="1">
              <a:lnSpc>
                <a:spcPct val="90000"/>
              </a:lnSpc>
              <a:buFontTx/>
              <a:buNone/>
            </a:pPr>
            <a:r>
              <a:rPr lang="en-US" altLang="en-US" sz="2000" b="1" smtClean="0">
                <a:latin typeface="Courier New" panose="02070309020205020404" pitchFamily="49" charset="0"/>
                <a:ea typeface="Helvetica Neue"/>
                <a:cs typeface="Helvetica Neue"/>
              </a:rPr>
              <a:t>char charAt(int </a:t>
            </a:r>
            <a:r>
              <a:rPr lang="en-US" altLang="en-US" sz="2000" b="1" i="1" smtClean="0">
                <a:latin typeface="Courier New" panose="02070309020205020404" pitchFamily="49" charset="0"/>
                <a:ea typeface="Helvetica Neue"/>
                <a:cs typeface="Helvetica Neue"/>
              </a:rPr>
              <a:t>position</a:t>
            </a:r>
            <a:r>
              <a:rPr lang="en-US" altLang="en-US" sz="2000" b="1" smtClean="0">
                <a:latin typeface="Courier New" panose="02070309020205020404" pitchFamily="49" charset="0"/>
                <a:ea typeface="Helvetica Neue"/>
                <a:cs typeface="Helvetica Neue"/>
              </a:rPr>
              <a:t>)</a:t>
            </a:r>
          </a:p>
          <a:p>
            <a:pPr lvl="1" eaLnBrk="1" hangingPunct="1">
              <a:lnSpc>
                <a:spcPct val="90000"/>
              </a:lnSpc>
              <a:buFontTx/>
              <a:buNone/>
            </a:pPr>
            <a:r>
              <a:rPr lang="en-US" altLang="en-US" sz="2000" b="1" smtClean="0">
                <a:latin typeface="Courier New" panose="02070309020205020404" pitchFamily="49" charset="0"/>
                <a:ea typeface="Helvetica Neue"/>
                <a:cs typeface="Helvetica Neue"/>
              </a:rPr>
              <a:t>void getChars(int </a:t>
            </a:r>
            <a:r>
              <a:rPr lang="en-US" altLang="en-US" sz="2000" b="1" i="1" smtClean="0">
                <a:latin typeface="Courier New" panose="02070309020205020404" pitchFamily="49" charset="0"/>
                <a:ea typeface="Helvetica Neue"/>
                <a:cs typeface="Helvetica Neue"/>
              </a:rPr>
              <a:t>start</a:t>
            </a:r>
            <a:r>
              <a:rPr lang="en-US" altLang="en-US" sz="2000" b="1" smtClean="0">
                <a:latin typeface="Courier New" panose="02070309020205020404" pitchFamily="49" charset="0"/>
                <a:ea typeface="Helvetica Neue"/>
                <a:cs typeface="Helvetica Neue"/>
              </a:rPr>
              <a:t>, int </a:t>
            </a:r>
            <a:r>
              <a:rPr lang="en-US" altLang="en-US" sz="2000" b="1" i="1" smtClean="0">
                <a:latin typeface="Courier New" panose="02070309020205020404" pitchFamily="49" charset="0"/>
                <a:ea typeface="Helvetica Neue"/>
                <a:cs typeface="Helvetica Neue"/>
              </a:rPr>
              <a:t>end,</a:t>
            </a:r>
          </a:p>
          <a:p>
            <a:pPr lvl="1" eaLnBrk="1" hangingPunct="1">
              <a:lnSpc>
                <a:spcPct val="90000"/>
              </a:lnSpc>
              <a:buFontTx/>
              <a:buNone/>
            </a:pPr>
            <a:r>
              <a:rPr lang="en-US" altLang="en-US" sz="2000" b="1" smtClean="0">
                <a:latin typeface="Courier New" panose="02070309020205020404" pitchFamily="49" charset="0"/>
                <a:ea typeface="Helvetica Neue"/>
                <a:cs typeface="Helvetica Neue"/>
              </a:rPr>
              <a:t>         char[] </a:t>
            </a:r>
            <a:r>
              <a:rPr lang="en-US" altLang="en-US" sz="2000" b="1" i="1" smtClean="0">
                <a:latin typeface="Courier New" panose="02070309020205020404" pitchFamily="49" charset="0"/>
                <a:ea typeface="Helvetica Neue"/>
                <a:cs typeface="Helvetica Neue"/>
              </a:rPr>
              <a:t>array</a:t>
            </a:r>
            <a:r>
              <a:rPr lang="en-US" altLang="en-US" sz="2000" b="1" smtClean="0">
                <a:latin typeface="Courier New" panose="02070309020205020404" pitchFamily="49" charset="0"/>
                <a:ea typeface="Helvetica Neue"/>
                <a:cs typeface="Helvetica Neue"/>
              </a:rPr>
              <a:t>, int </a:t>
            </a:r>
            <a:r>
              <a:rPr lang="en-US" altLang="en-US" sz="2000" b="1" i="1" smtClean="0">
                <a:latin typeface="Courier New" panose="02070309020205020404" pitchFamily="49" charset="0"/>
                <a:ea typeface="Helvetica Neue"/>
                <a:cs typeface="Helvetica Neue"/>
              </a:rPr>
              <a:t>arrayStart</a:t>
            </a:r>
            <a:r>
              <a:rPr lang="en-US" altLang="en-US" sz="2000" b="1" smtClean="0">
                <a:latin typeface="Courier New" panose="02070309020205020404" pitchFamily="49" charset="0"/>
                <a:ea typeface="Helvetica Neue"/>
                <a:cs typeface="Helvetica Neue"/>
              </a:rPr>
              <a:t>)</a:t>
            </a:r>
          </a:p>
          <a:p>
            <a:pPr lvl="1" eaLnBrk="1" hangingPunct="1">
              <a:lnSpc>
                <a:spcPct val="90000"/>
              </a:lnSpc>
              <a:buFontTx/>
              <a:buNone/>
            </a:pPr>
            <a:r>
              <a:rPr lang="en-US" altLang="en-US" sz="2000" b="1" smtClean="0">
                <a:latin typeface="Courier New" panose="02070309020205020404" pitchFamily="49" charset="0"/>
                <a:ea typeface="Helvetica Neue"/>
                <a:cs typeface="Helvetica Neue"/>
              </a:rPr>
              <a:t>int indexOf(String </a:t>
            </a:r>
            <a:r>
              <a:rPr lang="en-US" altLang="en-US" sz="2000" b="1" i="1" smtClean="0">
                <a:latin typeface="Courier New" panose="02070309020205020404" pitchFamily="49" charset="0"/>
                <a:ea typeface="Helvetica Neue"/>
                <a:cs typeface="Helvetica Neue"/>
              </a:rPr>
              <a:t>str</a:t>
            </a:r>
            <a:r>
              <a:rPr lang="en-US" altLang="en-US" sz="2000" b="1" smtClean="0">
                <a:latin typeface="Courier New" panose="02070309020205020404" pitchFamily="49" charset="0"/>
                <a:ea typeface="Helvetica Neue"/>
                <a:cs typeface="Helvetica Neue"/>
              </a:rPr>
              <a:t>)</a:t>
            </a:r>
          </a:p>
          <a:p>
            <a:pPr lvl="1" eaLnBrk="1" hangingPunct="1">
              <a:lnSpc>
                <a:spcPct val="90000"/>
              </a:lnSpc>
              <a:buFontTx/>
              <a:buNone/>
            </a:pPr>
            <a:r>
              <a:rPr lang="en-US" altLang="en-US" sz="2000" b="1" smtClean="0">
                <a:latin typeface="Courier New" panose="02070309020205020404" pitchFamily="49" charset="0"/>
                <a:ea typeface="Helvetica Neue"/>
                <a:cs typeface="Helvetica Neue"/>
              </a:rPr>
              <a:t>int indexOf(String </a:t>
            </a:r>
            <a:r>
              <a:rPr lang="en-US" altLang="en-US" sz="2000" b="1" i="1" smtClean="0">
                <a:latin typeface="Courier New" panose="02070309020205020404" pitchFamily="49" charset="0"/>
                <a:ea typeface="Helvetica Neue"/>
                <a:cs typeface="Helvetica Neue"/>
              </a:rPr>
              <a:t>str</a:t>
            </a:r>
            <a:r>
              <a:rPr lang="en-US" altLang="en-US" sz="2000" b="1" smtClean="0">
                <a:latin typeface="Courier New" panose="02070309020205020404" pitchFamily="49" charset="0"/>
                <a:ea typeface="Helvetica Neue"/>
                <a:cs typeface="Helvetica Neue"/>
              </a:rPr>
              <a:t>, int </a:t>
            </a:r>
            <a:r>
              <a:rPr lang="en-US" altLang="en-US" sz="2000" b="1" i="1" smtClean="0">
                <a:latin typeface="Courier New" panose="02070309020205020404" pitchFamily="49" charset="0"/>
                <a:ea typeface="Helvetica Neue"/>
                <a:cs typeface="Helvetica Neue"/>
              </a:rPr>
              <a:t>start</a:t>
            </a:r>
            <a:r>
              <a:rPr lang="en-US" altLang="en-US" sz="2000" b="1" smtClean="0">
                <a:latin typeface="Courier New" panose="02070309020205020404" pitchFamily="49" charset="0"/>
                <a:ea typeface="Helvetica Neue"/>
                <a:cs typeface="Helvetica Neue"/>
              </a:rPr>
              <a:t>)</a:t>
            </a:r>
          </a:p>
          <a:p>
            <a:pPr lvl="1" eaLnBrk="1" hangingPunct="1">
              <a:lnSpc>
                <a:spcPct val="90000"/>
              </a:lnSpc>
              <a:buFontTx/>
              <a:buNone/>
            </a:pPr>
            <a:r>
              <a:rPr lang="en-US" altLang="en-US" sz="2000" b="1" smtClean="0">
                <a:latin typeface="Courier New" panose="02070309020205020404" pitchFamily="49" charset="0"/>
                <a:ea typeface="Helvetica Neue"/>
                <a:cs typeface="Helvetica Neue"/>
              </a:rPr>
              <a:t>int lastIndexOf(String </a:t>
            </a:r>
            <a:r>
              <a:rPr lang="en-US" altLang="en-US" sz="2000" b="1" i="1" smtClean="0">
                <a:latin typeface="Courier New" panose="02070309020205020404" pitchFamily="49" charset="0"/>
                <a:ea typeface="Helvetica Neue"/>
                <a:cs typeface="Helvetica Neue"/>
              </a:rPr>
              <a:t>str</a:t>
            </a:r>
            <a:r>
              <a:rPr lang="en-US" altLang="en-US" sz="2000" b="1" smtClean="0">
                <a:latin typeface="Courier New" panose="02070309020205020404" pitchFamily="49" charset="0"/>
                <a:ea typeface="Helvetica Neue"/>
                <a:cs typeface="Helvetica Neue"/>
              </a:rPr>
              <a:t>)</a:t>
            </a:r>
          </a:p>
          <a:p>
            <a:pPr lvl="1" eaLnBrk="1" hangingPunct="1">
              <a:lnSpc>
                <a:spcPct val="90000"/>
              </a:lnSpc>
              <a:buFontTx/>
              <a:buNone/>
            </a:pPr>
            <a:r>
              <a:rPr lang="en-US" altLang="en-US" sz="2000" b="1" smtClean="0">
                <a:latin typeface="Courier New" panose="02070309020205020404" pitchFamily="49" charset="0"/>
                <a:ea typeface="Helvetica Neue"/>
                <a:cs typeface="Helvetica Neue"/>
              </a:rPr>
              <a:t>int lastIndexOf(String </a:t>
            </a:r>
            <a:r>
              <a:rPr lang="en-US" altLang="en-US" sz="2000" b="1" i="1" smtClean="0">
                <a:latin typeface="Courier New" panose="02070309020205020404" pitchFamily="49" charset="0"/>
                <a:ea typeface="Helvetica Neue"/>
                <a:cs typeface="Helvetica Neue"/>
              </a:rPr>
              <a:t>str</a:t>
            </a:r>
            <a:r>
              <a:rPr lang="en-US" altLang="en-US" sz="2000" b="1" smtClean="0">
                <a:latin typeface="Courier New" panose="02070309020205020404" pitchFamily="49" charset="0"/>
                <a:ea typeface="Helvetica Neue"/>
                <a:cs typeface="Helvetica Neue"/>
              </a:rPr>
              <a:t>, int </a:t>
            </a:r>
            <a:r>
              <a:rPr lang="en-US" altLang="en-US" sz="2000" b="1" i="1" smtClean="0">
                <a:latin typeface="Courier New" panose="02070309020205020404" pitchFamily="49" charset="0"/>
                <a:ea typeface="Helvetica Neue"/>
                <a:cs typeface="Helvetica Neue"/>
              </a:rPr>
              <a:t>start</a:t>
            </a:r>
            <a:r>
              <a:rPr lang="en-US" altLang="en-US" sz="2000" b="1" smtClean="0">
                <a:latin typeface="Courier New" panose="02070309020205020404" pitchFamily="49" charset="0"/>
                <a:ea typeface="Helvetica Neue"/>
                <a:cs typeface="Helvetica Neue"/>
              </a:rPr>
              <a:t>)</a:t>
            </a:r>
          </a:p>
          <a:p>
            <a:pPr lvl="1" eaLnBrk="1" hangingPunct="1">
              <a:lnSpc>
                <a:spcPct val="90000"/>
              </a:lnSpc>
              <a:buFontTx/>
              <a:buNone/>
            </a:pPr>
            <a:r>
              <a:rPr lang="en-US" altLang="en-US" sz="2000" b="1" smtClean="0">
                <a:latin typeface="Courier New" panose="02070309020205020404" pitchFamily="49" charset="0"/>
                <a:ea typeface="Helvetica Neue"/>
                <a:cs typeface="Helvetica Neue"/>
              </a:rPr>
              <a:t>int length()</a:t>
            </a:r>
          </a:p>
          <a:p>
            <a:pPr lvl="1" eaLnBrk="1" hangingPunct="1">
              <a:lnSpc>
                <a:spcPct val="90000"/>
              </a:lnSpc>
              <a:buFontTx/>
              <a:buNone/>
            </a:pPr>
            <a:r>
              <a:rPr lang="en-US" altLang="en-US" sz="2000" b="1" smtClean="0">
                <a:latin typeface="Courier New" panose="02070309020205020404" pitchFamily="49" charset="0"/>
                <a:ea typeface="Helvetica Neue"/>
                <a:cs typeface="Helvetica Neue"/>
              </a:rPr>
              <a:t>String substring(int </a:t>
            </a:r>
            <a:r>
              <a:rPr lang="en-US" altLang="en-US" sz="2000" b="1" i="1" smtClean="0">
                <a:latin typeface="Courier New" panose="02070309020205020404" pitchFamily="49" charset="0"/>
                <a:ea typeface="Helvetica Neue"/>
                <a:cs typeface="Helvetica Neue"/>
              </a:rPr>
              <a:t>start</a:t>
            </a:r>
            <a:r>
              <a:rPr lang="en-US" altLang="en-US" sz="2000" b="1" smtClean="0">
                <a:latin typeface="Courier New" panose="02070309020205020404" pitchFamily="49" charset="0"/>
                <a:ea typeface="Helvetica Neue"/>
                <a:cs typeface="Helvetica Neue"/>
              </a:rPr>
              <a:t>)</a:t>
            </a:r>
          </a:p>
          <a:p>
            <a:pPr lvl="1" eaLnBrk="1" hangingPunct="1">
              <a:lnSpc>
                <a:spcPct val="90000"/>
              </a:lnSpc>
              <a:buFontTx/>
              <a:buNone/>
            </a:pPr>
            <a:r>
              <a:rPr lang="en-US" altLang="en-US" sz="2000" b="1" smtClean="0">
                <a:latin typeface="Courier New" panose="02070309020205020404" pitchFamily="49" charset="0"/>
                <a:ea typeface="Helvetica Neue"/>
                <a:cs typeface="Helvetica Neue"/>
              </a:rPr>
              <a:t>String substring(int </a:t>
            </a:r>
            <a:r>
              <a:rPr lang="en-US" altLang="en-US" sz="2000" b="1" i="1" smtClean="0">
                <a:latin typeface="Courier New" panose="02070309020205020404" pitchFamily="49" charset="0"/>
                <a:ea typeface="Helvetica Neue"/>
                <a:cs typeface="Helvetica Neue"/>
              </a:rPr>
              <a:t>start</a:t>
            </a:r>
            <a:r>
              <a:rPr lang="en-US" altLang="en-US" sz="2000" b="1" smtClean="0">
                <a:latin typeface="Courier New" panose="02070309020205020404" pitchFamily="49" charset="0"/>
                <a:ea typeface="Helvetica Neue"/>
                <a:cs typeface="Helvetica Neue"/>
              </a:rPr>
              <a:t>, int </a:t>
            </a:r>
            <a:r>
              <a:rPr lang="en-US" altLang="en-US" sz="2000" b="1" i="1" smtClean="0">
                <a:latin typeface="Courier New" panose="02070309020205020404" pitchFamily="49" charset="0"/>
                <a:ea typeface="Helvetica Neue"/>
                <a:cs typeface="Helvetica Neue"/>
              </a:rPr>
              <a:t>end</a:t>
            </a:r>
            <a:r>
              <a:rPr lang="en-US" altLang="en-US" sz="2000" b="1" smtClean="0">
                <a:latin typeface="Courier New" panose="02070309020205020404" pitchFamily="49" charset="0"/>
                <a:ea typeface="Helvetica Neue"/>
                <a:cs typeface="Helvetica Neue"/>
              </a:rPr>
              <a:t>)</a:t>
            </a:r>
          </a:p>
        </p:txBody>
      </p:sp>
      <p:sp>
        <p:nvSpPr>
          <p:cNvPr id="2" name="Slide Number Placeholder 1"/>
          <p:cNvSpPr>
            <a:spLocks noGrp="1"/>
          </p:cNvSpPr>
          <p:nvPr>
            <p:ph type="sldNum" sz="quarter" idx="12"/>
          </p:nvPr>
        </p:nvSpPr>
        <p:spPr/>
        <p:txBody>
          <a:bodyPr/>
          <a:lstStyle/>
          <a:p>
            <a:pPr>
              <a:defRPr/>
            </a:pPr>
            <a:fld id="{72C4B30A-E151-554F-9F57-FEC60EAD6DEE}" type="slidenum">
              <a:rPr lang="en-GB" smtClean="0"/>
              <a:pPr>
                <a:defRPr/>
              </a:pPr>
              <a:t>12</a:t>
            </a:fld>
            <a:endParaRPr lang="en-GB" dirty="0"/>
          </a:p>
        </p:txBody>
      </p:sp>
    </p:spTree>
    <p:extLst>
      <p:ext uri="{BB962C8B-B14F-4D97-AF65-F5344CB8AC3E}">
        <p14:creationId xmlns:p14="http://schemas.microsoft.com/office/powerpoint/2010/main" val="10060481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idx="4294967295"/>
          </p:nvPr>
        </p:nvSpPr>
        <p:spPr>
          <a:xfrm>
            <a:off x="457200" y="228600"/>
            <a:ext cx="8229600" cy="914400"/>
          </a:xfrm>
        </p:spPr>
        <p:txBody>
          <a:bodyPr/>
          <a:lstStyle/>
          <a:p>
            <a:pPr eaLnBrk="1" hangingPunct="1"/>
            <a:r>
              <a:rPr lang="en-US" altLang="en-US" sz="3000" smtClean="0">
                <a:latin typeface="Helvetica Neue"/>
                <a:ea typeface="Helvetica Neue"/>
                <a:cs typeface="Helvetica Neue"/>
              </a:rPr>
              <a:t>Appending to a </a:t>
            </a:r>
            <a:r>
              <a:rPr lang="en-US" altLang="en-US" sz="3000" smtClean="0">
                <a:latin typeface="Courier New" panose="02070309020205020404" pitchFamily="49" charset="0"/>
                <a:ea typeface="Helvetica Neue"/>
                <a:cs typeface="Helvetica Neue"/>
              </a:rPr>
              <a:t>StringBuilder</a:t>
            </a:r>
            <a:r>
              <a:rPr lang="en-US" altLang="en-US" sz="3000" smtClean="0">
                <a:latin typeface="Helvetica Neue"/>
                <a:ea typeface="Helvetica Neue"/>
                <a:cs typeface="Helvetica Neue"/>
              </a:rPr>
              <a:t> Object</a:t>
            </a:r>
          </a:p>
        </p:txBody>
      </p:sp>
      <p:sp>
        <p:nvSpPr>
          <p:cNvPr id="84995" name="Rectangle 3"/>
          <p:cNvSpPr>
            <a:spLocks noGrp="1" noChangeArrowheads="1"/>
          </p:cNvSpPr>
          <p:nvPr>
            <p:ph type="body" idx="4294967295"/>
          </p:nvPr>
        </p:nvSpPr>
        <p:spPr>
          <a:xfrm>
            <a:off x="304800" y="1631951"/>
            <a:ext cx="8153400" cy="4724400"/>
          </a:xfrm>
        </p:spPr>
        <p:txBody>
          <a:bodyPr/>
          <a:lstStyle/>
          <a:p>
            <a:pPr eaLnBrk="1" hangingPunct="1"/>
            <a:r>
              <a:rPr lang="en-US" altLang="en-US" sz="2400" dirty="0" smtClean="0">
                <a:latin typeface="Helvetica Neue"/>
                <a:ea typeface="Helvetica Neue"/>
                <a:cs typeface="Helvetica Neue"/>
              </a:rPr>
              <a:t>The </a:t>
            </a:r>
            <a:r>
              <a:rPr lang="en-US" altLang="en-US" sz="2400" dirty="0" err="1" smtClean="0">
                <a:latin typeface="Courier New" panose="02070309020205020404" pitchFamily="49" charset="0"/>
                <a:ea typeface="Helvetica Neue"/>
                <a:cs typeface="Helvetica Neue"/>
              </a:rPr>
              <a:t>StringBuilder</a:t>
            </a:r>
            <a:r>
              <a:rPr lang="en-US" altLang="en-US" sz="2400" dirty="0" smtClean="0">
                <a:latin typeface="Helvetica Neue"/>
                <a:ea typeface="Helvetica Neue"/>
                <a:cs typeface="Helvetica Neue"/>
              </a:rPr>
              <a:t> class has several overloaded versions of a method named </a:t>
            </a:r>
            <a:r>
              <a:rPr lang="en-US" altLang="en-US" sz="2400" dirty="0" smtClean="0">
                <a:latin typeface="Courier New" panose="02070309020205020404" pitchFamily="49" charset="0"/>
                <a:ea typeface="Helvetica Neue"/>
                <a:cs typeface="Helvetica Neue"/>
              </a:rPr>
              <a:t>append</a:t>
            </a:r>
            <a:r>
              <a:rPr lang="en-US" altLang="en-US" sz="2400" dirty="0" smtClean="0">
                <a:latin typeface="Helvetica Neue"/>
                <a:ea typeface="Helvetica Neue"/>
                <a:cs typeface="Helvetica Neue"/>
              </a:rPr>
              <a:t>.</a:t>
            </a:r>
          </a:p>
          <a:p>
            <a:pPr eaLnBrk="1" hangingPunct="1"/>
            <a:r>
              <a:rPr lang="en-US" altLang="en-US" sz="2400" dirty="0" smtClean="0">
                <a:latin typeface="Helvetica Neue"/>
                <a:ea typeface="Helvetica Neue"/>
                <a:cs typeface="Helvetica Neue"/>
              </a:rPr>
              <a:t>They append a string representation of their argument to the calling object’s current contents.</a:t>
            </a:r>
          </a:p>
          <a:p>
            <a:pPr eaLnBrk="1" hangingPunct="1"/>
            <a:r>
              <a:rPr lang="en-US" altLang="en-US" sz="2400" dirty="0" smtClean="0">
                <a:latin typeface="Helvetica Neue"/>
                <a:ea typeface="Helvetica Neue"/>
                <a:cs typeface="Helvetica Neue"/>
              </a:rPr>
              <a:t>The general form of the </a:t>
            </a:r>
            <a:r>
              <a:rPr lang="en-US" altLang="en-US" sz="2400" dirty="0" smtClean="0">
                <a:latin typeface="Courier New" panose="02070309020205020404" pitchFamily="49" charset="0"/>
                <a:ea typeface="Helvetica Neue"/>
                <a:cs typeface="Helvetica Neue"/>
              </a:rPr>
              <a:t>append</a:t>
            </a:r>
            <a:r>
              <a:rPr lang="en-US" altLang="en-US" sz="2400" dirty="0" smtClean="0">
                <a:latin typeface="Helvetica Neue"/>
                <a:ea typeface="Helvetica Neue"/>
                <a:cs typeface="Helvetica Neue"/>
              </a:rPr>
              <a:t> method is:</a:t>
            </a:r>
          </a:p>
          <a:p>
            <a:pPr lvl="1" eaLnBrk="1" hangingPunct="1">
              <a:buFontTx/>
              <a:buNone/>
            </a:pPr>
            <a:r>
              <a:rPr lang="en-US" altLang="en-US" sz="1800" b="1" i="1" dirty="0" err="1" smtClean="0">
                <a:latin typeface="Courier New" panose="02070309020205020404" pitchFamily="49" charset="0"/>
                <a:ea typeface="Helvetica Neue"/>
                <a:cs typeface="Helvetica Neue"/>
              </a:rPr>
              <a:t>object.</a:t>
            </a:r>
            <a:r>
              <a:rPr lang="en-US" altLang="en-US" sz="1800" b="1" dirty="0" err="1" smtClean="0">
                <a:latin typeface="Courier New" panose="02070309020205020404" pitchFamily="49" charset="0"/>
                <a:ea typeface="Helvetica Neue"/>
                <a:cs typeface="Helvetica Neue"/>
              </a:rPr>
              <a:t>append</a:t>
            </a:r>
            <a:r>
              <a:rPr lang="en-US" altLang="en-US" sz="1800" b="1" dirty="0" smtClean="0">
                <a:latin typeface="Courier New" panose="02070309020205020404" pitchFamily="49" charset="0"/>
                <a:ea typeface="Helvetica Neue"/>
                <a:cs typeface="Helvetica Neue"/>
              </a:rPr>
              <a:t>(</a:t>
            </a:r>
            <a:r>
              <a:rPr lang="en-US" altLang="en-US" sz="1800" b="1" i="1" dirty="0" smtClean="0">
                <a:latin typeface="Courier New" panose="02070309020205020404" pitchFamily="49" charset="0"/>
                <a:ea typeface="Helvetica Neue"/>
                <a:cs typeface="Helvetica Neue"/>
              </a:rPr>
              <a:t>item</a:t>
            </a:r>
            <a:r>
              <a:rPr lang="en-US" altLang="en-US" sz="1800" b="1" dirty="0" smtClean="0">
                <a:latin typeface="Courier New" panose="02070309020205020404" pitchFamily="49" charset="0"/>
                <a:ea typeface="Helvetica Neue"/>
                <a:cs typeface="Helvetica Neue"/>
              </a:rPr>
              <a:t>);</a:t>
            </a:r>
            <a:br>
              <a:rPr lang="en-US" altLang="en-US" sz="1800" b="1" dirty="0" smtClean="0">
                <a:latin typeface="Courier New" panose="02070309020205020404" pitchFamily="49" charset="0"/>
                <a:ea typeface="Helvetica Neue"/>
                <a:cs typeface="Helvetica Neue"/>
              </a:rPr>
            </a:br>
            <a:endParaRPr lang="en-US" altLang="en-US" sz="1800" b="1" dirty="0" smtClean="0">
              <a:latin typeface="Courier New" panose="02070309020205020404" pitchFamily="49" charset="0"/>
              <a:ea typeface="Helvetica Neue"/>
              <a:cs typeface="Helvetica Neue"/>
            </a:endParaRPr>
          </a:p>
          <a:p>
            <a:pPr lvl="1" eaLnBrk="1" hangingPunct="1"/>
            <a:r>
              <a:rPr lang="en-US" altLang="en-US" sz="2400" dirty="0" smtClean="0">
                <a:latin typeface="Helvetica Neue"/>
                <a:ea typeface="Helvetica Neue"/>
                <a:cs typeface="Helvetica Neue"/>
              </a:rPr>
              <a:t>where </a:t>
            </a:r>
            <a:r>
              <a:rPr lang="en-US" altLang="en-US" sz="2400" i="1" dirty="0" smtClean="0">
                <a:latin typeface="Courier New" panose="02070309020205020404" pitchFamily="49" charset="0"/>
                <a:ea typeface="Helvetica Neue"/>
                <a:cs typeface="Helvetica Neue"/>
              </a:rPr>
              <a:t>object</a:t>
            </a:r>
            <a:r>
              <a:rPr lang="en-US" altLang="en-US" sz="2400" dirty="0" smtClean="0">
                <a:latin typeface="Helvetica Neue"/>
                <a:ea typeface="Helvetica Neue"/>
                <a:cs typeface="Helvetica Neue"/>
              </a:rPr>
              <a:t> is an instance of the </a:t>
            </a:r>
            <a:r>
              <a:rPr lang="en-US" altLang="en-US" sz="2400" dirty="0" err="1" smtClean="0">
                <a:latin typeface="Courier New" panose="02070309020205020404" pitchFamily="49" charset="0"/>
                <a:ea typeface="Helvetica Neue"/>
                <a:cs typeface="Helvetica Neue"/>
              </a:rPr>
              <a:t>StringBuilder</a:t>
            </a:r>
            <a:r>
              <a:rPr lang="en-US" altLang="en-US" sz="2400" dirty="0" smtClean="0">
                <a:latin typeface="Helvetica Neue"/>
                <a:ea typeface="Helvetica Neue"/>
                <a:cs typeface="Helvetica Neue"/>
              </a:rPr>
              <a:t> class and </a:t>
            </a:r>
            <a:r>
              <a:rPr lang="en-US" altLang="en-US" sz="2400" i="1" dirty="0" smtClean="0">
                <a:latin typeface="Courier New" panose="02070309020205020404" pitchFamily="49" charset="0"/>
                <a:ea typeface="Helvetica Neue"/>
                <a:cs typeface="Helvetica Neue"/>
              </a:rPr>
              <a:t>item</a:t>
            </a:r>
            <a:r>
              <a:rPr lang="en-US" altLang="en-US" sz="2400" dirty="0" smtClean="0">
                <a:latin typeface="Helvetica Neue"/>
                <a:ea typeface="Helvetica Neue"/>
                <a:cs typeface="Helvetica Neue"/>
              </a:rPr>
              <a:t> is:</a:t>
            </a:r>
          </a:p>
          <a:p>
            <a:pPr lvl="2" eaLnBrk="1" hangingPunct="1"/>
            <a:r>
              <a:rPr lang="en-US" altLang="en-US" sz="2000" dirty="0" smtClean="0">
                <a:latin typeface="Helvetica Neue"/>
                <a:ea typeface="Helvetica Neue"/>
                <a:cs typeface="Helvetica Neue"/>
              </a:rPr>
              <a:t>a primitive literal or variable.</a:t>
            </a:r>
          </a:p>
          <a:p>
            <a:pPr lvl="2" eaLnBrk="1" hangingPunct="1"/>
            <a:r>
              <a:rPr lang="en-US" altLang="en-US" sz="2000" dirty="0" smtClean="0">
                <a:latin typeface="Helvetica Neue"/>
                <a:ea typeface="Helvetica Neue"/>
                <a:cs typeface="Helvetica Neue"/>
              </a:rPr>
              <a:t>a char  array, or</a:t>
            </a:r>
          </a:p>
          <a:p>
            <a:pPr lvl="2" eaLnBrk="1" hangingPunct="1"/>
            <a:r>
              <a:rPr lang="en-US" altLang="en-US" sz="2000" dirty="0" smtClean="0">
                <a:latin typeface="Helvetica Neue"/>
                <a:ea typeface="Helvetica Neue"/>
                <a:cs typeface="Helvetica Neue"/>
              </a:rPr>
              <a:t>a </a:t>
            </a:r>
            <a:r>
              <a:rPr lang="en-US" altLang="en-US" sz="2000" dirty="0" smtClean="0">
                <a:latin typeface="Courier New" panose="02070309020205020404" pitchFamily="49" charset="0"/>
                <a:ea typeface="Helvetica Neue"/>
                <a:cs typeface="Helvetica Neue"/>
              </a:rPr>
              <a:t>String</a:t>
            </a:r>
            <a:r>
              <a:rPr lang="en-US" altLang="en-US" sz="2000" dirty="0" smtClean="0">
                <a:latin typeface="Helvetica Neue"/>
                <a:ea typeface="Helvetica Neue"/>
                <a:cs typeface="Helvetica Neue"/>
              </a:rPr>
              <a:t> literal or object.</a:t>
            </a:r>
          </a:p>
        </p:txBody>
      </p:sp>
      <p:sp>
        <p:nvSpPr>
          <p:cNvPr id="2" name="Slide Number Placeholder 1"/>
          <p:cNvSpPr>
            <a:spLocks noGrp="1"/>
          </p:cNvSpPr>
          <p:nvPr>
            <p:ph type="sldNum" sz="quarter" idx="12"/>
          </p:nvPr>
        </p:nvSpPr>
        <p:spPr/>
        <p:txBody>
          <a:bodyPr/>
          <a:lstStyle/>
          <a:p>
            <a:pPr>
              <a:defRPr/>
            </a:pPr>
            <a:fld id="{72C4B30A-E151-554F-9F57-FEC60EAD6DEE}" type="slidenum">
              <a:rPr lang="en-GB" smtClean="0"/>
              <a:pPr>
                <a:defRPr/>
              </a:pPr>
              <a:t>13</a:t>
            </a:fld>
            <a:endParaRPr lang="en-GB" dirty="0"/>
          </a:p>
        </p:txBody>
      </p:sp>
    </p:spTree>
    <p:extLst>
      <p:ext uri="{BB962C8B-B14F-4D97-AF65-F5344CB8AC3E}">
        <p14:creationId xmlns:p14="http://schemas.microsoft.com/office/powerpoint/2010/main" val="18394441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3"/>
          <p:cNvSpPr>
            <a:spLocks noGrp="1" noChangeArrowheads="1"/>
          </p:cNvSpPr>
          <p:nvPr>
            <p:ph type="body" idx="4294967295"/>
          </p:nvPr>
        </p:nvSpPr>
        <p:spPr/>
        <p:txBody>
          <a:bodyPr>
            <a:normAutofit fontScale="92500"/>
          </a:bodyPr>
          <a:lstStyle/>
          <a:p>
            <a:pPr eaLnBrk="1" hangingPunct="1">
              <a:lnSpc>
                <a:spcPct val="90000"/>
              </a:lnSpc>
            </a:pPr>
            <a:r>
              <a:rPr lang="en-US" altLang="en-US" sz="2400" smtClean="0">
                <a:latin typeface="Helvetica Neue"/>
                <a:ea typeface="Helvetica Neue"/>
                <a:cs typeface="Helvetica Neue"/>
              </a:rPr>
              <a:t>After the </a:t>
            </a:r>
            <a:r>
              <a:rPr lang="en-US" altLang="en-US" sz="2400" smtClean="0">
                <a:latin typeface="Courier New" panose="02070309020205020404" pitchFamily="49" charset="0"/>
                <a:ea typeface="Helvetica Neue"/>
                <a:cs typeface="Helvetica Neue"/>
              </a:rPr>
              <a:t>append</a:t>
            </a:r>
            <a:r>
              <a:rPr lang="en-US" altLang="en-US" sz="2400" smtClean="0">
                <a:latin typeface="Helvetica Neue"/>
                <a:ea typeface="Helvetica Neue"/>
                <a:cs typeface="Helvetica Neue"/>
              </a:rPr>
              <a:t> method is called, a string representation of </a:t>
            </a:r>
            <a:r>
              <a:rPr lang="en-US" altLang="en-US" sz="2400" i="1" smtClean="0">
                <a:latin typeface="Courier New" panose="02070309020205020404" pitchFamily="49" charset="0"/>
                <a:ea typeface="Helvetica Neue"/>
                <a:cs typeface="Helvetica Neue"/>
              </a:rPr>
              <a:t>item</a:t>
            </a:r>
            <a:r>
              <a:rPr lang="en-US" altLang="en-US" sz="2400" i="1" smtClean="0">
                <a:latin typeface="Helvetica Neue"/>
                <a:ea typeface="Helvetica Neue"/>
                <a:cs typeface="Helvetica Neue"/>
              </a:rPr>
              <a:t> </a:t>
            </a:r>
            <a:r>
              <a:rPr lang="en-US" altLang="en-US" sz="2400" smtClean="0">
                <a:latin typeface="Helvetica Neue"/>
                <a:ea typeface="Helvetica Neue"/>
                <a:cs typeface="Helvetica Neue"/>
              </a:rPr>
              <a:t>will be appended to </a:t>
            </a:r>
            <a:r>
              <a:rPr lang="en-US" altLang="en-US" sz="2400" i="1" smtClean="0">
                <a:latin typeface="Courier New" panose="02070309020205020404" pitchFamily="49" charset="0"/>
                <a:ea typeface="Helvetica Neue"/>
                <a:cs typeface="Helvetica Neue"/>
              </a:rPr>
              <a:t>object</a:t>
            </a:r>
            <a:r>
              <a:rPr lang="en-US" altLang="en-US" sz="2400" smtClean="0">
                <a:latin typeface="Helvetica Neue"/>
                <a:ea typeface="Helvetica Neue"/>
                <a:cs typeface="Helvetica Neue"/>
              </a:rPr>
              <a:t>’s contents.</a:t>
            </a:r>
            <a:br>
              <a:rPr lang="en-US" altLang="en-US" sz="2400" smtClean="0">
                <a:latin typeface="Helvetica Neue"/>
                <a:ea typeface="Helvetica Neue"/>
                <a:cs typeface="Helvetica Neue"/>
              </a:rPr>
            </a:br>
            <a:endParaRPr lang="en-US" altLang="en-US" sz="2400" smtClean="0">
              <a:latin typeface="Helvetica Neue"/>
              <a:ea typeface="Helvetica Neue"/>
              <a:cs typeface="Helvetica Neue"/>
            </a:endParaRPr>
          </a:p>
          <a:p>
            <a:pPr lvl="1" eaLnBrk="1" hangingPunct="1">
              <a:lnSpc>
                <a:spcPct val="90000"/>
              </a:lnSpc>
              <a:buFontTx/>
              <a:buNone/>
            </a:pPr>
            <a:r>
              <a:rPr lang="en-US" altLang="en-US" sz="1800" b="1" smtClean="0">
                <a:latin typeface="Courier New" panose="02070309020205020404" pitchFamily="49" charset="0"/>
                <a:ea typeface="Helvetica Neue"/>
                <a:cs typeface="Helvetica Neue"/>
              </a:rPr>
              <a:t>StringBuilder str = new StringBuilder();</a:t>
            </a:r>
          </a:p>
          <a:p>
            <a:pPr lvl="1" eaLnBrk="1" hangingPunct="1">
              <a:lnSpc>
                <a:spcPct val="90000"/>
              </a:lnSpc>
              <a:buFontTx/>
              <a:buNone/>
            </a:pPr>
            <a:endParaRPr lang="en-US" altLang="en-US" sz="1800" b="1" smtClean="0">
              <a:latin typeface="Courier New" panose="02070309020205020404" pitchFamily="49" charset="0"/>
              <a:ea typeface="Helvetica Neue"/>
              <a:cs typeface="Helvetica Neue"/>
            </a:endParaRPr>
          </a:p>
          <a:p>
            <a:pPr lvl="1" eaLnBrk="1" hangingPunct="1">
              <a:lnSpc>
                <a:spcPct val="90000"/>
              </a:lnSpc>
              <a:buFontTx/>
              <a:buNone/>
            </a:pPr>
            <a:r>
              <a:rPr lang="en-US" altLang="en-US" sz="1800" b="1" smtClean="0">
                <a:latin typeface="Courier New" panose="02070309020205020404" pitchFamily="49" charset="0"/>
                <a:ea typeface="Helvetica Neue"/>
                <a:cs typeface="Helvetica Neue"/>
              </a:rPr>
              <a:t>str.append("We sold ");</a:t>
            </a:r>
          </a:p>
          <a:p>
            <a:pPr lvl="1" eaLnBrk="1" hangingPunct="1">
              <a:lnSpc>
                <a:spcPct val="90000"/>
              </a:lnSpc>
              <a:buFontTx/>
              <a:buNone/>
            </a:pPr>
            <a:r>
              <a:rPr lang="en-US" altLang="en-US" sz="1800" b="1" smtClean="0">
                <a:latin typeface="Courier New" panose="02070309020205020404" pitchFamily="49" charset="0"/>
                <a:ea typeface="Helvetica Neue"/>
                <a:cs typeface="Helvetica Neue"/>
              </a:rPr>
              <a:t>str.append(12);</a:t>
            </a:r>
          </a:p>
          <a:p>
            <a:pPr lvl="1" eaLnBrk="1" hangingPunct="1">
              <a:lnSpc>
                <a:spcPct val="90000"/>
              </a:lnSpc>
              <a:buFontTx/>
              <a:buNone/>
            </a:pPr>
            <a:r>
              <a:rPr lang="en-US" altLang="en-US" sz="1800" b="1" smtClean="0">
                <a:latin typeface="Courier New" panose="02070309020205020404" pitchFamily="49" charset="0"/>
                <a:ea typeface="Helvetica Neue"/>
                <a:cs typeface="Helvetica Neue"/>
              </a:rPr>
              <a:t>str.append(" doughnuts for $");</a:t>
            </a:r>
          </a:p>
          <a:p>
            <a:pPr lvl="1" eaLnBrk="1" hangingPunct="1">
              <a:lnSpc>
                <a:spcPct val="90000"/>
              </a:lnSpc>
              <a:buFontTx/>
              <a:buNone/>
            </a:pPr>
            <a:r>
              <a:rPr lang="en-US" altLang="en-US" sz="1800" b="1" smtClean="0">
                <a:latin typeface="Courier New" panose="02070309020205020404" pitchFamily="49" charset="0"/>
                <a:ea typeface="Helvetica Neue"/>
                <a:cs typeface="Helvetica Neue"/>
              </a:rPr>
              <a:t>str.append(15.95);</a:t>
            </a:r>
          </a:p>
          <a:p>
            <a:pPr lvl="1" eaLnBrk="1" hangingPunct="1">
              <a:lnSpc>
                <a:spcPct val="90000"/>
              </a:lnSpc>
              <a:buFontTx/>
              <a:buNone/>
            </a:pPr>
            <a:endParaRPr lang="en-US" altLang="en-US" sz="1800" b="1" smtClean="0">
              <a:latin typeface="Courier New" panose="02070309020205020404" pitchFamily="49" charset="0"/>
              <a:ea typeface="Helvetica Neue"/>
              <a:cs typeface="Helvetica Neue"/>
            </a:endParaRPr>
          </a:p>
          <a:p>
            <a:pPr lvl="1" eaLnBrk="1" hangingPunct="1">
              <a:lnSpc>
                <a:spcPct val="90000"/>
              </a:lnSpc>
              <a:buFontTx/>
              <a:buNone/>
            </a:pPr>
            <a:r>
              <a:rPr lang="en-US" altLang="en-US" sz="1800" b="1" smtClean="0">
                <a:latin typeface="Courier New" panose="02070309020205020404" pitchFamily="49" charset="0"/>
                <a:ea typeface="Helvetica Neue"/>
                <a:cs typeface="Helvetica Neue"/>
              </a:rPr>
              <a:t>System.out.println(str);</a:t>
            </a:r>
          </a:p>
          <a:p>
            <a:pPr lvl="1" eaLnBrk="1" hangingPunct="1">
              <a:lnSpc>
                <a:spcPct val="90000"/>
              </a:lnSpc>
              <a:buFontTx/>
              <a:buNone/>
            </a:pPr>
            <a:endParaRPr lang="en-US" altLang="en-US" sz="1800" b="1" smtClean="0">
              <a:latin typeface="Courier New" panose="02070309020205020404" pitchFamily="49" charset="0"/>
              <a:ea typeface="Helvetica Neue"/>
              <a:cs typeface="Helvetica Neue"/>
            </a:endParaRPr>
          </a:p>
          <a:p>
            <a:pPr eaLnBrk="1" hangingPunct="1">
              <a:lnSpc>
                <a:spcPct val="90000"/>
              </a:lnSpc>
            </a:pPr>
            <a:r>
              <a:rPr lang="en-US" altLang="en-US" sz="2400" smtClean="0">
                <a:latin typeface="Minion-Regular" charset="0"/>
                <a:ea typeface="Helvetica Neue"/>
                <a:cs typeface="Helvetica Neue"/>
              </a:rPr>
              <a:t>This code will produce the following output:</a:t>
            </a:r>
          </a:p>
          <a:p>
            <a:pPr lvl="1" eaLnBrk="1" hangingPunct="1">
              <a:lnSpc>
                <a:spcPct val="90000"/>
              </a:lnSpc>
              <a:buFontTx/>
              <a:buNone/>
            </a:pPr>
            <a:r>
              <a:rPr lang="en-US" altLang="en-US" sz="1800" b="1" smtClean="0">
                <a:latin typeface="Courier New" panose="02070309020205020404" pitchFamily="49" charset="0"/>
                <a:ea typeface="Helvetica Neue"/>
                <a:cs typeface="Helvetica Neue"/>
              </a:rPr>
              <a:t>We sold 12 doughnuts for $15.95</a:t>
            </a:r>
          </a:p>
        </p:txBody>
      </p:sp>
      <p:sp>
        <p:nvSpPr>
          <p:cNvPr id="87043" name="Rectangle 5"/>
          <p:cNvSpPr>
            <a:spLocks noGrp="1" noChangeArrowheads="1"/>
          </p:cNvSpPr>
          <p:nvPr>
            <p:ph type="title" idx="4294967295"/>
          </p:nvPr>
        </p:nvSpPr>
        <p:spPr>
          <a:noFill/>
        </p:spPr>
        <p:txBody>
          <a:bodyPr/>
          <a:lstStyle/>
          <a:p>
            <a:pPr eaLnBrk="1" hangingPunct="1"/>
            <a:r>
              <a:rPr lang="en-US" altLang="en-US" sz="3000" smtClean="0">
                <a:latin typeface="Helvetica Neue"/>
                <a:ea typeface="Helvetica Neue"/>
                <a:cs typeface="Helvetica Neue"/>
              </a:rPr>
              <a:t>Appending to a </a:t>
            </a:r>
            <a:r>
              <a:rPr lang="en-US" altLang="en-US" sz="3000" smtClean="0">
                <a:latin typeface="Courier New" panose="02070309020205020404" pitchFamily="49" charset="0"/>
                <a:ea typeface="Helvetica Neue"/>
                <a:cs typeface="Helvetica Neue"/>
              </a:rPr>
              <a:t>StringBuilder</a:t>
            </a:r>
            <a:r>
              <a:rPr lang="en-US" altLang="en-US" sz="3000" smtClean="0">
                <a:latin typeface="Helvetica Neue"/>
                <a:ea typeface="Helvetica Neue"/>
                <a:cs typeface="Helvetica Neue"/>
              </a:rPr>
              <a:t> Object</a:t>
            </a:r>
          </a:p>
        </p:txBody>
      </p:sp>
      <p:sp>
        <p:nvSpPr>
          <p:cNvPr id="2" name="Slide Number Placeholder 1"/>
          <p:cNvSpPr>
            <a:spLocks noGrp="1"/>
          </p:cNvSpPr>
          <p:nvPr>
            <p:ph type="sldNum" sz="quarter" idx="12"/>
          </p:nvPr>
        </p:nvSpPr>
        <p:spPr/>
        <p:txBody>
          <a:bodyPr/>
          <a:lstStyle/>
          <a:p>
            <a:pPr>
              <a:defRPr/>
            </a:pPr>
            <a:fld id="{72C4B30A-E151-554F-9F57-FEC60EAD6DEE}" type="slidenum">
              <a:rPr lang="en-GB" smtClean="0"/>
              <a:pPr>
                <a:defRPr/>
              </a:pPr>
              <a:t>14</a:t>
            </a:fld>
            <a:endParaRPr lang="en-GB" dirty="0"/>
          </a:p>
        </p:txBody>
      </p:sp>
    </p:spTree>
    <p:extLst>
      <p:ext uri="{BB962C8B-B14F-4D97-AF65-F5344CB8AC3E}">
        <p14:creationId xmlns:p14="http://schemas.microsoft.com/office/powerpoint/2010/main" val="29755666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3"/>
          <p:cNvSpPr>
            <a:spLocks noGrp="1" noChangeArrowheads="1"/>
          </p:cNvSpPr>
          <p:nvPr>
            <p:ph type="body" idx="4294967295"/>
          </p:nvPr>
        </p:nvSpPr>
        <p:spPr>
          <a:xfrm>
            <a:off x="381000" y="1371600"/>
            <a:ext cx="7772400" cy="4800600"/>
          </a:xfrm>
        </p:spPr>
        <p:txBody>
          <a:bodyPr/>
          <a:lstStyle/>
          <a:p>
            <a:pPr eaLnBrk="1" hangingPunct="1"/>
            <a:r>
              <a:rPr lang="en-US" altLang="en-US" sz="2400" smtClean="0">
                <a:latin typeface="Helvetica Neue"/>
                <a:ea typeface="Helvetica Neue"/>
                <a:cs typeface="Helvetica Neue"/>
              </a:rPr>
              <a:t>The </a:t>
            </a:r>
            <a:r>
              <a:rPr lang="en-US" altLang="en-US" sz="2400" smtClean="0">
                <a:latin typeface="Courier New" panose="02070309020205020404" pitchFamily="49" charset="0"/>
                <a:ea typeface="Helvetica Neue"/>
                <a:cs typeface="Helvetica Neue"/>
              </a:rPr>
              <a:t>StringBuilder</a:t>
            </a:r>
            <a:r>
              <a:rPr lang="en-US" altLang="en-US" sz="2400" smtClean="0">
                <a:latin typeface="Helvetica Neue"/>
                <a:ea typeface="Helvetica Neue"/>
                <a:cs typeface="Helvetica Neue"/>
              </a:rPr>
              <a:t> class also has several overloaded versions of a method named </a:t>
            </a:r>
            <a:r>
              <a:rPr lang="en-US" altLang="en-US" sz="2400" smtClean="0">
                <a:latin typeface="Courier New" panose="02070309020205020404" pitchFamily="49" charset="0"/>
                <a:ea typeface="Helvetica Neue"/>
                <a:cs typeface="Helvetica Neue"/>
              </a:rPr>
              <a:t>insert</a:t>
            </a:r>
          </a:p>
          <a:p>
            <a:pPr eaLnBrk="1" hangingPunct="1"/>
            <a:r>
              <a:rPr lang="en-US" altLang="en-US" sz="2400" smtClean="0">
                <a:latin typeface="Helvetica Neue"/>
                <a:ea typeface="Helvetica Neue"/>
                <a:cs typeface="Helvetica Neue"/>
              </a:rPr>
              <a:t>These methods accept two arguments: </a:t>
            </a:r>
          </a:p>
          <a:p>
            <a:pPr lvl="1" eaLnBrk="1" hangingPunct="1"/>
            <a:r>
              <a:rPr lang="en-US" altLang="en-US" sz="2000" smtClean="0">
                <a:latin typeface="Helvetica Neue"/>
                <a:ea typeface="Helvetica Neue"/>
                <a:cs typeface="Helvetica Neue"/>
              </a:rPr>
              <a:t>an </a:t>
            </a:r>
            <a:r>
              <a:rPr lang="en-US" altLang="en-US" sz="2000" smtClean="0">
                <a:latin typeface="Courier New" panose="02070309020205020404" pitchFamily="49" charset="0"/>
                <a:ea typeface="Helvetica Neue"/>
                <a:cs typeface="Helvetica Neue"/>
              </a:rPr>
              <a:t>int</a:t>
            </a:r>
            <a:r>
              <a:rPr lang="en-US" altLang="en-US" sz="2000" smtClean="0">
                <a:latin typeface="Helvetica Neue"/>
                <a:ea typeface="Helvetica Neue"/>
                <a:cs typeface="Helvetica Neue"/>
              </a:rPr>
              <a:t> that specifies the position to begin insertion, and</a:t>
            </a:r>
          </a:p>
          <a:p>
            <a:pPr lvl="1" eaLnBrk="1" hangingPunct="1"/>
            <a:r>
              <a:rPr lang="en-US" altLang="en-US" sz="2000" smtClean="0">
                <a:latin typeface="Helvetica Neue"/>
                <a:ea typeface="Helvetica Neue"/>
                <a:cs typeface="Helvetica Neue"/>
              </a:rPr>
              <a:t>the value to be inserted.</a:t>
            </a:r>
          </a:p>
          <a:p>
            <a:pPr eaLnBrk="1" hangingPunct="1"/>
            <a:r>
              <a:rPr lang="en-US" altLang="en-US" sz="2400" smtClean="0">
                <a:latin typeface="Helvetica Neue"/>
                <a:ea typeface="Helvetica Neue"/>
                <a:cs typeface="Helvetica Neue"/>
              </a:rPr>
              <a:t>The value to be inserted may be</a:t>
            </a:r>
          </a:p>
          <a:p>
            <a:pPr lvl="1" eaLnBrk="1" hangingPunct="1"/>
            <a:r>
              <a:rPr lang="en-US" altLang="en-US" sz="2000" smtClean="0">
                <a:latin typeface="Helvetica Neue"/>
                <a:ea typeface="Helvetica Neue"/>
                <a:cs typeface="Helvetica Neue"/>
              </a:rPr>
              <a:t>a primitive literal or variable.</a:t>
            </a:r>
          </a:p>
          <a:p>
            <a:pPr lvl="1" eaLnBrk="1" hangingPunct="1"/>
            <a:r>
              <a:rPr lang="en-US" altLang="en-US" sz="2000" smtClean="0">
                <a:latin typeface="Helvetica Neue"/>
                <a:ea typeface="Helvetica Neue"/>
                <a:cs typeface="Helvetica Neue"/>
              </a:rPr>
              <a:t>a </a:t>
            </a:r>
            <a:r>
              <a:rPr lang="en-US" altLang="en-US" sz="2000" smtClean="0">
                <a:latin typeface="Courier New" panose="02070309020205020404" pitchFamily="49" charset="0"/>
                <a:ea typeface="Helvetica Neue"/>
                <a:cs typeface="Helvetica Neue"/>
              </a:rPr>
              <a:t>char</a:t>
            </a:r>
            <a:r>
              <a:rPr lang="en-US" altLang="en-US" sz="2000" smtClean="0">
                <a:latin typeface="Helvetica Neue"/>
                <a:ea typeface="Helvetica Neue"/>
                <a:cs typeface="Helvetica Neue"/>
              </a:rPr>
              <a:t> array, or</a:t>
            </a:r>
          </a:p>
          <a:p>
            <a:pPr lvl="1" eaLnBrk="1" hangingPunct="1"/>
            <a:r>
              <a:rPr lang="en-US" altLang="en-US" sz="2000" smtClean="0">
                <a:latin typeface="Helvetica Neue"/>
                <a:ea typeface="Helvetica Neue"/>
                <a:cs typeface="Helvetica Neue"/>
              </a:rPr>
              <a:t>a </a:t>
            </a:r>
            <a:r>
              <a:rPr lang="en-US" altLang="en-US" sz="2000" smtClean="0">
                <a:latin typeface="Courier New" panose="02070309020205020404" pitchFamily="49" charset="0"/>
                <a:ea typeface="Helvetica Neue"/>
                <a:cs typeface="Helvetica Neue"/>
              </a:rPr>
              <a:t>String</a:t>
            </a:r>
            <a:r>
              <a:rPr lang="en-US" altLang="en-US" sz="2000" smtClean="0">
                <a:latin typeface="Helvetica Neue"/>
                <a:ea typeface="Helvetica Neue"/>
                <a:cs typeface="Helvetica Neue"/>
              </a:rPr>
              <a:t> literal or object.</a:t>
            </a:r>
          </a:p>
        </p:txBody>
      </p:sp>
      <p:sp>
        <p:nvSpPr>
          <p:cNvPr id="89091" name="Rectangle 5"/>
          <p:cNvSpPr>
            <a:spLocks noGrp="1" noChangeArrowheads="1"/>
          </p:cNvSpPr>
          <p:nvPr>
            <p:ph type="title" idx="4294967295"/>
          </p:nvPr>
        </p:nvSpPr>
        <p:spPr>
          <a:noFill/>
        </p:spPr>
        <p:txBody>
          <a:bodyPr/>
          <a:lstStyle/>
          <a:p>
            <a:pPr eaLnBrk="1" hangingPunct="1"/>
            <a:r>
              <a:rPr lang="en-US" altLang="en-US" sz="3000" smtClean="0">
                <a:latin typeface="Helvetica Neue"/>
                <a:ea typeface="Helvetica Neue"/>
                <a:cs typeface="Helvetica Neue"/>
              </a:rPr>
              <a:t>Appending to a </a:t>
            </a:r>
            <a:r>
              <a:rPr lang="en-US" altLang="en-US" sz="3000" smtClean="0">
                <a:latin typeface="Courier New" panose="02070309020205020404" pitchFamily="49" charset="0"/>
                <a:ea typeface="Helvetica Neue"/>
                <a:cs typeface="Helvetica Neue"/>
              </a:rPr>
              <a:t>StringBuilder</a:t>
            </a:r>
            <a:r>
              <a:rPr lang="en-US" altLang="en-US" sz="3000" smtClean="0">
                <a:latin typeface="Helvetica Neue"/>
                <a:ea typeface="Helvetica Neue"/>
                <a:cs typeface="Helvetica Neue"/>
              </a:rPr>
              <a:t> Object</a:t>
            </a:r>
          </a:p>
        </p:txBody>
      </p:sp>
      <p:sp>
        <p:nvSpPr>
          <p:cNvPr id="2" name="Slide Number Placeholder 1"/>
          <p:cNvSpPr>
            <a:spLocks noGrp="1"/>
          </p:cNvSpPr>
          <p:nvPr>
            <p:ph type="sldNum" sz="quarter" idx="12"/>
          </p:nvPr>
        </p:nvSpPr>
        <p:spPr/>
        <p:txBody>
          <a:bodyPr/>
          <a:lstStyle/>
          <a:p>
            <a:pPr>
              <a:defRPr/>
            </a:pPr>
            <a:fld id="{72C4B30A-E151-554F-9F57-FEC60EAD6DEE}" type="slidenum">
              <a:rPr lang="en-GB" smtClean="0"/>
              <a:pPr>
                <a:defRPr/>
              </a:pPr>
              <a:t>15</a:t>
            </a:fld>
            <a:endParaRPr lang="en-GB" dirty="0"/>
          </a:p>
        </p:txBody>
      </p:sp>
    </p:spTree>
    <p:extLst>
      <p:ext uri="{BB962C8B-B14F-4D97-AF65-F5344CB8AC3E}">
        <p14:creationId xmlns:p14="http://schemas.microsoft.com/office/powerpoint/2010/main" val="21849351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3"/>
          <p:cNvSpPr>
            <a:spLocks noGrp="1" noChangeArrowheads="1"/>
          </p:cNvSpPr>
          <p:nvPr>
            <p:ph type="body" idx="4294967295"/>
          </p:nvPr>
        </p:nvSpPr>
        <p:spPr/>
        <p:txBody>
          <a:bodyPr/>
          <a:lstStyle/>
          <a:p>
            <a:pPr eaLnBrk="1" hangingPunct="1">
              <a:lnSpc>
                <a:spcPct val="90000"/>
              </a:lnSpc>
            </a:pPr>
            <a:r>
              <a:rPr lang="en-US" altLang="en-US" sz="2400" dirty="0" smtClean="0">
                <a:latin typeface="Helvetica Neue"/>
                <a:ea typeface="Helvetica Neue"/>
                <a:cs typeface="Helvetica Neue"/>
              </a:rPr>
              <a:t>The general form of a typical call to the </a:t>
            </a:r>
            <a:r>
              <a:rPr lang="en-US" altLang="en-US" sz="2400" dirty="0" smtClean="0">
                <a:latin typeface="Courier New" panose="02070309020205020404" pitchFamily="49" charset="0"/>
                <a:ea typeface="Helvetica Neue"/>
                <a:cs typeface="Helvetica Neue"/>
              </a:rPr>
              <a:t>insert</a:t>
            </a:r>
            <a:r>
              <a:rPr lang="en-US" altLang="en-US" sz="2400" dirty="0" smtClean="0">
                <a:latin typeface="Helvetica Neue"/>
                <a:ea typeface="Helvetica Neue"/>
                <a:cs typeface="Helvetica Neue"/>
              </a:rPr>
              <a:t> method.</a:t>
            </a:r>
          </a:p>
          <a:p>
            <a:pPr lvl="1" eaLnBrk="1" hangingPunct="1">
              <a:lnSpc>
                <a:spcPct val="90000"/>
              </a:lnSpc>
            </a:pPr>
            <a:r>
              <a:rPr lang="en-US" altLang="en-US" i="1" dirty="0" err="1" smtClean="0">
                <a:latin typeface="Courier New" panose="02070309020205020404" pitchFamily="49" charset="0"/>
                <a:ea typeface="Helvetica Neue"/>
                <a:cs typeface="Helvetica Neue"/>
              </a:rPr>
              <a:t>object.</a:t>
            </a:r>
            <a:r>
              <a:rPr lang="en-US" altLang="en-US" dirty="0" err="1" smtClean="0">
                <a:latin typeface="Courier New" panose="02070309020205020404" pitchFamily="49" charset="0"/>
                <a:ea typeface="Helvetica Neue"/>
                <a:cs typeface="Helvetica Neue"/>
              </a:rPr>
              <a:t>insert</a:t>
            </a:r>
            <a:r>
              <a:rPr lang="en-US" altLang="en-US" dirty="0" smtClean="0">
                <a:latin typeface="Courier New" panose="02070309020205020404" pitchFamily="49" charset="0"/>
                <a:ea typeface="Helvetica Neue"/>
                <a:cs typeface="Helvetica Neue"/>
              </a:rPr>
              <a:t>(</a:t>
            </a:r>
            <a:r>
              <a:rPr lang="en-US" altLang="en-US" i="1" dirty="0" smtClean="0">
                <a:latin typeface="Courier New" panose="02070309020205020404" pitchFamily="49" charset="0"/>
                <a:ea typeface="Helvetica Neue"/>
                <a:cs typeface="Helvetica Neue"/>
              </a:rPr>
              <a:t>start</a:t>
            </a:r>
            <a:r>
              <a:rPr lang="en-US" altLang="en-US" dirty="0" smtClean="0">
                <a:latin typeface="Courier New" panose="02070309020205020404" pitchFamily="49" charset="0"/>
                <a:ea typeface="Helvetica Neue"/>
                <a:cs typeface="Helvetica Neue"/>
              </a:rPr>
              <a:t>, </a:t>
            </a:r>
            <a:r>
              <a:rPr lang="en-US" altLang="en-US" i="1" dirty="0" smtClean="0">
                <a:latin typeface="Courier New" panose="02070309020205020404" pitchFamily="49" charset="0"/>
                <a:ea typeface="Helvetica Neue"/>
                <a:cs typeface="Helvetica Neue"/>
              </a:rPr>
              <a:t>item</a:t>
            </a:r>
            <a:r>
              <a:rPr lang="en-US" altLang="en-US" dirty="0" smtClean="0">
                <a:latin typeface="Courier New" panose="02070309020205020404" pitchFamily="49" charset="0"/>
                <a:ea typeface="Helvetica Neue"/>
                <a:cs typeface="Helvetica Neue"/>
              </a:rPr>
              <a:t>);</a:t>
            </a:r>
          </a:p>
          <a:p>
            <a:pPr lvl="2" eaLnBrk="1" hangingPunct="1">
              <a:lnSpc>
                <a:spcPct val="90000"/>
              </a:lnSpc>
            </a:pPr>
            <a:r>
              <a:rPr lang="en-US" altLang="en-US" dirty="0" smtClean="0">
                <a:latin typeface="Helvetica Neue"/>
                <a:ea typeface="Helvetica Neue"/>
                <a:cs typeface="Helvetica Neue"/>
              </a:rPr>
              <a:t>where </a:t>
            </a:r>
            <a:r>
              <a:rPr lang="en-US" altLang="en-US" i="1" dirty="0" smtClean="0">
                <a:latin typeface="Courier New" panose="02070309020205020404" pitchFamily="49" charset="0"/>
                <a:ea typeface="Helvetica Neue"/>
                <a:cs typeface="Helvetica Neue"/>
              </a:rPr>
              <a:t>object</a:t>
            </a:r>
            <a:r>
              <a:rPr lang="en-US" altLang="en-US" dirty="0" smtClean="0">
                <a:latin typeface="Helvetica Neue"/>
                <a:ea typeface="Helvetica Neue"/>
                <a:cs typeface="Helvetica Neue"/>
              </a:rPr>
              <a:t> is an instance of the </a:t>
            </a:r>
            <a:r>
              <a:rPr lang="en-US" altLang="en-US" dirty="0" err="1" smtClean="0">
                <a:latin typeface="Courier New" panose="02070309020205020404" pitchFamily="49" charset="0"/>
                <a:ea typeface="Helvetica Neue"/>
                <a:cs typeface="Helvetica Neue"/>
              </a:rPr>
              <a:t>StringBuilder</a:t>
            </a:r>
            <a:r>
              <a:rPr lang="en-US" altLang="en-US" dirty="0" smtClean="0">
                <a:latin typeface="Helvetica Neue"/>
                <a:ea typeface="Helvetica Neue"/>
                <a:cs typeface="Helvetica Neue"/>
              </a:rPr>
              <a:t> class, </a:t>
            </a:r>
            <a:r>
              <a:rPr lang="en-US" altLang="en-US" i="1" dirty="0" smtClean="0">
                <a:latin typeface="Courier New" panose="02070309020205020404" pitchFamily="49" charset="0"/>
                <a:ea typeface="Helvetica Neue"/>
                <a:cs typeface="Helvetica Neue"/>
              </a:rPr>
              <a:t>start</a:t>
            </a:r>
            <a:r>
              <a:rPr lang="en-US" altLang="en-US" dirty="0" smtClean="0">
                <a:latin typeface="Helvetica Neue"/>
                <a:ea typeface="Helvetica Neue"/>
                <a:cs typeface="Helvetica Neue"/>
              </a:rPr>
              <a:t> is the insertion location, and </a:t>
            </a:r>
            <a:r>
              <a:rPr lang="en-US" altLang="en-US" i="1" dirty="0" smtClean="0">
                <a:latin typeface="Courier New" panose="02070309020205020404" pitchFamily="49" charset="0"/>
                <a:ea typeface="Helvetica Neue"/>
                <a:cs typeface="Helvetica Neue"/>
              </a:rPr>
              <a:t>item</a:t>
            </a:r>
            <a:r>
              <a:rPr lang="en-US" altLang="en-US" dirty="0" smtClean="0">
                <a:latin typeface="Helvetica Neue"/>
                <a:ea typeface="Helvetica Neue"/>
                <a:cs typeface="Helvetica Neue"/>
              </a:rPr>
              <a:t> is:</a:t>
            </a:r>
          </a:p>
          <a:p>
            <a:pPr lvl="3" eaLnBrk="1" hangingPunct="1">
              <a:lnSpc>
                <a:spcPct val="90000"/>
              </a:lnSpc>
            </a:pPr>
            <a:r>
              <a:rPr lang="en-US" altLang="en-US" dirty="0" smtClean="0">
                <a:latin typeface="Helvetica Neue"/>
                <a:ea typeface="Helvetica Neue"/>
                <a:cs typeface="Helvetica Neue"/>
              </a:rPr>
              <a:t>a primitive literal or variable.</a:t>
            </a:r>
          </a:p>
          <a:p>
            <a:pPr lvl="3" eaLnBrk="1" hangingPunct="1">
              <a:lnSpc>
                <a:spcPct val="90000"/>
              </a:lnSpc>
            </a:pPr>
            <a:r>
              <a:rPr lang="en-US" altLang="en-US" dirty="0" smtClean="0">
                <a:latin typeface="Helvetica Neue"/>
                <a:ea typeface="Helvetica Neue"/>
                <a:cs typeface="Helvetica Neue"/>
              </a:rPr>
              <a:t>a </a:t>
            </a:r>
            <a:r>
              <a:rPr lang="en-US" altLang="en-US" dirty="0" smtClean="0">
                <a:latin typeface="Courier New" panose="02070309020205020404" pitchFamily="49" charset="0"/>
                <a:ea typeface="Helvetica Neue"/>
                <a:cs typeface="Helvetica Neue"/>
              </a:rPr>
              <a:t>char</a:t>
            </a:r>
            <a:r>
              <a:rPr lang="en-US" altLang="en-US" dirty="0" smtClean="0">
                <a:latin typeface="Helvetica Neue"/>
                <a:ea typeface="Helvetica Neue"/>
                <a:cs typeface="Helvetica Neue"/>
              </a:rPr>
              <a:t> array, or</a:t>
            </a:r>
          </a:p>
          <a:p>
            <a:pPr lvl="3" eaLnBrk="1" hangingPunct="1">
              <a:lnSpc>
                <a:spcPct val="90000"/>
              </a:lnSpc>
            </a:pPr>
            <a:r>
              <a:rPr lang="en-US" altLang="en-US" dirty="0" smtClean="0">
                <a:latin typeface="Helvetica Neue"/>
                <a:ea typeface="Helvetica Neue"/>
                <a:cs typeface="Helvetica Neue"/>
              </a:rPr>
              <a:t>a </a:t>
            </a:r>
            <a:r>
              <a:rPr lang="en-US" altLang="en-US" dirty="0" smtClean="0">
                <a:latin typeface="Courier New" panose="02070309020205020404" pitchFamily="49" charset="0"/>
                <a:ea typeface="Helvetica Neue"/>
                <a:cs typeface="Helvetica Neue"/>
              </a:rPr>
              <a:t>String</a:t>
            </a:r>
            <a:r>
              <a:rPr lang="en-US" altLang="en-US" dirty="0" smtClean="0">
                <a:latin typeface="Helvetica Neue"/>
                <a:ea typeface="Helvetica Neue"/>
                <a:cs typeface="Helvetica Neue"/>
              </a:rPr>
              <a:t> literal or object.</a:t>
            </a:r>
          </a:p>
        </p:txBody>
      </p:sp>
      <p:sp>
        <p:nvSpPr>
          <p:cNvPr id="91139" name="Rectangle 6"/>
          <p:cNvSpPr>
            <a:spLocks noGrp="1" noChangeArrowheads="1"/>
          </p:cNvSpPr>
          <p:nvPr>
            <p:ph type="title" idx="4294967295"/>
          </p:nvPr>
        </p:nvSpPr>
        <p:spPr>
          <a:noFill/>
        </p:spPr>
        <p:txBody>
          <a:bodyPr/>
          <a:lstStyle/>
          <a:p>
            <a:pPr eaLnBrk="1" hangingPunct="1"/>
            <a:r>
              <a:rPr lang="en-US" altLang="en-US" sz="3000" smtClean="0">
                <a:latin typeface="Helvetica Neue"/>
                <a:ea typeface="Helvetica Neue"/>
                <a:cs typeface="Helvetica Neue"/>
              </a:rPr>
              <a:t>Appending to a </a:t>
            </a:r>
            <a:r>
              <a:rPr lang="en-US" altLang="en-US" sz="3000" smtClean="0">
                <a:latin typeface="Courier New" panose="02070309020205020404" pitchFamily="49" charset="0"/>
                <a:ea typeface="Helvetica Neue"/>
                <a:cs typeface="Helvetica Neue"/>
              </a:rPr>
              <a:t>StringBuilder</a:t>
            </a:r>
            <a:r>
              <a:rPr lang="en-US" altLang="en-US" sz="3000" smtClean="0">
                <a:latin typeface="Helvetica Neue"/>
                <a:ea typeface="Helvetica Neue"/>
                <a:cs typeface="Helvetica Neue"/>
              </a:rPr>
              <a:t> Object</a:t>
            </a:r>
          </a:p>
        </p:txBody>
      </p:sp>
      <p:sp>
        <p:nvSpPr>
          <p:cNvPr id="2" name="Slide Number Placeholder 1"/>
          <p:cNvSpPr>
            <a:spLocks noGrp="1"/>
          </p:cNvSpPr>
          <p:nvPr>
            <p:ph type="sldNum" sz="quarter" idx="12"/>
          </p:nvPr>
        </p:nvSpPr>
        <p:spPr/>
        <p:txBody>
          <a:bodyPr/>
          <a:lstStyle/>
          <a:p>
            <a:pPr>
              <a:defRPr/>
            </a:pPr>
            <a:fld id="{72C4B30A-E151-554F-9F57-FEC60EAD6DEE}" type="slidenum">
              <a:rPr lang="en-GB" smtClean="0"/>
              <a:pPr>
                <a:defRPr/>
              </a:pPr>
              <a:t>16</a:t>
            </a:fld>
            <a:endParaRPr lang="en-GB" dirty="0"/>
          </a:p>
        </p:txBody>
      </p:sp>
    </p:spTree>
    <p:extLst>
      <p:ext uri="{BB962C8B-B14F-4D97-AF65-F5344CB8AC3E}">
        <p14:creationId xmlns:p14="http://schemas.microsoft.com/office/powerpoint/2010/main" val="25727565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body" idx="4294967295"/>
          </p:nvPr>
        </p:nvSpPr>
        <p:spPr/>
        <p:txBody>
          <a:bodyPr/>
          <a:lstStyle/>
          <a:p>
            <a:pPr eaLnBrk="1" hangingPunct="1">
              <a:lnSpc>
                <a:spcPct val="90000"/>
              </a:lnSpc>
            </a:pPr>
            <a:r>
              <a:rPr lang="en-US" altLang="en-US" sz="2400" smtClean="0">
                <a:latin typeface="Helvetica Neue"/>
                <a:ea typeface="Helvetica Neue"/>
                <a:cs typeface="Helvetica Neue"/>
              </a:rPr>
              <a:t>The </a:t>
            </a:r>
            <a:r>
              <a:rPr lang="en-US" altLang="en-US" sz="2400" smtClean="0">
                <a:latin typeface="Courier New" panose="02070309020205020404" pitchFamily="49" charset="0"/>
                <a:ea typeface="Helvetica Neue"/>
                <a:cs typeface="Helvetica Neue"/>
              </a:rPr>
              <a:t>StringBuilder</a:t>
            </a:r>
            <a:r>
              <a:rPr lang="en-US" altLang="en-US" sz="2400" smtClean="0">
                <a:latin typeface="Helvetica Neue"/>
                <a:ea typeface="Helvetica Neue"/>
                <a:cs typeface="Helvetica Neue"/>
              </a:rPr>
              <a:t> class has a </a:t>
            </a:r>
            <a:r>
              <a:rPr lang="en-US" altLang="en-US" sz="2400" smtClean="0">
                <a:latin typeface="Courier New" panose="02070309020205020404" pitchFamily="49" charset="0"/>
                <a:ea typeface="Helvetica Neue"/>
                <a:cs typeface="Helvetica Neue"/>
              </a:rPr>
              <a:t>replace</a:t>
            </a:r>
            <a:r>
              <a:rPr lang="en-US" altLang="en-US" sz="2400" smtClean="0">
                <a:latin typeface="Helvetica Neue"/>
                <a:ea typeface="Helvetica Neue"/>
                <a:cs typeface="Helvetica Neue"/>
              </a:rPr>
              <a:t> method that replaces a specified substring with a string.</a:t>
            </a:r>
          </a:p>
          <a:p>
            <a:pPr eaLnBrk="1" hangingPunct="1">
              <a:lnSpc>
                <a:spcPct val="90000"/>
              </a:lnSpc>
            </a:pPr>
            <a:r>
              <a:rPr lang="en-US" altLang="en-US" sz="2400" smtClean="0">
                <a:latin typeface="Helvetica Neue"/>
                <a:ea typeface="Helvetica Neue"/>
                <a:cs typeface="Helvetica Neue"/>
              </a:rPr>
              <a:t>The general form of a call to the method:</a:t>
            </a:r>
          </a:p>
          <a:p>
            <a:pPr lvl="1" eaLnBrk="1" hangingPunct="1">
              <a:lnSpc>
                <a:spcPct val="90000"/>
              </a:lnSpc>
            </a:pPr>
            <a:r>
              <a:rPr lang="en-US" altLang="en-US" sz="2400" i="1" smtClean="0">
                <a:latin typeface="Courier New" panose="02070309020205020404" pitchFamily="49" charset="0"/>
                <a:ea typeface="Helvetica Neue"/>
                <a:cs typeface="Helvetica Neue"/>
              </a:rPr>
              <a:t>object.</a:t>
            </a:r>
            <a:r>
              <a:rPr lang="en-US" altLang="en-US" sz="2400" smtClean="0">
                <a:latin typeface="Courier New" panose="02070309020205020404" pitchFamily="49" charset="0"/>
                <a:ea typeface="Helvetica Neue"/>
                <a:cs typeface="Helvetica Neue"/>
              </a:rPr>
              <a:t>replace(</a:t>
            </a:r>
            <a:r>
              <a:rPr lang="en-US" altLang="en-US" sz="2400" i="1" smtClean="0">
                <a:latin typeface="Courier New" panose="02070309020205020404" pitchFamily="49" charset="0"/>
                <a:ea typeface="Helvetica Neue"/>
                <a:cs typeface="Helvetica Neue"/>
              </a:rPr>
              <a:t>start</a:t>
            </a:r>
            <a:r>
              <a:rPr lang="en-US" altLang="en-US" sz="2400" smtClean="0">
                <a:latin typeface="Courier New" panose="02070309020205020404" pitchFamily="49" charset="0"/>
                <a:ea typeface="Helvetica Neue"/>
                <a:cs typeface="Helvetica Neue"/>
              </a:rPr>
              <a:t>, </a:t>
            </a:r>
            <a:r>
              <a:rPr lang="en-US" altLang="en-US" sz="2400" i="1" smtClean="0">
                <a:latin typeface="Courier New" panose="02070309020205020404" pitchFamily="49" charset="0"/>
                <a:ea typeface="Helvetica Neue"/>
                <a:cs typeface="Helvetica Neue"/>
              </a:rPr>
              <a:t>end</a:t>
            </a:r>
            <a:r>
              <a:rPr lang="en-US" altLang="en-US" sz="2400" smtClean="0">
                <a:latin typeface="Courier New" panose="02070309020205020404" pitchFamily="49" charset="0"/>
                <a:ea typeface="Helvetica Neue"/>
                <a:cs typeface="Helvetica Neue"/>
              </a:rPr>
              <a:t>, </a:t>
            </a:r>
            <a:r>
              <a:rPr lang="en-US" altLang="en-US" sz="2400" i="1" smtClean="0">
                <a:latin typeface="Courier New" panose="02070309020205020404" pitchFamily="49" charset="0"/>
                <a:ea typeface="Helvetica Neue"/>
                <a:cs typeface="Helvetica Neue"/>
              </a:rPr>
              <a:t>str</a:t>
            </a:r>
            <a:r>
              <a:rPr lang="en-US" altLang="en-US" sz="2400" smtClean="0">
                <a:latin typeface="Courier New" panose="02070309020205020404" pitchFamily="49" charset="0"/>
                <a:ea typeface="Helvetica Neue"/>
                <a:cs typeface="Helvetica Neue"/>
              </a:rPr>
              <a:t>);</a:t>
            </a:r>
          </a:p>
          <a:p>
            <a:pPr lvl="2" eaLnBrk="1" hangingPunct="1">
              <a:lnSpc>
                <a:spcPct val="90000"/>
              </a:lnSpc>
            </a:pPr>
            <a:r>
              <a:rPr lang="en-US" altLang="en-US" sz="2000" i="1" smtClean="0">
                <a:latin typeface="Courier New" panose="02070309020205020404" pitchFamily="49" charset="0"/>
                <a:ea typeface="Helvetica Neue"/>
                <a:cs typeface="Helvetica Neue"/>
              </a:rPr>
              <a:t>start</a:t>
            </a:r>
            <a:r>
              <a:rPr lang="en-US" altLang="en-US" sz="2000" i="1" smtClean="0">
                <a:latin typeface="Helvetica Neue"/>
                <a:ea typeface="Helvetica Neue"/>
                <a:cs typeface="Helvetica Neue"/>
              </a:rPr>
              <a:t> </a:t>
            </a:r>
            <a:r>
              <a:rPr lang="en-US" altLang="en-US" sz="2000" smtClean="0">
                <a:latin typeface="Helvetica Neue"/>
                <a:ea typeface="Helvetica Neue"/>
                <a:cs typeface="Helvetica Neue"/>
              </a:rPr>
              <a:t>is an </a:t>
            </a:r>
            <a:r>
              <a:rPr lang="en-US" altLang="en-US" sz="2000" smtClean="0">
                <a:latin typeface="Courier New" panose="02070309020205020404" pitchFamily="49" charset="0"/>
                <a:ea typeface="Helvetica Neue"/>
                <a:cs typeface="Helvetica Neue"/>
              </a:rPr>
              <a:t>int</a:t>
            </a:r>
            <a:r>
              <a:rPr lang="en-US" altLang="en-US" sz="2000" smtClean="0">
                <a:latin typeface="Helvetica Neue"/>
                <a:ea typeface="Helvetica Neue"/>
                <a:cs typeface="Helvetica Neue"/>
              </a:rPr>
              <a:t> that specifies the starting position of a substring in the calling object, and </a:t>
            </a:r>
          </a:p>
          <a:p>
            <a:pPr lvl="2" eaLnBrk="1" hangingPunct="1">
              <a:lnSpc>
                <a:spcPct val="90000"/>
              </a:lnSpc>
            </a:pPr>
            <a:r>
              <a:rPr lang="en-US" altLang="en-US" sz="2000" i="1" smtClean="0">
                <a:latin typeface="Courier New" panose="02070309020205020404" pitchFamily="49" charset="0"/>
                <a:ea typeface="Helvetica Neue"/>
                <a:cs typeface="Helvetica Neue"/>
              </a:rPr>
              <a:t>end</a:t>
            </a:r>
            <a:r>
              <a:rPr lang="en-US" altLang="en-US" sz="2000" i="1" smtClean="0">
                <a:latin typeface="Helvetica Neue"/>
                <a:ea typeface="Helvetica Neue"/>
                <a:cs typeface="Helvetica Neue"/>
              </a:rPr>
              <a:t> </a:t>
            </a:r>
            <a:r>
              <a:rPr lang="en-US" altLang="en-US" sz="2000" smtClean="0">
                <a:latin typeface="Helvetica Neue"/>
                <a:ea typeface="Helvetica Neue"/>
                <a:cs typeface="Helvetica Neue"/>
              </a:rPr>
              <a:t>is an </a:t>
            </a:r>
            <a:r>
              <a:rPr lang="en-US" altLang="en-US" sz="2000" smtClean="0">
                <a:latin typeface="Courier New" panose="02070309020205020404" pitchFamily="49" charset="0"/>
                <a:ea typeface="Helvetica Neue"/>
                <a:cs typeface="Helvetica Neue"/>
              </a:rPr>
              <a:t>int</a:t>
            </a:r>
            <a:r>
              <a:rPr lang="en-US" altLang="en-US" sz="2000" smtClean="0">
                <a:latin typeface="Helvetica Neue"/>
                <a:ea typeface="Helvetica Neue"/>
                <a:cs typeface="Helvetica Neue"/>
              </a:rPr>
              <a:t> that specifies the ending position of the substring. (The starting position is included in the substring, but the ending position is not.)</a:t>
            </a:r>
          </a:p>
          <a:p>
            <a:pPr lvl="2" eaLnBrk="1" hangingPunct="1">
              <a:lnSpc>
                <a:spcPct val="90000"/>
              </a:lnSpc>
            </a:pPr>
            <a:r>
              <a:rPr lang="en-US" altLang="en-US" sz="2000" smtClean="0">
                <a:latin typeface="Helvetica Neue"/>
                <a:ea typeface="Helvetica Neue"/>
                <a:cs typeface="Helvetica Neue"/>
              </a:rPr>
              <a:t>The </a:t>
            </a:r>
            <a:r>
              <a:rPr lang="en-US" altLang="en-US" sz="2000" smtClean="0">
                <a:latin typeface="Courier New" panose="02070309020205020404" pitchFamily="49" charset="0"/>
                <a:ea typeface="Helvetica Neue"/>
                <a:cs typeface="Helvetica Neue"/>
              </a:rPr>
              <a:t>str</a:t>
            </a:r>
            <a:r>
              <a:rPr lang="en-US" altLang="en-US" sz="2000" smtClean="0">
                <a:latin typeface="Helvetica Neue"/>
                <a:ea typeface="Helvetica Neue"/>
                <a:cs typeface="Helvetica Neue"/>
              </a:rPr>
              <a:t> parameter is a </a:t>
            </a:r>
            <a:r>
              <a:rPr lang="en-US" altLang="en-US" sz="2000" smtClean="0">
                <a:latin typeface="Courier New" panose="02070309020205020404" pitchFamily="49" charset="0"/>
                <a:ea typeface="Helvetica Neue"/>
                <a:cs typeface="Helvetica Neue"/>
              </a:rPr>
              <a:t>String</a:t>
            </a:r>
            <a:r>
              <a:rPr lang="en-US" altLang="en-US" sz="2000" smtClean="0">
                <a:latin typeface="Helvetica Neue"/>
                <a:ea typeface="Helvetica Neue"/>
                <a:cs typeface="Helvetica Neue"/>
              </a:rPr>
              <a:t> object.</a:t>
            </a:r>
          </a:p>
          <a:p>
            <a:pPr lvl="1" eaLnBrk="1" hangingPunct="1">
              <a:lnSpc>
                <a:spcPct val="90000"/>
              </a:lnSpc>
            </a:pPr>
            <a:r>
              <a:rPr lang="en-US" altLang="en-US" sz="2400" smtClean="0">
                <a:latin typeface="Helvetica Neue"/>
                <a:ea typeface="Helvetica Neue"/>
                <a:cs typeface="Helvetica Neue"/>
              </a:rPr>
              <a:t>After the method executes, the substring will be replaced with </a:t>
            </a:r>
            <a:r>
              <a:rPr lang="en-US" altLang="en-US" sz="2400" smtClean="0">
                <a:latin typeface="Courier New" panose="02070309020205020404" pitchFamily="49" charset="0"/>
                <a:ea typeface="Helvetica Neue"/>
                <a:cs typeface="Helvetica Neue"/>
              </a:rPr>
              <a:t>str</a:t>
            </a:r>
            <a:r>
              <a:rPr lang="en-US" altLang="en-US" sz="2400" smtClean="0">
                <a:latin typeface="Helvetica Neue"/>
                <a:ea typeface="Helvetica Neue"/>
                <a:cs typeface="Helvetica Neue"/>
              </a:rPr>
              <a:t>.</a:t>
            </a:r>
          </a:p>
        </p:txBody>
      </p:sp>
      <p:sp>
        <p:nvSpPr>
          <p:cNvPr id="93187" name="Rectangle 3"/>
          <p:cNvSpPr>
            <a:spLocks noGrp="1" noChangeArrowheads="1"/>
          </p:cNvSpPr>
          <p:nvPr>
            <p:ph type="title" idx="4294967295"/>
          </p:nvPr>
        </p:nvSpPr>
        <p:spPr>
          <a:xfrm>
            <a:off x="304800" y="304800"/>
            <a:ext cx="8382000" cy="1143000"/>
          </a:xfrm>
          <a:noFill/>
        </p:spPr>
        <p:txBody>
          <a:bodyPr anchor="ctr"/>
          <a:lstStyle/>
          <a:p>
            <a:pPr eaLnBrk="1" hangingPunct="1"/>
            <a:r>
              <a:rPr lang="en-US" altLang="en-US" sz="2800" smtClean="0">
                <a:latin typeface="Helvetica Neue"/>
                <a:ea typeface="Helvetica Neue"/>
                <a:cs typeface="Helvetica Neue"/>
              </a:rPr>
              <a:t>Replacing a Substring in a </a:t>
            </a:r>
            <a:r>
              <a:rPr lang="en-US" altLang="en-US" sz="2800" smtClean="0">
                <a:latin typeface="Courier New" panose="02070309020205020404" pitchFamily="49" charset="0"/>
                <a:ea typeface="Helvetica Neue"/>
                <a:cs typeface="Helvetica Neue"/>
              </a:rPr>
              <a:t>StringBuilder</a:t>
            </a:r>
            <a:r>
              <a:rPr lang="en-US" altLang="en-US" sz="2800" smtClean="0">
                <a:latin typeface="Helvetica Neue"/>
                <a:ea typeface="Helvetica Neue"/>
                <a:cs typeface="Helvetica Neue"/>
              </a:rPr>
              <a:t> Object</a:t>
            </a:r>
          </a:p>
        </p:txBody>
      </p:sp>
      <p:sp>
        <p:nvSpPr>
          <p:cNvPr id="2" name="Slide Number Placeholder 1"/>
          <p:cNvSpPr>
            <a:spLocks noGrp="1"/>
          </p:cNvSpPr>
          <p:nvPr>
            <p:ph type="sldNum" sz="quarter" idx="12"/>
          </p:nvPr>
        </p:nvSpPr>
        <p:spPr/>
        <p:txBody>
          <a:bodyPr/>
          <a:lstStyle/>
          <a:p>
            <a:pPr>
              <a:defRPr/>
            </a:pPr>
            <a:fld id="{72C4B30A-E151-554F-9F57-FEC60EAD6DEE}" type="slidenum">
              <a:rPr lang="en-GB" smtClean="0"/>
              <a:pPr>
                <a:defRPr/>
              </a:pPr>
              <a:t>17</a:t>
            </a:fld>
            <a:endParaRPr lang="en-GB" dirty="0"/>
          </a:p>
        </p:txBody>
      </p:sp>
    </p:spTree>
    <p:extLst>
      <p:ext uri="{BB962C8B-B14F-4D97-AF65-F5344CB8AC3E}">
        <p14:creationId xmlns:p14="http://schemas.microsoft.com/office/powerpoint/2010/main" val="24065147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body" idx="4294967295"/>
          </p:nvPr>
        </p:nvSpPr>
        <p:spPr/>
        <p:txBody>
          <a:bodyPr/>
          <a:lstStyle/>
          <a:p>
            <a:pPr eaLnBrk="1" hangingPunct="1"/>
            <a:r>
              <a:rPr lang="en-US" altLang="en-US" sz="2800" smtClean="0">
                <a:latin typeface="Helvetica Neue"/>
                <a:ea typeface="Helvetica Neue"/>
                <a:cs typeface="Helvetica Neue"/>
              </a:rPr>
              <a:t>The </a:t>
            </a:r>
            <a:r>
              <a:rPr lang="en-US" altLang="en-US" sz="2800" smtClean="0">
                <a:latin typeface="Courier New" panose="02070309020205020404" pitchFamily="49" charset="0"/>
                <a:ea typeface="Helvetica Neue"/>
                <a:cs typeface="Helvetica Neue"/>
              </a:rPr>
              <a:t>replace</a:t>
            </a:r>
            <a:r>
              <a:rPr lang="en-US" altLang="en-US" sz="2800" smtClean="0">
                <a:latin typeface="Helvetica Neue"/>
                <a:ea typeface="Helvetica Neue"/>
                <a:cs typeface="Helvetica Neue"/>
              </a:rPr>
              <a:t> method in this code replaces the word “Chicago” with “New York”.</a:t>
            </a:r>
            <a:br>
              <a:rPr lang="en-US" altLang="en-US" sz="2800" smtClean="0">
                <a:latin typeface="Helvetica Neue"/>
                <a:ea typeface="Helvetica Neue"/>
                <a:cs typeface="Helvetica Neue"/>
              </a:rPr>
            </a:br>
            <a:endParaRPr lang="en-US" altLang="en-US" sz="2800" smtClean="0">
              <a:latin typeface="Helvetica Neue"/>
              <a:ea typeface="Helvetica Neue"/>
              <a:cs typeface="Helvetica Neue"/>
            </a:endParaRPr>
          </a:p>
          <a:p>
            <a:pPr lvl="1" eaLnBrk="1" hangingPunct="1">
              <a:buFontTx/>
              <a:buNone/>
            </a:pPr>
            <a:r>
              <a:rPr lang="en-US" altLang="en-US" sz="2000" b="1" smtClean="0">
                <a:latin typeface="Courier New" panose="02070309020205020404" pitchFamily="49" charset="0"/>
                <a:ea typeface="Helvetica Neue"/>
                <a:cs typeface="Helvetica Neue"/>
              </a:rPr>
              <a:t>StringBuilder str = new StringBuilder(</a:t>
            </a:r>
          </a:p>
          <a:p>
            <a:pPr lvl="1" eaLnBrk="1" hangingPunct="1">
              <a:buFontTx/>
              <a:buNone/>
            </a:pPr>
            <a:r>
              <a:rPr lang="en-US" altLang="en-US" sz="2000" b="1" smtClean="0">
                <a:latin typeface="Courier New" panose="02070309020205020404" pitchFamily="49" charset="0"/>
                <a:ea typeface="Helvetica Neue"/>
                <a:cs typeface="Helvetica Neue"/>
              </a:rPr>
              <a:t>         "We moved from Chicago to Atlanta.");</a:t>
            </a:r>
          </a:p>
          <a:p>
            <a:pPr lvl="1" eaLnBrk="1" hangingPunct="1">
              <a:buFontTx/>
              <a:buNone/>
            </a:pPr>
            <a:r>
              <a:rPr lang="en-US" altLang="en-US" sz="2000" b="1" smtClean="0">
                <a:latin typeface="Courier New" panose="02070309020205020404" pitchFamily="49" charset="0"/>
                <a:ea typeface="Helvetica Neue"/>
                <a:cs typeface="Helvetica Neue"/>
              </a:rPr>
              <a:t>str.replace(14, 21, "New York");</a:t>
            </a:r>
          </a:p>
          <a:p>
            <a:pPr lvl="1" eaLnBrk="1" hangingPunct="1">
              <a:buFontTx/>
              <a:buNone/>
            </a:pPr>
            <a:r>
              <a:rPr lang="en-US" altLang="en-US" sz="2000" b="1" smtClean="0">
                <a:latin typeface="Courier New" panose="02070309020205020404" pitchFamily="49" charset="0"/>
                <a:ea typeface="Helvetica Neue"/>
                <a:cs typeface="Helvetica Neue"/>
              </a:rPr>
              <a:t>System.out.println(str);</a:t>
            </a:r>
            <a:br>
              <a:rPr lang="en-US" altLang="en-US" sz="2000" b="1" smtClean="0">
                <a:latin typeface="Courier New" panose="02070309020205020404" pitchFamily="49" charset="0"/>
                <a:ea typeface="Helvetica Neue"/>
                <a:cs typeface="Helvetica Neue"/>
              </a:rPr>
            </a:br>
            <a:endParaRPr lang="en-US" altLang="en-US" sz="1800" b="1" smtClean="0">
              <a:latin typeface="Courier New" panose="02070309020205020404" pitchFamily="49" charset="0"/>
              <a:ea typeface="Helvetica Neue"/>
              <a:cs typeface="Helvetica Neue"/>
            </a:endParaRPr>
          </a:p>
          <a:p>
            <a:pPr eaLnBrk="1" hangingPunct="1"/>
            <a:r>
              <a:rPr lang="en-US" altLang="en-US" sz="2800" smtClean="0">
                <a:latin typeface="Helvetica Neue"/>
                <a:ea typeface="Helvetica Neue"/>
                <a:cs typeface="Helvetica Neue"/>
              </a:rPr>
              <a:t>The code will produce the following output:</a:t>
            </a:r>
          </a:p>
          <a:p>
            <a:pPr lvl="1" eaLnBrk="1" hangingPunct="1">
              <a:buFontTx/>
              <a:buNone/>
            </a:pPr>
            <a:r>
              <a:rPr lang="en-US" altLang="en-US" sz="2000" b="1" smtClean="0">
                <a:latin typeface="Courier New" panose="02070309020205020404" pitchFamily="49" charset="0"/>
                <a:ea typeface="Helvetica Neue"/>
                <a:cs typeface="Helvetica Neue"/>
              </a:rPr>
              <a:t>We moved from New York to Atlanta.</a:t>
            </a:r>
          </a:p>
        </p:txBody>
      </p:sp>
      <p:sp>
        <p:nvSpPr>
          <p:cNvPr id="95235" name="Rectangle 3"/>
          <p:cNvSpPr>
            <a:spLocks noGrp="1" noChangeArrowheads="1"/>
          </p:cNvSpPr>
          <p:nvPr>
            <p:ph type="title" idx="4294967295"/>
          </p:nvPr>
        </p:nvSpPr>
        <p:spPr>
          <a:xfrm>
            <a:off x="304800" y="304800"/>
            <a:ext cx="8382000" cy="1143000"/>
          </a:xfrm>
          <a:noFill/>
        </p:spPr>
        <p:txBody>
          <a:bodyPr anchor="ctr"/>
          <a:lstStyle/>
          <a:p>
            <a:pPr eaLnBrk="1" hangingPunct="1"/>
            <a:r>
              <a:rPr lang="en-US" altLang="en-US" sz="2800" smtClean="0">
                <a:latin typeface="Helvetica Neue"/>
                <a:ea typeface="Helvetica Neue"/>
                <a:cs typeface="Helvetica Neue"/>
              </a:rPr>
              <a:t>Replacing a Substring in a </a:t>
            </a:r>
            <a:r>
              <a:rPr lang="en-US" altLang="en-US" sz="2800" smtClean="0">
                <a:latin typeface="Courier New" panose="02070309020205020404" pitchFamily="49" charset="0"/>
                <a:ea typeface="Helvetica Neue"/>
                <a:cs typeface="Helvetica Neue"/>
              </a:rPr>
              <a:t>StringBuilder</a:t>
            </a:r>
            <a:r>
              <a:rPr lang="en-US" altLang="en-US" sz="2800" smtClean="0">
                <a:latin typeface="Helvetica Neue"/>
                <a:ea typeface="Helvetica Neue"/>
                <a:cs typeface="Helvetica Neue"/>
              </a:rPr>
              <a:t> Object</a:t>
            </a:r>
          </a:p>
        </p:txBody>
      </p:sp>
      <p:sp>
        <p:nvSpPr>
          <p:cNvPr id="2" name="Slide Number Placeholder 1"/>
          <p:cNvSpPr>
            <a:spLocks noGrp="1"/>
          </p:cNvSpPr>
          <p:nvPr>
            <p:ph type="sldNum" sz="quarter" idx="12"/>
          </p:nvPr>
        </p:nvSpPr>
        <p:spPr/>
        <p:txBody>
          <a:bodyPr/>
          <a:lstStyle/>
          <a:p>
            <a:pPr>
              <a:defRPr/>
            </a:pPr>
            <a:fld id="{72C4B30A-E151-554F-9F57-FEC60EAD6DEE}" type="slidenum">
              <a:rPr lang="en-GB" smtClean="0"/>
              <a:pPr>
                <a:defRPr/>
              </a:pPr>
              <a:t>18</a:t>
            </a:fld>
            <a:endParaRPr lang="en-GB" dirty="0"/>
          </a:p>
        </p:txBody>
      </p:sp>
    </p:spTree>
    <p:extLst>
      <p:ext uri="{BB962C8B-B14F-4D97-AF65-F5344CB8AC3E}">
        <p14:creationId xmlns:p14="http://schemas.microsoft.com/office/powerpoint/2010/main" val="29005371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idx="4294967295"/>
          </p:nvPr>
        </p:nvSpPr>
        <p:spPr>
          <a:xfrm>
            <a:off x="304800" y="228600"/>
            <a:ext cx="8610600" cy="992188"/>
          </a:xfrm>
        </p:spPr>
        <p:txBody>
          <a:bodyPr/>
          <a:lstStyle/>
          <a:p>
            <a:pPr eaLnBrk="1" hangingPunct="1"/>
            <a:r>
              <a:rPr lang="en-US" altLang="en-US" sz="3200" smtClean="0">
                <a:latin typeface="Helvetica Neue"/>
                <a:ea typeface="Helvetica Neue"/>
                <a:cs typeface="Helvetica Neue"/>
              </a:rPr>
              <a:t>Other </a:t>
            </a:r>
            <a:r>
              <a:rPr lang="en-US" altLang="en-US" sz="3200" smtClean="0">
                <a:latin typeface="Courier New" panose="02070309020205020404" pitchFamily="49" charset="0"/>
                <a:ea typeface="Helvetica Neue"/>
                <a:cs typeface="Helvetica Neue"/>
              </a:rPr>
              <a:t>StringBuilder</a:t>
            </a:r>
            <a:r>
              <a:rPr lang="en-US" altLang="en-US" sz="3200" smtClean="0">
                <a:latin typeface="Helvetica Neue"/>
                <a:ea typeface="Helvetica Neue"/>
                <a:cs typeface="Helvetica Neue"/>
              </a:rPr>
              <a:t> Methods</a:t>
            </a:r>
          </a:p>
        </p:txBody>
      </p:sp>
      <p:sp>
        <p:nvSpPr>
          <p:cNvPr id="97283" name="Rectangle 3"/>
          <p:cNvSpPr>
            <a:spLocks noGrp="1" noChangeArrowheads="1"/>
          </p:cNvSpPr>
          <p:nvPr>
            <p:ph type="body" idx="4294967295"/>
          </p:nvPr>
        </p:nvSpPr>
        <p:spPr/>
        <p:txBody>
          <a:bodyPr>
            <a:normAutofit lnSpcReduction="10000"/>
          </a:bodyPr>
          <a:lstStyle/>
          <a:p>
            <a:pPr eaLnBrk="1" hangingPunct="1">
              <a:lnSpc>
                <a:spcPct val="90000"/>
              </a:lnSpc>
            </a:pPr>
            <a:r>
              <a:rPr lang="en-US" altLang="en-US" sz="2400" smtClean="0">
                <a:latin typeface="Helvetica Neue"/>
                <a:ea typeface="Helvetica Neue"/>
                <a:cs typeface="Helvetica Neue"/>
              </a:rPr>
              <a:t>The </a:t>
            </a:r>
            <a:r>
              <a:rPr lang="en-US" altLang="en-US" sz="2400" smtClean="0">
                <a:latin typeface="Courier New" panose="02070309020205020404" pitchFamily="49" charset="0"/>
                <a:ea typeface="Helvetica Neue"/>
                <a:cs typeface="Helvetica Neue"/>
              </a:rPr>
              <a:t>StringBuilder</a:t>
            </a:r>
            <a:r>
              <a:rPr lang="en-US" altLang="en-US" sz="2400" smtClean="0">
                <a:latin typeface="Helvetica Neue"/>
                <a:ea typeface="Helvetica Neue"/>
                <a:cs typeface="Helvetica Neue"/>
              </a:rPr>
              <a:t> class also provides methods to set and delete characters in an object.</a:t>
            </a:r>
          </a:p>
          <a:p>
            <a:pPr lvl="1" eaLnBrk="1" hangingPunct="1">
              <a:lnSpc>
                <a:spcPct val="90000"/>
              </a:lnSpc>
              <a:buFontTx/>
              <a:buNone/>
            </a:pPr>
            <a:r>
              <a:rPr lang="en-US" altLang="en-US" sz="1600" b="1" smtClean="0">
                <a:latin typeface="Courier New" panose="02070309020205020404" pitchFamily="49" charset="0"/>
                <a:ea typeface="Helvetica Neue"/>
                <a:cs typeface="Helvetica Neue"/>
              </a:rPr>
              <a:t>StringBuilder str = new StringBuilder(</a:t>
            </a:r>
          </a:p>
          <a:p>
            <a:pPr lvl="1" eaLnBrk="1" hangingPunct="1">
              <a:lnSpc>
                <a:spcPct val="90000"/>
              </a:lnSpc>
              <a:buFontTx/>
              <a:buNone/>
            </a:pPr>
            <a:r>
              <a:rPr lang="en-US" altLang="en-US" sz="1600" b="1" smtClean="0">
                <a:latin typeface="Courier New" panose="02070309020205020404" pitchFamily="49" charset="0"/>
                <a:ea typeface="Helvetica Neue"/>
                <a:cs typeface="Helvetica Neue"/>
              </a:rPr>
              <a:t>                      "I ate 100 blueberries!");</a:t>
            </a:r>
          </a:p>
          <a:p>
            <a:pPr lvl="1" eaLnBrk="1" hangingPunct="1">
              <a:lnSpc>
                <a:spcPct val="90000"/>
              </a:lnSpc>
              <a:buFontTx/>
              <a:buNone/>
            </a:pPr>
            <a:r>
              <a:rPr lang="en-US" altLang="en-US" sz="1600" b="1" smtClean="0">
                <a:latin typeface="Courier New" panose="02070309020205020404" pitchFamily="49" charset="0"/>
                <a:ea typeface="Helvetica Neue"/>
                <a:cs typeface="Helvetica Neue"/>
              </a:rPr>
              <a:t>// Display the StringBuilder object.</a:t>
            </a:r>
          </a:p>
          <a:p>
            <a:pPr lvl="1" eaLnBrk="1" hangingPunct="1">
              <a:lnSpc>
                <a:spcPct val="90000"/>
              </a:lnSpc>
              <a:buFontTx/>
              <a:buNone/>
            </a:pPr>
            <a:r>
              <a:rPr lang="en-US" altLang="en-US" sz="1600" b="1" smtClean="0">
                <a:latin typeface="Courier New" panose="02070309020205020404" pitchFamily="49" charset="0"/>
                <a:ea typeface="Helvetica Neue"/>
                <a:cs typeface="Helvetica Neue"/>
              </a:rPr>
              <a:t>System.out.println(str);</a:t>
            </a:r>
          </a:p>
          <a:p>
            <a:pPr lvl="1" eaLnBrk="1" hangingPunct="1">
              <a:lnSpc>
                <a:spcPct val="90000"/>
              </a:lnSpc>
              <a:buFontTx/>
              <a:buNone/>
            </a:pPr>
            <a:r>
              <a:rPr lang="en-US" altLang="en-US" sz="1600" b="1" smtClean="0">
                <a:latin typeface="Courier New" panose="02070309020205020404" pitchFamily="49" charset="0"/>
                <a:ea typeface="Helvetica Neue"/>
                <a:cs typeface="Helvetica Neue"/>
              </a:rPr>
              <a:t>// Delete the '0'.</a:t>
            </a:r>
          </a:p>
          <a:p>
            <a:pPr lvl="1" eaLnBrk="1" hangingPunct="1">
              <a:lnSpc>
                <a:spcPct val="90000"/>
              </a:lnSpc>
              <a:buFontTx/>
              <a:buNone/>
            </a:pPr>
            <a:r>
              <a:rPr lang="en-US" altLang="en-US" sz="1600" b="1" smtClean="0">
                <a:latin typeface="Courier New" panose="02070309020205020404" pitchFamily="49" charset="0"/>
                <a:ea typeface="Helvetica Neue"/>
                <a:cs typeface="Helvetica Neue"/>
              </a:rPr>
              <a:t>str.deleteCharAt(8);</a:t>
            </a:r>
          </a:p>
          <a:p>
            <a:pPr lvl="1" eaLnBrk="1" hangingPunct="1">
              <a:lnSpc>
                <a:spcPct val="90000"/>
              </a:lnSpc>
              <a:buFontTx/>
              <a:buNone/>
            </a:pPr>
            <a:r>
              <a:rPr lang="en-US" altLang="en-US" sz="1600" b="1" smtClean="0">
                <a:latin typeface="Courier New" panose="02070309020205020404" pitchFamily="49" charset="0"/>
                <a:ea typeface="Helvetica Neue"/>
                <a:cs typeface="Helvetica Neue"/>
              </a:rPr>
              <a:t>// Delete "blue".</a:t>
            </a:r>
          </a:p>
          <a:p>
            <a:pPr lvl="1" eaLnBrk="1" hangingPunct="1">
              <a:lnSpc>
                <a:spcPct val="90000"/>
              </a:lnSpc>
              <a:buFontTx/>
              <a:buNone/>
            </a:pPr>
            <a:r>
              <a:rPr lang="en-US" altLang="en-US" sz="1600" b="1" smtClean="0">
                <a:latin typeface="Courier New" panose="02070309020205020404" pitchFamily="49" charset="0"/>
                <a:ea typeface="Helvetica Neue"/>
                <a:cs typeface="Helvetica Neue"/>
              </a:rPr>
              <a:t>str.delete(9, 13);</a:t>
            </a:r>
          </a:p>
          <a:p>
            <a:pPr lvl="1" eaLnBrk="1" hangingPunct="1">
              <a:lnSpc>
                <a:spcPct val="90000"/>
              </a:lnSpc>
              <a:buFontTx/>
              <a:buNone/>
            </a:pPr>
            <a:r>
              <a:rPr lang="en-US" altLang="en-US" sz="1600" b="1" smtClean="0">
                <a:latin typeface="Courier New" panose="02070309020205020404" pitchFamily="49" charset="0"/>
                <a:ea typeface="Helvetica Neue"/>
                <a:cs typeface="Helvetica Neue"/>
              </a:rPr>
              <a:t>// Display the StringBuilder object.</a:t>
            </a:r>
          </a:p>
          <a:p>
            <a:pPr lvl="1" eaLnBrk="1" hangingPunct="1">
              <a:lnSpc>
                <a:spcPct val="90000"/>
              </a:lnSpc>
              <a:buFontTx/>
              <a:buNone/>
            </a:pPr>
            <a:r>
              <a:rPr lang="en-US" altLang="en-US" sz="1600" b="1" smtClean="0">
                <a:latin typeface="Courier New" panose="02070309020205020404" pitchFamily="49" charset="0"/>
                <a:ea typeface="Helvetica Neue"/>
                <a:cs typeface="Helvetica Neue"/>
              </a:rPr>
              <a:t>System.out.println(str);</a:t>
            </a:r>
          </a:p>
          <a:p>
            <a:pPr lvl="1" eaLnBrk="1" hangingPunct="1">
              <a:lnSpc>
                <a:spcPct val="90000"/>
              </a:lnSpc>
              <a:buFontTx/>
              <a:buNone/>
            </a:pPr>
            <a:r>
              <a:rPr lang="en-US" altLang="en-US" sz="1600" b="1" smtClean="0">
                <a:latin typeface="Courier New" panose="02070309020205020404" pitchFamily="49" charset="0"/>
                <a:ea typeface="Helvetica Neue"/>
                <a:cs typeface="Helvetica Neue"/>
              </a:rPr>
              <a:t>// Change the '1' to '5'</a:t>
            </a:r>
          </a:p>
          <a:p>
            <a:pPr lvl="1" eaLnBrk="1" hangingPunct="1">
              <a:lnSpc>
                <a:spcPct val="90000"/>
              </a:lnSpc>
              <a:buFontTx/>
              <a:buNone/>
            </a:pPr>
            <a:r>
              <a:rPr lang="en-US" altLang="en-US" sz="1600" b="1" smtClean="0">
                <a:latin typeface="Courier New" panose="02070309020205020404" pitchFamily="49" charset="0"/>
                <a:ea typeface="Helvetica Neue"/>
                <a:cs typeface="Helvetica Neue"/>
              </a:rPr>
              <a:t>str.setCharAt(6, '5');</a:t>
            </a:r>
          </a:p>
          <a:p>
            <a:pPr lvl="1" eaLnBrk="1" hangingPunct="1">
              <a:lnSpc>
                <a:spcPct val="90000"/>
              </a:lnSpc>
              <a:buFontTx/>
              <a:buNone/>
            </a:pPr>
            <a:r>
              <a:rPr lang="en-US" altLang="en-US" sz="1600" b="1" smtClean="0">
                <a:latin typeface="Courier New" panose="02070309020205020404" pitchFamily="49" charset="0"/>
                <a:ea typeface="Helvetica Neue"/>
                <a:cs typeface="Helvetica Neue"/>
              </a:rPr>
              <a:t>// Display the StringBuilder object.</a:t>
            </a:r>
          </a:p>
          <a:p>
            <a:pPr lvl="1" eaLnBrk="1" hangingPunct="1">
              <a:lnSpc>
                <a:spcPct val="90000"/>
              </a:lnSpc>
              <a:buFontTx/>
              <a:buNone/>
            </a:pPr>
            <a:r>
              <a:rPr lang="en-US" altLang="en-US" sz="1600" b="1" smtClean="0">
                <a:latin typeface="Courier New" panose="02070309020205020404" pitchFamily="49" charset="0"/>
                <a:ea typeface="Helvetica Neue"/>
                <a:cs typeface="Helvetica Neue"/>
              </a:rPr>
              <a:t>System.out.println(str);</a:t>
            </a:r>
          </a:p>
        </p:txBody>
      </p:sp>
      <p:sp>
        <p:nvSpPr>
          <p:cNvPr id="2" name="Slide Number Placeholder 1"/>
          <p:cNvSpPr>
            <a:spLocks noGrp="1"/>
          </p:cNvSpPr>
          <p:nvPr>
            <p:ph type="sldNum" sz="quarter" idx="12"/>
          </p:nvPr>
        </p:nvSpPr>
        <p:spPr/>
        <p:txBody>
          <a:bodyPr/>
          <a:lstStyle/>
          <a:p>
            <a:pPr>
              <a:defRPr/>
            </a:pPr>
            <a:fld id="{72C4B30A-E151-554F-9F57-FEC60EAD6DEE}" type="slidenum">
              <a:rPr lang="en-GB" smtClean="0"/>
              <a:pPr>
                <a:defRPr/>
              </a:pPr>
              <a:t>19</a:t>
            </a:fld>
            <a:endParaRPr lang="en-GB" dirty="0"/>
          </a:p>
        </p:txBody>
      </p:sp>
    </p:spTree>
    <p:extLst>
      <p:ext uri="{BB962C8B-B14F-4D97-AF65-F5344CB8AC3E}">
        <p14:creationId xmlns:p14="http://schemas.microsoft.com/office/powerpoint/2010/main" val="18702957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Rectangle 2"/>
          <p:cNvSpPr>
            <a:spLocks noGrp="1" noChangeArrowheads="1"/>
          </p:cNvSpPr>
          <p:nvPr>
            <p:ph type="title" idx="4294967295"/>
          </p:nvPr>
        </p:nvSpPr>
        <p:spPr/>
        <p:txBody>
          <a:bodyPr/>
          <a:lstStyle/>
          <a:p>
            <a:pPr eaLnBrk="1" hangingPunct="1"/>
            <a:r>
              <a:rPr lang="en-US" altLang="en-US" smtClean="0"/>
              <a:t>Command-Line Arguments</a:t>
            </a:r>
          </a:p>
        </p:txBody>
      </p:sp>
      <p:sp>
        <p:nvSpPr>
          <p:cNvPr id="124932" name="Rectangle 3"/>
          <p:cNvSpPr>
            <a:spLocks noGrp="1" noChangeArrowheads="1"/>
          </p:cNvSpPr>
          <p:nvPr>
            <p:ph type="body" idx="4294967295"/>
          </p:nvPr>
        </p:nvSpPr>
        <p:spPr/>
        <p:txBody>
          <a:bodyPr/>
          <a:lstStyle/>
          <a:p>
            <a:pPr eaLnBrk="1" hangingPunct="1"/>
            <a:r>
              <a:rPr lang="en-US" altLang="en-US" sz="2400" smtClean="0"/>
              <a:t>A Java program can receive arguments from the operating system command-line.</a:t>
            </a:r>
          </a:p>
          <a:p>
            <a:pPr eaLnBrk="1" hangingPunct="1"/>
            <a:r>
              <a:rPr lang="en-US" altLang="en-US" sz="2400" smtClean="0"/>
              <a:t>The </a:t>
            </a:r>
            <a:r>
              <a:rPr lang="en-US" altLang="en-US" sz="2400" smtClean="0">
                <a:latin typeface="Courier New" panose="02070309020205020404" pitchFamily="49" charset="0"/>
              </a:rPr>
              <a:t>main</a:t>
            </a:r>
            <a:r>
              <a:rPr lang="en-US" altLang="en-US" sz="2400" smtClean="0"/>
              <a:t> method has a header that looks like this:</a:t>
            </a:r>
            <a:br>
              <a:rPr lang="en-US" altLang="en-US" sz="2400" smtClean="0"/>
            </a:br>
            <a:endParaRPr lang="en-US" altLang="en-US" sz="2400" smtClean="0"/>
          </a:p>
          <a:p>
            <a:pPr lvl="2" eaLnBrk="1" hangingPunct="1">
              <a:buFontTx/>
              <a:buNone/>
            </a:pPr>
            <a:r>
              <a:rPr lang="en-US" altLang="en-US" b="1" smtClean="0">
                <a:latin typeface="Courier New" panose="02070309020205020404" pitchFamily="49" charset="0"/>
              </a:rPr>
              <a:t>public static void main(String[] args)</a:t>
            </a:r>
          </a:p>
          <a:p>
            <a:pPr lvl="2" eaLnBrk="1" hangingPunct="1">
              <a:buFontTx/>
              <a:buNone/>
            </a:pPr>
            <a:endParaRPr lang="en-US" altLang="en-US" sz="2000" b="1" smtClean="0">
              <a:latin typeface="Courier New" panose="02070309020205020404" pitchFamily="49" charset="0"/>
            </a:endParaRPr>
          </a:p>
          <a:p>
            <a:pPr eaLnBrk="1" hangingPunct="1"/>
            <a:r>
              <a:rPr lang="en-US" altLang="en-US" sz="2400" smtClean="0"/>
              <a:t>The </a:t>
            </a:r>
            <a:r>
              <a:rPr lang="en-US" altLang="en-US" sz="2400" smtClean="0">
                <a:latin typeface="Courier New" panose="02070309020205020404" pitchFamily="49" charset="0"/>
                <a:cs typeface="Courier New" panose="02070309020205020404" pitchFamily="49" charset="0"/>
              </a:rPr>
              <a:t>main</a:t>
            </a:r>
            <a:r>
              <a:rPr lang="en-US" altLang="en-US" sz="2400" smtClean="0"/>
              <a:t> method receives a </a:t>
            </a:r>
            <a:r>
              <a:rPr lang="en-US" altLang="en-US" sz="2400" smtClean="0">
                <a:latin typeface="Courier New" panose="02070309020205020404" pitchFamily="49" charset="0"/>
              </a:rPr>
              <a:t>String</a:t>
            </a:r>
            <a:r>
              <a:rPr lang="en-US" altLang="en-US" sz="2400" smtClean="0"/>
              <a:t> array as a parameter.</a:t>
            </a:r>
          </a:p>
          <a:p>
            <a:pPr eaLnBrk="1" hangingPunct="1"/>
            <a:r>
              <a:rPr lang="en-US" altLang="en-US" sz="2400" smtClean="0"/>
              <a:t>The array that is passed into the </a:t>
            </a:r>
            <a:r>
              <a:rPr lang="en-US" altLang="en-US" sz="2400" smtClean="0">
                <a:latin typeface="Courier New" panose="02070309020205020404" pitchFamily="49" charset="0"/>
              </a:rPr>
              <a:t>args</a:t>
            </a:r>
            <a:r>
              <a:rPr lang="en-US" altLang="en-US" sz="2400" smtClean="0"/>
              <a:t> parameter comes from the operating system command-line.</a:t>
            </a:r>
          </a:p>
        </p:txBody>
      </p:sp>
      <p:sp>
        <p:nvSpPr>
          <p:cNvPr id="3" name="Slide Number Placeholder 2"/>
          <p:cNvSpPr>
            <a:spLocks noGrp="1"/>
          </p:cNvSpPr>
          <p:nvPr>
            <p:ph type="sldNum" sz="quarter" idx="12"/>
          </p:nvPr>
        </p:nvSpPr>
        <p:spPr/>
        <p:txBody>
          <a:bodyPr/>
          <a:lstStyle/>
          <a:p>
            <a:pPr>
              <a:defRPr/>
            </a:pPr>
            <a:fld id="{72C4B30A-E151-554F-9F57-FEC60EAD6DEE}" type="slidenum">
              <a:rPr lang="en-GB" smtClean="0"/>
              <a:pPr>
                <a:defRPr/>
              </a:pPr>
              <a:t>2</a:t>
            </a:fld>
            <a:endParaRPr lang="en-GB" dirty="0"/>
          </a:p>
        </p:txBody>
      </p:sp>
    </p:spTree>
    <p:extLst>
      <p:ext uri="{BB962C8B-B14F-4D97-AF65-F5344CB8AC3E}">
        <p14:creationId xmlns:p14="http://schemas.microsoft.com/office/powerpoint/2010/main" val="28401720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Title 1"/>
          <p:cNvSpPr>
            <a:spLocks noGrp="1"/>
          </p:cNvSpPr>
          <p:nvPr>
            <p:ph type="title"/>
          </p:nvPr>
        </p:nvSpPr>
        <p:spPr/>
        <p:txBody>
          <a:bodyPr/>
          <a:lstStyle/>
          <a:p>
            <a:pPr eaLnBrk="1" hangingPunct="1"/>
            <a:r>
              <a:rPr lang="en-US" altLang="en-US" smtClean="0">
                <a:latin typeface="Helvetica Neue"/>
                <a:ea typeface="Helvetica Neue"/>
                <a:cs typeface="Helvetica Neue"/>
              </a:rPr>
              <a:t>Other </a:t>
            </a:r>
            <a:r>
              <a:rPr lang="en-US" altLang="en-US" smtClean="0">
                <a:latin typeface="Courier New" panose="02070309020205020404" pitchFamily="49" charset="0"/>
                <a:ea typeface="Helvetica Neue"/>
                <a:cs typeface="Helvetica Neue"/>
              </a:rPr>
              <a:t>StringBuilder</a:t>
            </a:r>
            <a:r>
              <a:rPr lang="en-US" altLang="en-US" smtClean="0">
                <a:latin typeface="Helvetica Neue"/>
                <a:ea typeface="Helvetica Neue"/>
                <a:cs typeface="Helvetica Neue"/>
              </a:rPr>
              <a:t> Methods</a:t>
            </a:r>
          </a:p>
        </p:txBody>
      </p:sp>
      <p:sp>
        <p:nvSpPr>
          <p:cNvPr id="99330" name="Content Placeholder 2"/>
          <p:cNvSpPr>
            <a:spLocks noGrp="1"/>
          </p:cNvSpPr>
          <p:nvPr>
            <p:ph idx="1"/>
          </p:nvPr>
        </p:nvSpPr>
        <p:spPr/>
        <p:txBody>
          <a:bodyPr/>
          <a:lstStyle/>
          <a:p>
            <a:pPr eaLnBrk="1" hangingPunct="1"/>
            <a:r>
              <a:rPr lang="en-US" altLang="en-US" smtClean="0">
                <a:latin typeface="Helvetica Neue"/>
                <a:ea typeface="Helvetica Neue"/>
                <a:cs typeface="Helvetica Neue"/>
              </a:rPr>
              <a:t>The </a:t>
            </a:r>
            <a:r>
              <a:rPr lang="en-US" altLang="en-US" smtClean="0">
                <a:latin typeface="Courier New" panose="02070309020205020404" pitchFamily="49" charset="0"/>
                <a:ea typeface="Helvetica Neue"/>
                <a:cs typeface="Helvetica Neue"/>
              </a:rPr>
              <a:t>toString</a:t>
            </a:r>
            <a:r>
              <a:rPr lang="en-US" altLang="en-US" smtClean="0">
                <a:latin typeface="Helvetica Neue"/>
                <a:ea typeface="Helvetica Neue"/>
                <a:cs typeface="Helvetica Neue"/>
              </a:rPr>
              <a:t> method</a:t>
            </a:r>
          </a:p>
          <a:p>
            <a:pPr lvl="1" eaLnBrk="1" hangingPunct="1"/>
            <a:r>
              <a:rPr lang="en-US" altLang="en-US" smtClean="0">
                <a:latin typeface="Helvetica Neue"/>
                <a:ea typeface="Helvetica Neue"/>
                <a:cs typeface="Helvetica Neue"/>
              </a:rPr>
              <a:t>You can call a </a:t>
            </a:r>
            <a:r>
              <a:rPr lang="en-US" altLang="en-US" smtClean="0">
                <a:latin typeface="Courier New" panose="02070309020205020404" pitchFamily="49" charset="0"/>
                <a:ea typeface="Helvetica Neue"/>
                <a:cs typeface="Helvetica Neue"/>
              </a:rPr>
              <a:t>StringBuilder</a:t>
            </a:r>
            <a:r>
              <a:rPr lang="en-US" altLang="en-US" smtClean="0">
                <a:latin typeface="Helvetica Neue"/>
                <a:ea typeface="Helvetica Neue"/>
                <a:cs typeface="Helvetica Neue"/>
              </a:rPr>
              <a:t>'s </a:t>
            </a:r>
            <a:r>
              <a:rPr lang="en-US" altLang="en-US" smtClean="0">
                <a:latin typeface="Courier New" panose="02070309020205020404" pitchFamily="49" charset="0"/>
                <a:ea typeface="Helvetica Neue"/>
                <a:cs typeface="Helvetica Neue"/>
              </a:rPr>
              <a:t>toString</a:t>
            </a:r>
            <a:r>
              <a:rPr lang="en-US" altLang="en-US" smtClean="0">
                <a:latin typeface="Helvetica Neue"/>
                <a:ea typeface="Helvetica Neue"/>
                <a:cs typeface="Helvetica Neue"/>
              </a:rPr>
              <a:t> method to convert that </a:t>
            </a:r>
            <a:r>
              <a:rPr lang="en-US" altLang="en-US" smtClean="0">
                <a:latin typeface="Courier New" panose="02070309020205020404" pitchFamily="49" charset="0"/>
                <a:ea typeface="Helvetica Neue"/>
                <a:cs typeface="Helvetica Neue"/>
              </a:rPr>
              <a:t>StringBuilder</a:t>
            </a:r>
            <a:r>
              <a:rPr lang="en-US" altLang="en-US" smtClean="0">
                <a:latin typeface="Helvetica Neue"/>
                <a:ea typeface="Helvetica Neue"/>
                <a:cs typeface="Helvetica Neue"/>
              </a:rPr>
              <a:t> object to a regular </a:t>
            </a:r>
            <a:r>
              <a:rPr lang="en-US" altLang="en-US" smtClean="0">
                <a:latin typeface="Courier New" panose="02070309020205020404" pitchFamily="49" charset="0"/>
                <a:ea typeface="Helvetica Neue"/>
                <a:cs typeface="Helvetica Neue"/>
              </a:rPr>
              <a:t>String</a:t>
            </a:r>
          </a:p>
        </p:txBody>
      </p:sp>
      <p:sp>
        <p:nvSpPr>
          <p:cNvPr id="99331" name="TextBox 3"/>
          <p:cNvSpPr txBox="1">
            <a:spLocks noChangeArrowheads="1"/>
          </p:cNvSpPr>
          <p:nvPr/>
        </p:nvSpPr>
        <p:spPr bwMode="auto">
          <a:xfrm>
            <a:off x="304800" y="4267200"/>
            <a:ext cx="8534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Char char="•"/>
              <a:defRPr sz="3200">
                <a:solidFill>
                  <a:schemeClr val="tx1"/>
                </a:solidFill>
                <a:latin typeface="Helvetica Neue"/>
                <a:ea typeface="Helvetica Neue"/>
                <a:cs typeface="Helvetica Neue"/>
              </a:defRPr>
            </a:lvl1pPr>
            <a:lvl2pPr marL="742950" indent="-285750">
              <a:spcBef>
                <a:spcPct val="20000"/>
              </a:spcBef>
              <a:buClr>
                <a:schemeClr val="tx1"/>
              </a:buClr>
              <a:buChar char="–"/>
              <a:defRPr sz="2800">
                <a:solidFill>
                  <a:schemeClr val="tx1"/>
                </a:solidFill>
                <a:latin typeface="Helvetica Neue"/>
                <a:ea typeface="Helvetica Neue"/>
                <a:cs typeface="Helvetica Neue"/>
              </a:defRPr>
            </a:lvl2pPr>
            <a:lvl3pPr marL="1143000" indent="-228600">
              <a:spcBef>
                <a:spcPct val="20000"/>
              </a:spcBef>
              <a:buClr>
                <a:schemeClr val="tx1"/>
              </a:buClr>
              <a:buChar char="•"/>
              <a:defRPr sz="2400">
                <a:solidFill>
                  <a:schemeClr val="tx1"/>
                </a:solidFill>
                <a:latin typeface="Helvetica Neue"/>
                <a:ea typeface="Helvetica Neue"/>
                <a:cs typeface="Helvetica Neue"/>
              </a:defRPr>
            </a:lvl3pPr>
            <a:lvl4pPr marL="1600200" indent="-228600">
              <a:spcBef>
                <a:spcPct val="20000"/>
              </a:spcBef>
              <a:buClr>
                <a:schemeClr val="tx1"/>
              </a:buClr>
              <a:buChar char="–"/>
              <a:defRPr sz="2000">
                <a:solidFill>
                  <a:schemeClr val="tx1"/>
                </a:solidFill>
                <a:latin typeface="Helvetica Neue"/>
                <a:ea typeface="Helvetica Neue"/>
                <a:cs typeface="Helvetica Neue"/>
              </a:defRPr>
            </a:lvl4pPr>
            <a:lvl5pPr marL="2057400" indent="-228600">
              <a:spcBef>
                <a:spcPct val="20000"/>
              </a:spcBef>
              <a:buClr>
                <a:schemeClr val="tx1"/>
              </a:buClr>
              <a:buChar char="»"/>
              <a:defRPr sz="2000">
                <a:solidFill>
                  <a:schemeClr val="tx1"/>
                </a:solidFill>
                <a:latin typeface="Helvetica Neue"/>
                <a:ea typeface="Helvetica Neue"/>
                <a:cs typeface="Helvetica Neue"/>
              </a:defRPr>
            </a:lvl5pPr>
            <a:lvl6pPr marL="2514600" indent="-228600" eaLnBrk="0" fontAlgn="base" hangingPunct="0">
              <a:spcBef>
                <a:spcPct val="20000"/>
              </a:spcBef>
              <a:spcAft>
                <a:spcPct val="0"/>
              </a:spcAft>
              <a:buClr>
                <a:schemeClr val="tx1"/>
              </a:buClr>
              <a:buChar char="»"/>
              <a:defRPr sz="2000">
                <a:solidFill>
                  <a:schemeClr val="tx1"/>
                </a:solidFill>
                <a:latin typeface="Helvetica Neue"/>
                <a:ea typeface="Helvetica Neue"/>
                <a:cs typeface="Helvetica Neue"/>
              </a:defRPr>
            </a:lvl6pPr>
            <a:lvl7pPr marL="2971800" indent="-228600" eaLnBrk="0" fontAlgn="base" hangingPunct="0">
              <a:spcBef>
                <a:spcPct val="20000"/>
              </a:spcBef>
              <a:spcAft>
                <a:spcPct val="0"/>
              </a:spcAft>
              <a:buClr>
                <a:schemeClr val="tx1"/>
              </a:buClr>
              <a:buChar char="»"/>
              <a:defRPr sz="2000">
                <a:solidFill>
                  <a:schemeClr val="tx1"/>
                </a:solidFill>
                <a:latin typeface="Helvetica Neue"/>
                <a:ea typeface="Helvetica Neue"/>
                <a:cs typeface="Helvetica Neue"/>
              </a:defRPr>
            </a:lvl7pPr>
            <a:lvl8pPr marL="3429000" indent="-228600" eaLnBrk="0" fontAlgn="base" hangingPunct="0">
              <a:spcBef>
                <a:spcPct val="20000"/>
              </a:spcBef>
              <a:spcAft>
                <a:spcPct val="0"/>
              </a:spcAft>
              <a:buClr>
                <a:schemeClr val="tx1"/>
              </a:buClr>
              <a:buChar char="»"/>
              <a:defRPr sz="2000">
                <a:solidFill>
                  <a:schemeClr val="tx1"/>
                </a:solidFill>
                <a:latin typeface="Helvetica Neue"/>
                <a:ea typeface="Helvetica Neue"/>
                <a:cs typeface="Helvetica Neue"/>
              </a:defRPr>
            </a:lvl8pPr>
            <a:lvl9pPr marL="3886200" indent="-228600" eaLnBrk="0" fontAlgn="base" hangingPunct="0">
              <a:spcBef>
                <a:spcPct val="20000"/>
              </a:spcBef>
              <a:spcAft>
                <a:spcPct val="0"/>
              </a:spcAft>
              <a:buClr>
                <a:schemeClr val="tx1"/>
              </a:buClr>
              <a:buChar char="»"/>
              <a:defRPr sz="2000">
                <a:solidFill>
                  <a:schemeClr val="tx1"/>
                </a:solidFill>
                <a:latin typeface="Helvetica Neue"/>
                <a:ea typeface="Helvetica Neue"/>
                <a:cs typeface="Helvetica Neue"/>
              </a:defRPr>
            </a:lvl9pPr>
          </a:lstStyle>
          <a:p>
            <a:pPr eaLnBrk="1" hangingPunct="1">
              <a:spcBef>
                <a:spcPct val="0"/>
              </a:spcBef>
              <a:buClrTx/>
              <a:buFontTx/>
              <a:buNone/>
            </a:pPr>
            <a:r>
              <a:rPr lang="en-US" altLang="en-US" sz="1800">
                <a:latin typeface="Courier New" panose="02070309020205020404" pitchFamily="49" charset="0"/>
              </a:rPr>
              <a:t>StringBuilder strb = new StringBuilder("This is a test.");</a:t>
            </a:r>
          </a:p>
          <a:p>
            <a:pPr eaLnBrk="1" hangingPunct="1">
              <a:spcBef>
                <a:spcPct val="0"/>
              </a:spcBef>
              <a:buClrTx/>
              <a:buFontTx/>
              <a:buNone/>
            </a:pPr>
            <a:r>
              <a:rPr lang="en-US" altLang="en-US" sz="1800">
                <a:latin typeface="Courier New" panose="02070309020205020404" pitchFamily="49" charset="0"/>
              </a:rPr>
              <a:t>String str = strb.toString();</a:t>
            </a:r>
          </a:p>
        </p:txBody>
      </p:sp>
      <p:sp>
        <p:nvSpPr>
          <p:cNvPr id="2" name="Slide Number Placeholder 1"/>
          <p:cNvSpPr>
            <a:spLocks noGrp="1"/>
          </p:cNvSpPr>
          <p:nvPr>
            <p:ph type="sldNum" sz="quarter" idx="12"/>
          </p:nvPr>
        </p:nvSpPr>
        <p:spPr/>
        <p:txBody>
          <a:bodyPr/>
          <a:lstStyle/>
          <a:p>
            <a:fld id="{1D5CD492-2BC6-F348-9965-EC1D86DF57A8}" type="slidenum">
              <a:rPr lang="en-US" smtClean="0"/>
              <a:t>20</a:t>
            </a:fld>
            <a:endParaRPr lang="en-US"/>
          </a:p>
        </p:txBody>
      </p:sp>
    </p:spTree>
    <p:extLst>
      <p:ext uri="{BB962C8B-B14F-4D97-AF65-F5344CB8AC3E}">
        <p14:creationId xmlns:p14="http://schemas.microsoft.com/office/powerpoint/2010/main" val="28682689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idx="4294967295"/>
          </p:nvPr>
        </p:nvSpPr>
        <p:spPr/>
        <p:txBody>
          <a:bodyPr/>
          <a:lstStyle/>
          <a:p>
            <a:pPr eaLnBrk="1" hangingPunct="1"/>
            <a:r>
              <a:rPr lang="en-US" altLang="en-US" sz="3200" dirty="0" smtClean="0">
                <a:latin typeface="Helvetica Neue"/>
                <a:ea typeface="Helvetica Neue"/>
                <a:cs typeface="Helvetica Neue"/>
              </a:rPr>
              <a:t>Activity 14</a:t>
            </a:r>
          </a:p>
        </p:txBody>
      </p:sp>
      <p:sp>
        <p:nvSpPr>
          <p:cNvPr id="98307" name="Rectangle 3"/>
          <p:cNvSpPr>
            <a:spLocks noGrp="1" noChangeArrowheads="1"/>
          </p:cNvSpPr>
          <p:nvPr>
            <p:ph type="body" idx="4294967295"/>
          </p:nvPr>
        </p:nvSpPr>
        <p:spPr>
          <a:xfrm>
            <a:off x="381000" y="1371600"/>
            <a:ext cx="8001000" cy="5105400"/>
          </a:xfrm>
        </p:spPr>
        <p:txBody>
          <a:bodyPr/>
          <a:lstStyle/>
          <a:p>
            <a:pPr marL="0" indent="0">
              <a:buFontTx/>
              <a:buNone/>
              <a:defRPr/>
            </a:pPr>
            <a:endParaRPr lang="en-US" sz="2400" b="1" dirty="0"/>
          </a:p>
          <a:p>
            <a:pPr>
              <a:defRPr/>
            </a:pPr>
            <a:r>
              <a:rPr lang="en-US" sz="2400" dirty="0" smtClean="0"/>
              <a:t>Write </a:t>
            </a:r>
            <a:r>
              <a:rPr lang="en-US" sz="2400" dirty="0"/>
              <a:t>a method that accepts a String object as an argument and </a:t>
            </a:r>
            <a:r>
              <a:rPr lang="en-US" sz="2400" dirty="0" smtClean="0"/>
              <a:t>reverse the words in it using a </a:t>
            </a:r>
            <a:r>
              <a:rPr lang="en-US" sz="2400" dirty="0" err="1" smtClean="0"/>
              <a:t>StringBuilder</a:t>
            </a:r>
            <a:r>
              <a:rPr lang="en-US" sz="2400" dirty="0" smtClean="0"/>
              <a:t> and split method. </a:t>
            </a:r>
            <a:r>
              <a:rPr lang="en-US" sz="2400" dirty="0"/>
              <a:t>For instance, if the argument is “Four score and seven years ago” the method should return </a:t>
            </a:r>
            <a:r>
              <a:rPr lang="en-US" sz="2400" dirty="0" smtClean="0"/>
              <a:t>the “ago years seven and score Four”</a:t>
            </a:r>
          </a:p>
          <a:p>
            <a:pPr>
              <a:defRPr/>
            </a:pPr>
            <a:r>
              <a:rPr lang="en-US" dirty="0" smtClean="0"/>
              <a:t>Now create another method that completely reverse the argument character by </a:t>
            </a:r>
            <a:r>
              <a:rPr lang="en-US" dirty="0" smtClean="0"/>
              <a:t>character. (note: You don’t need split method for this) </a:t>
            </a:r>
            <a:endParaRPr lang="en-US" sz="2400" dirty="0"/>
          </a:p>
        </p:txBody>
      </p:sp>
      <p:sp>
        <p:nvSpPr>
          <p:cNvPr id="2" name="Slide Number Placeholder 1"/>
          <p:cNvSpPr>
            <a:spLocks noGrp="1"/>
          </p:cNvSpPr>
          <p:nvPr>
            <p:ph type="sldNum" sz="quarter" idx="12"/>
          </p:nvPr>
        </p:nvSpPr>
        <p:spPr/>
        <p:txBody>
          <a:bodyPr/>
          <a:lstStyle/>
          <a:p>
            <a:pPr>
              <a:defRPr/>
            </a:pPr>
            <a:fld id="{72C4B30A-E151-554F-9F57-FEC60EAD6DEE}" type="slidenum">
              <a:rPr lang="en-GB" smtClean="0"/>
              <a:pPr>
                <a:defRPr/>
              </a:pPr>
              <a:t>21</a:t>
            </a:fld>
            <a:endParaRPr lang="en-GB" dirty="0"/>
          </a:p>
        </p:txBody>
      </p:sp>
    </p:spTree>
    <p:extLst>
      <p:ext uri="{BB962C8B-B14F-4D97-AF65-F5344CB8AC3E}">
        <p14:creationId xmlns:p14="http://schemas.microsoft.com/office/powerpoint/2010/main" val="22852584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p:txBody>
          <a:bodyPr/>
          <a:lstStyle/>
          <a:p>
            <a:pPr eaLnBrk="1" hangingPunct="1"/>
            <a:r>
              <a:rPr lang="en-US" altLang="en-US" smtClean="0">
                <a:latin typeface="Helvetica Neue"/>
                <a:ea typeface="Helvetica Neue"/>
                <a:cs typeface="Helvetica Neue"/>
              </a:rPr>
              <a:t>Substrings</a:t>
            </a:r>
          </a:p>
        </p:txBody>
      </p:sp>
      <p:sp>
        <p:nvSpPr>
          <p:cNvPr id="48131" name="Rectangle 3"/>
          <p:cNvSpPr>
            <a:spLocks noGrp="1" noChangeArrowheads="1"/>
          </p:cNvSpPr>
          <p:nvPr>
            <p:ph type="body" idx="4294967295"/>
          </p:nvPr>
        </p:nvSpPr>
        <p:spPr>
          <a:xfrm>
            <a:off x="304800" y="1371600"/>
            <a:ext cx="8382000" cy="4724400"/>
          </a:xfrm>
        </p:spPr>
        <p:txBody>
          <a:bodyPr/>
          <a:lstStyle/>
          <a:p>
            <a:pPr eaLnBrk="1" hangingPunct="1"/>
            <a:r>
              <a:rPr lang="en-US" altLang="en-US" sz="2400" dirty="0" smtClean="0">
                <a:latin typeface="Helvetica Neue"/>
                <a:ea typeface="Helvetica Neue"/>
                <a:cs typeface="Helvetica Neue"/>
              </a:rPr>
              <a:t>The </a:t>
            </a:r>
            <a:r>
              <a:rPr lang="en-US" altLang="en-US" sz="2400" dirty="0" smtClean="0">
                <a:latin typeface="Courier New" panose="02070309020205020404" pitchFamily="49" charset="0"/>
                <a:ea typeface="Helvetica Neue"/>
                <a:cs typeface="Helvetica Neue"/>
              </a:rPr>
              <a:t>String</a:t>
            </a:r>
            <a:r>
              <a:rPr lang="en-US" altLang="en-US" sz="2400" dirty="0" smtClean="0">
                <a:latin typeface="Helvetica Neue"/>
                <a:ea typeface="Helvetica Neue"/>
                <a:cs typeface="Helvetica Neue"/>
              </a:rPr>
              <a:t> class provides several methods that search for a string inside of a string.</a:t>
            </a:r>
          </a:p>
          <a:p>
            <a:pPr eaLnBrk="1" hangingPunct="1"/>
            <a:r>
              <a:rPr lang="en-US" altLang="en-US" sz="2400" dirty="0" smtClean="0">
                <a:latin typeface="Helvetica Neue"/>
                <a:ea typeface="Helvetica Neue"/>
                <a:cs typeface="Helvetica Neue"/>
              </a:rPr>
              <a:t>A </a:t>
            </a:r>
            <a:r>
              <a:rPr lang="en-US" altLang="en-US" sz="2400" i="1" dirty="0" smtClean="0">
                <a:latin typeface="Helvetica Neue"/>
                <a:ea typeface="Helvetica Neue"/>
                <a:cs typeface="Helvetica Neue"/>
              </a:rPr>
              <a:t>substring</a:t>
            </a:r>
            <a:r>
              <a:rPr lang="en-US" altLang="en-US" sz="2400" dirty="0" smtClean="0">
                <a:latin typeface="Helvetica Neue"/>
                <a:ea typeface="Helvetica Neue"/>
                <a:cs typeface="Helvetica Neue"/>
              </a:rPr>
              <a:t> is a string that is part of another string.</a:t>
            </a:r>
          </a:p>
          <a:p>
            <a:pPr eaLnBrk="1" hangingPunct="1"/>
            <a:r>
              <a:rPr lang="en-US" altLang="en-US" sz="2400" dirty="0" smtClean="0">
                <a:latin typeface="Helvetica Neue"/>
                <a:ea typeface="Helvetica Neue"/>
                <a:cs typeface="Helvetica Neue"/>
              </a:rPr>
              <a:t>Some of the substring searching methods provided by the </a:t>
            </a:r>
            <a:r>
              <a:rPr lang="en-US" altLang="en-US" sz="2400" dirty="0" smtClean="0">
                <a:latin typeface="Courier New" panose="02070309020205020404" pitchFamily="49" charset="0"/>
                <a:ea typeface="Helvetica Neue"/>
                <a:cs typeface="Helvetica Neue"/>
              </a:rPr>
              <a:t>String</a:t>
            </a:r>
            <a:r>
              <a:rPr lang="en-US" altLang="en-US" sz="2400" dirty="0" smtClean="0">
                <a:latin typeface="Helvetica Neue"/>
                <a:ea typeface="Helvetica Neue"/>
                <a:cs typeface="Helvetica Neue"/>
              </a:rPr>
              <a:t> class:</a:t>
            </a:r>
            <a:r>
              <a:rPr lang="en-US" altLang="en-US" sz="2800" dirty="0" smtClean="0">
                <a:latin typeface="Helvetica Neue"/>
                <a:ea typeface="Helvetica Neue"/>
                <a:cs typeface="Helvetica Neue"/>
              </a:rPr>
              <a:t/>
            </a:r>
            <a:br>
              <a:rPr lang="en-US" altLang="en-US" sz="2800" dirty="0" smtClean="0">
                <a:latin typeface="Helvetica Neue"/>
                <a:ea typeface="Helvetica Neue"/>
                <a:cs typeface="Helvetica Neue"/>
              </a:rPr>
            </a:br>
            <a:endParaRPr lang="en-US" altLang="en-US" sz="2800" dirty="0" smtClean="0">
              <a:latin typeface="Helvetica Neue"/>
              <a:ea typeface="Helvetica Neue"/>
              <a:cs typeface="Helvetica Neue"/>
            </a:endParaRPr>
          </a:p>
          <a:p>
            <a:pPr lvl="1" eaLnBrk="1" hangingPunct="1">
              <a:buFontTx/>
              <a:buNone/>
            </a:pPr>
            <a:r>
              <a:rPr lang="en-US" altLang="en-US" sz="1800" b="1" dirty="0" err="1" smtClean="0">
                <a:latin typeface="Courier New" panose="02070309020205020404" pitchFamily="49" charset="0"/>
                <a:ea typeface="Helvetica Neue"/>
                <a:cs typeface="Helvetica Neue"/>
              </a:rPr>
              <a:t>boolean</a:t>
            </a:r>
            <a:r>
              <a:rPr lang="en-US" altLang="en-US" sz="1800" b="1" dirty="0" smtClean="0">
                <a:latin typeface="Courier New" panose="02070309020205020404" pitchFamily="49" charset="0"/>
                <a:ea typeface="Helvetica Neue"/>
                <a:cs typeface="Helvetica Neue"/>
              </a:rPr>
              <a:t> </a:t>
            </a:r>
            <a:r>
              <a:rPr lang="en-US" altLang="en-US" sz="1800" b="1" dirty="0" err="1" smtClean="0">
                <a:latin typeface="Courier New" panose="02070309020205020404" pitchFamily="49" charset="0"/>
                <a:ea typeface="Helvetica Neue"/>
                <a:cs typeface="Helvetica Neue"/>
              </a:rPr>
              <a:t>startsWith</a:t>
            </a:r>
            <a:r>
              <a:rPr lang="en-US" altLang="en-US" sz="1800" b="1" dirty="0" smtClean="0">
                <a:latin typeface="Courier New" panose="02070309020205020404" pitchFamily="49" charset="0"/>
                <a:ea typeface="Helvetica Neue"/>
                <a:cs typeface="Helvetica Neue"/>
              </a:rPr>
              <a:t>(String </a:t>
            </a:r>
            <a:r>
              <a:rPr lang="en-US" altLang="en-US" sz="1800" b="1" i="1" dirty="0" err="1" smtClean="0">
                <a:latin typeface="Courier New" panose="02070309020205020404" pitchFamily="49" charset="0"/>
                <a:ea typeface="Helvetica Neue"/>
                <a:cs typeface="Helvetica Neue"/>
              </a:rPr>
              <a:t>str</a:t>
            </a:r>
            <a:r>
              <a:rPr lang="en-US" altLang="en-US" sz="1800" b="1" dirty="0" smtClean="0">
                <a:latin typeface="Courier New" panose="02070309020205020404" pitchFamily="49" charset="0"/>
                <a:ea typeface="Helvetica Neue"/>
                <a:cs typeface="Helvetica Neue"/>
              </a:rPr>
              <a:t>)</a:t>
            </a:r>
          </a:p>
          <a:p>
            <a:pPr lvl="1" eaLnBrk="1" hangingPunct="1">
              <a:buFontTx/>
              <a:buNone/>
            </a:pPr>
            <a:r>
              <a:rPr lang="en-US" altLang="en-US" sz="1800" b="1" dirty="0" err="1" smtClean="0">
                <a:latin typeface="Courier New" panose="02070309020205020404" pitchFamily="49" charset="0"/>
                <a:ea typeface="Helvetica Neue"/>
                <a:cs typeface="Helvetica Neue"/>
              </a:rPr>
              <a:t>boolean</a:t>
            </a:r>
            <a:r>
              <a:rPr lang="en-US" altLang="en-US" sz="1800" b="1" dirty="0" smtClean="0">
                <a:latin typeface="Courier New" panose="02070309020205020404" pitchFamily="49" charset="0"/>
                <a:ea typeface="Helvetica Neue"/>
                <a:cs typeface="Helvetica Neue"/>
              </a:rPr>
              <a:t> </a:t>
            </a:r>
            <a:r>
              <a:rPr lang="en-US" altLang="en-US" sz="1800" b="1" dirty="0" err="1" smtClean="0">
                <a:latin typeface="Courier New" panose="02070309020205020404" pitchFamily="49" charset="0"/>
                <a:ea typeface="Helvetica Neue"/>
                <a:cs typeface="Helvetica Neue"/>
              </a:rPr>
              <a:t>endsWith</a:t>
            </a:r>
            <a:r>
              <a:rPr lang="en-US" altLang="en-US" sz="1800" b="1" dirty="0" smtClean="0">
                <a:latin typeface="Courier New" panose="02070309020205020404" pitchFamily="49" charset="0"/>
                <a:ea typeface="Helvetica Neue"/>
                <a:cs typeface="Helvetica Neue"/>
              </a:rPr>
              <a:t>(String </a:t>
            </a:r>
            <a:r>
              <a:rPr lang="en-US" altLang="en-US" sz="1800" b="1" i="1" dirty="0" err="1" smtClean="0">
                <a:latin typeface="Courier New" panose="02070309020205020404" pitchFamily="49" charset="0"/>
                <a:ea typeface="Helvetica Neue"/>
                <a:cs typeface="Helvetica Neue"/>
              </a:rPr>
              <a:t>str</a:t>
            </a:r>
            <a:r>
              <a:rPr lang="en-US" altLang="en-US" sz="1800" b="1" dirty="0" smtClean="0">
                <a:latin typeface="Courier New" panose="02070309020205020404" pitchFamily="49" charset="0"/>
                <a:ea typeface="Helvetica Neue"/>
                <a:cs typeface="Helvetica Neue"/>
              </a:rPr>
              <a:t>)</a:t>
            </a:r>
          </a:p>
        </p:txBody>
      </p:sp>
      <p:sp>
        <p:nvSpPr>
          <p:cNvPr id="2" name="Slide Number Placeholder 1"/>
          <p:cNvSpPr>
            <a:spLocks noGrp="1"/>
          </p:cNvSpPr>
          <p:nvPr>
            <p:ph type="sldNum" sz="quarter" idx="12"/>
          </p:nvPr>
        </p:nvSpPr>
        <p:spPr/>
        <p:txBody>
          <a:bodyPr/>
          <a:lstStyle/>
          <a:p>
            <a:pPr>
              <a:defRPr/>
            </a:pPr>
            <a:fld id="{72C4B30A-E151-554F-9F57-FEC60EAD6DEE}" type="slidenum">
              <a:rPr lang="en-GB" smtClean="0"/>
              <a:pPr>
                <a:defRPr/>
              </a:pPr>
              <a:t>22</a:t>
            </a:fld>
            <a:endParaRPr lang="en-GB" dirty="0"/>
          </a:p>
        </p:txBody>
      </p:sp>
    </p:spTree>
    <p:extLst>
      <p:ext uri="{BB962C8B-B14F-4D97-AF65-F5344CB8AC3E}">
        <p14:creationId xmlns:p14="http://schemas.microsoft.com/office/powerpoint/2010/main" val="5741775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p:txBody>
          <a:bodyPr/>
          <a:lstStyle/>
          <a:p>
            <a:pPr eaLnBrk="1" hangingPunct="1"/>
            <a:r>
              <a:rPr lang="en-US" altLang="en-US" smtClean="0">
                <a:latin typeface="Helvetica Neue"/>
                <a:ea typeface="Helvetica Neue"/>
                <a:cs typeface="Helvetica Neue"/>
              </a:rPr>
              <a:t>Searching Strings</a:t>
            </a:r>
          </a:p>
        </p:txBody>
      </p:sp>
      <p:sp>
        <p:nvSpPr>
          <p:cNvPr id="50179" name="Rectangle 3"/>
          <p:cNvSpPr>
            <a:spLocks noGrp="1" noChangeArrowheads="1"/>
          </p:cNvSpPr>
          <p:nvPr>
            <p:ph type="body" idx="4294967295"/>
          </p:nvPr>
        </p:nvSpPr>
        <p:spPr>
          <a:xfrm>
            <a:off x="304800" y="1371600"/>
            <a:ext cx="8305800" cy="4724400"/>
          </a:xfrm>
        </p:spPr>
        <p:txBody>
          <a:bodyPr/>
          <a:lstStyle/>
          <a:p>
            <a:pPr eaLnBrk="1" hangingPunct="1"/>
            <a:r>
              <a:rPr lang="en-US" altLang="en-US" sz="2800" smtClean="0">
                <a:latin typeface="Helvetica Neue"/>
                <a:ea typeface="Helvetica Neue"/>
                <a:cs typeface="Helvetica Neue"/>
              </a:rPr>
              <a:t>The </a:t>
            </a:r>
            <a:r>
              <a:rPr lang="en-US" altLang="en-US" sz="2800" smtClean="0">
                <a:latin typeface="Courier New" panose="02070309020205020404" pitchFamily="49" charset="0"/>
                <a:ea typeface="Helvetica Neue"/>
                <a:cs typeface="Helvetica Neue"/>
              </a:rPr>
              <a:t>startsWith</a:t>
            </a:r>
            <a:r>
              <a:rPr lang="en-US" altLang="en-US" sz="2800" smtClean="0">
                <a:latin typeface="Helvetica Neue"/>
                <a:ea typeface="Helvetica Neue"/>
                <a:cs typeface="Helvetica Neue"/>
              </a:rPr>
              <a:t> method determines whether a string begins with a specified substring.</a:t>
            </a:r>
            <a:br>
              <a:rPr lang="en-US" altLang="en-US" sz="2800" smtClean="0">
                <a:latin typeface="Helvetica Neue"/>
                <a:ea typeface="Helvetica Neue"/>
                <a:cs typeface="Helvetica Neue"/>
              </a:rPr>
            </a:br>
            <a:endParaRPr lang="en-US" altLang="en-US" sz="2800" smtClean="0">
              <a:latin typeface="Helvetica Neue"/>
              <a:ea typeface="Helvetica Neue"/>
              <a:cs typeface="Helvetica Neue"/>
            </a:endParaRPr>
          </a:p>
          <a:p>
            <a:pPr lvl="1" eaLnBrk="1" hangingPunct="1">
              <a:buFontTx/>
              <a:buNone/>
            </a:pPr>
            <a:r>
              <a:rPr lang="en-US" altLang="en-US" sz="1600" b="1" smtClean="0">
                <a:latin typeface="Courier New" panose="02070309020205020404" pitchFamily="49" charset="0"/>
                <a:ea typeface="Helvetica Neue"/>
                <a:cs typeface="Helvetica Neue"/>
              </a:rPr>
              <a:t>String str = "Four score and seven years ago";</a:t>
            </a:r>
          </a:p>
          <a:p>
            <a:pPr lvl="1" eaLnBrk="1" hangingPunct="1">
              <a:buFontTx/>
              <a:buNone/>
            </a:pPr>
            <a:r>
              <a:rPr lang="en-US" altLang="en-US" sz="1600" b="1" smtClean="0">
                <a:latin typeface="Courier New" panose="02070309020205020404" pitchFamily="49" charset="0"/>
                <a:ea typeface="Helvetica Neue"/>
                <a:cs typeface="Helvetica Neue"/>
              </a:rPr>
              <a:t>if (str.startsWith("Four"))</a:t>
            </a:r>
          </a:p>
          <a:p>
            <a:pPr lvl="1" eaLnBrk="1" hangingPunct="1">
              <a:buFontTx/>
              <a:buNone/>
            </a:pPr>
            <a:r>
              <a:rPr lang="en-US" altLang="en-US" sz="1600" b="1" smtClean="0">
                <a:latin typeface="Courier New" panose="02070309020205020404" pitchFamily="49" charset="0"/>
                <a:ea typeface="Helvetica Neue"/>
                <a:cs typeface="Helvetica Neue"/>
              </a:rPr>
              <a:t>  System.out.println("The string starts with Four.");</a:t>
            </a:r>
          </a:p>
          <a:p>
            <a:pPr lvl="1" eaLnBrk="1" hangingPunct="1">
              <a:buFontTx/>
              <a:buNone/>
            </a:pPr>
            <a:r>
              <a:rPr lang="en-US" altLang="en-US" sz="1600" b="1" smtClean="0">
                <a:latin typeface="Courier New" panose="02070309020205020404" pitchFamily="49" charset="0"/>
                <a:ea typeface="Helvetica Neue"/>
                <a:cs typeface="Helvetica Neue"/>
              </a:rPr>
              <a:t>else</a:t>
            </a:r>
          </a:p>
          <a:p>
            <a:pPr lvl="1" eaLnBrk="1" hangingPunct="1">
              <a:buFontTx/>
              <a:buNone/>
            </a:pPr>
            <a:r>
              <a:rPr lang="en-US" altLang="en-US" sz="1600" b="1" smtClean="0">
                <a:latin typeface="Courier New" panose="02070309020205020404" pitchFamily="49" charset="0"/>
                <a:ea typeface="Helvetica Neue"/>
                <a:cs typeface="Helvetica Neue"/>
              </a:rPr>
              <a:t>  System.out.println("The string does not start with Four.");</a:t>
            </a:r>
          </a:p>
          <a:p>
            <a:pPr lvl="1" eaLnBrk="1" hangingPunct="1">
              <a:buFontTx/>
              <a:buNone/>
            </a:pPr>
            <a:endParaRPr lang="en-US" altLang="en-US" sz="800" b="1" smtClean="0">
              <a:latin typeface="Courier New" panose="02070309020205020404" pitchFamily="49" charset="0"/>
              <a:ea typeface="Helvetica Neue"/>
              <a:cs typeface="Helvetica Neue"/>
            </a:endParaRPr>
          </a:p>
          <a:p>
            <a:pPr eaLnBrk="1" hangingPunct="1"/>
            <a:r>
              <a:rPr lang="en-US" altLang="en-US" sz="2800" smtClean="0">
                <a:latin typeface="Courier New" panose="02070309020205020404" pitchFamily="49" charset="0"/>
                <a:ea typeface="Helvetica Neue"/>
                <a:cs typeface="Helvetica Neue"/>
              </a:rPr>
              <a:t>str.startsWith("Four")</a:t>
            </a:r>
            <a:r>
              <a:rPr lang="en-US" altLang="en-US" sz="2800" smtClean="0">
                <a:latin typeface="Helvetica Neue"/>
                <a:ea typeface="Helvetica Neue"/>
                <a:cs typeface="Helvetica Neue"/>
              </a:rPr>
              <a:t> returns true because </a:t>
            </a:r>
            <a:r>
              <a:rPr lang="en-US" altLang="en-US" sz="2800" smtClean="0">
                <a:latin typeface="Courier New" panose="02070309020205020404" pitchFamily="49" charset="0"/>
                <a:ea typeface="Helvetica Neue"/>
                <a:cs typeface="Helvetica Neue"/>
              </a:rPr>
              <a:t>str</a:t>
            </a:r>
            <a:r>
              <a:rPr lang="en-US" altLang="en-US" sz="2800" smtClean="0">
                <a:latin typeface="Helvetica Neue"/>
                <a:ea typeface="Helvetica Neue"/>
                <a:cs typeface="Helvetica Neue"/>
              </a:rPr>
              <a:t> does begin with “Four”.</a:t>
            </a:r>
          </a:p>
          <a:p>
            <a:pPr eaLnBrk="1" hangingPunct="1"/>
            <a:r>
              <a:rPr lang="en-US" altLang="en-US" sz="2800" smtClean="0">
                <a:latin typeface="Courier New" panose="02070309020205020404" pitchFamily="49" charset="0"/>
                <a:ea typeface="Helvetica Neue"/>
                <a:cs typeface="Helvetica Neue"/>
              </a:rPr>
              <a:t>startsWith</a:t>
            </a:r>
            <a:r>
              <a:rPr lang="en-US" altLang="en-US" sz="2800" smtClean="0">
                <a:latin typeface="Helvetica Neue"/>
                <a:ea typeface="Helvetica Neue"/>
                <a:cs typeface="Helvetica Neue"/>
              </a:rPr>
              <a:t> is a case sensitive comparison.</a:t>
            </a:r>
          </a:p>
        </p:txBody>
      </p:sp>
      <p:sp>
        <p:nvSpPr>
          <p:cNvPr id="2" name="Slide Number Placeholder 1"/>
          <p:cNvSpPr>
            <a:spLocks noGrp="1"/>
          </p:cNvSpPr>
          <p:nvPr>
            <p:ph type="sldNum" sz="quarter" idx="12"/>
          </p:nvPr>
        </p:nvSpPr>
        <p:spPr/>
        <p:txBody>
          <a:bodyPr/>
          <a:lstStyle/>
          <a:p>
            <a:pPr>
              <a:defRPr/>
            </a:pPr>
            <a:fld id="{72C4B30A-E151-554F-9F57-FEC60EAD6DEE}" type="slidenum">
              <a:rPr lang="en-GB" smtClean="0"/>
              <a:pPr>
                <a:defRPr/>
              </a:pPr>
              <a:t>23</a:t>
            </a:fld>
            <a:endParaRPr lang="en-GB" dirty="0"/>
          </a:p>
        </p:txBody>
      </p:sp>
    </p:spTree>
    <p:extLst>
      <p:ext uri="{BB962C8B-B14F-4D97-AF65-F5344CB8AC3E}">
        <p14:creationId xmlns:p14="http://schemas.microsoft.com/office/powerpoint/2010/main" val="32471522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p:txBody>
          <a:bodyPr/>
          <a:lstStyle/>
          <a:p>
            <a:pPr eaLnBrk="1" hangingPunct="1"/>
            <a:r>
              <a:rPr lang="en-US" altLang="en-US" smtClean="0">
                <a:latin typeface="Helvetica Neue"/>
                <a:ea typeface="Helvetica Neue"/>
                <a:cs typeface="Helvetica Neue"/>
              </a:rPr>
              <a:t>Searching Strings</a:t>
            </a:r>
          </a:p>
        </p:txBody>
      </p:sp>
      <p:sp>
        <p:nvSpPr>
          <p:cNvPr id="52227" name="Rectangle 3"/>
          <p:cNvSpPr>
            <a:spLocks noGrp="1" noChangeArrowheads="1"/>
          </p:cNvSpPr>
          <p:nvPr>
            <p:ph type="body" idx="4294967295"/>
          </p:nvPr>
        </p:nvSpPr>
        <p:spPr/>
        <p:txBody>
          <a:bodyPr/>
          <a:lstStyle/>
          <a:p>
            <a:pPr eaLnBrk="1" hangingPunct="1"/>
            <a:r>
              <a:rPr lang="en-US" altLang="en-US" sz="2800" dirty="0" smtClean="0">
                <a:latin typeface="Helvetica Neue"/>
                <a:ea typeface="Helvetica Neue"/>
                <a:cs typeface="Helvetica Neue"/>
              </a:rPr>
              <a:t>The </a:t>
            </a:r>
            <a:r>
              <a:rPr lang="en-US" altLang="en-US" sz="2800" dirty="0" err="1" smtClean="0">
                <a:latin typeface="Courier New" panose="02070309020205020404" pitchFamily="49" charset="0"/>
                <a:ea typeface="Helvetica Neue"/>
                <a:cs typeface="Helvetica Neue"/>
              </a:rPr>
              <a:t>endsWith</a:t>
            </a:r>
            <a:r>
              <a:rPr lang="en-US" altLang="en-US" sz="2800" dirty="0" smtClean="0">
                <a:latin typeface="Helvetica Neue"/>
                <a:ea typeface="Helvetica Neue"/>
                <a:cs typeface="Helvetica Neue"/>
              </a:rPr>
              <a:t> method determines whether a string ends with a specified substring.</a:t>
            </a:r>
            <a:br>
              <a:rPr lang="en-US" altLang="en-US" sz="2800" dirty="0" smtClean="0">
                <a:latin typeface="Helvetica Neue"/>
                <a:ea typeface="Helvetica Neue"/>
                <a:cs typeface="Helvetica Neue"/>
              </a:rPr>
            </a:br>
            <a:endParaRPr lang="en-US" altLang="en-US" sz="2800" dirty="0" smtClean="0">
              <a:latin typeface="Helvetica Neue"/>
              <a:ea typeface="Helvetica Neue"/>
              <a:cs typeface="Helvetica Neue"/>
            </a:endParaRPr>
          </a:p>
          <a:p>
            <a:pPr lvl="1" eaLnBrk="1" hangingPunct="1">
              <a:buFontTx/>
              <a:buNone/>
            </a:pPr>
            <a:r>
              <a:rPr lang="en-US" altLang="en-US" sz="1600" b="1" dirty="0" smtClean="0">
                <a:latin typeface="Courier New" panose="02070309020205020404" pitchFamily="49" charset="0"/>
                <a:ea typeface="Helvetica Neue"/>
                <a:cs typeface="Helvetica Neue"/>
              </a:rPr>
              <a:t>String </a:t>
            </a:r>
            <a:r>
              <a:rPr lang="en-US" altLang="en-US" sz="1600" b="1" dirty="0" err="1" smtClean="0">
                <a:latin typeface="Courier New" panose="02070309020205020404" pitchFamily="49" charset="0"/>
                <a:ea typeface="Helvetica Neue"/>
                <a:cs typeface="Helvetica Neue"/>
              </a:rPr>
              <a:t>str</a:t>
            </a:r>
            <a:r>
              <a:rPr lang="en-US" altLang="en-US" sz="1600" b="1" dirty="0" smtClean="0">
                <a:latin typeface="Courier New" panose="02070309020205020404" pitchFamily="49" charset="0"/>
                <a:ea typeface="Helvetica Neue"/>
                <a:cs typeface="Helvetica Neue"/>
              </a:rPr>
              <a:t> = "Four score and seven years ago";</a:t>
            </a:r>
          </a:p>
          <a:p>
            <a:pPr lvl="1" eaLnBrk="1" hangingPunct="1">
              <a:buFontTx/>
              <a:buNone/>
            </a:pPr>
            <a:r>
              <a:rPr lang="en-US" altLang="en-US" sz="1600" b="1" dirty="0" smtClean="0">
                <a:latin typeface="Courier New" panose="02070309020205020404" pitchFamily="49" charset="0"/>
                <a:ea typeface="Helvetica Neue"/>
                <a:cs typeface="Helvetica Neue"/>
              </a:rPr>
              <a:t>if (</a:t>
            </a:r>
            <a:r>
              <a:rPr lang="en-US" altLang="en-US" sz="1600" b="1" dirty="0" err="1" smtClean="0">
                <a:latin typeface="Courier New" panose="02070309020205020404" pitchFamily="49" charset="0"/>
                <a:ea typeface="Helvetica Neue"/>
                <a:cs typeface="Helvetica Neue"/>
              </a:rPr>
              <a:t>str.endsWith</a:t>
            </a:r>
            <a:r>
              <a:rPr lang="en-US" altLang="en-US" sz="1600" b="1" dirty="0" smtClean="0">
                <a:latin typeface="Courier New" panose="02070309020205020404" pitchFamily="49" charset="0"/>
                <a:ea typeface="Helvetica Neue"/>
                <a:cs typeface="Helvetica Neue"/>
              </a:rPr>
              <a:t>("ago"))</a:t>
            </a:r>
          </a:p>
          <a:p>
            <a:pPr lvl="1" eaLnBrk="1" hangingPunct="1">
              <a:buFontTx/>
              <a:buNone/>
            </a:pPr>
            <a:r>
              <a:rPr lang="en-US" altLang="en-US" sz="1600" b="1" dirty="0" smtClean="0">
                <a:latin typeface="Courier New" panose="02070309020205020404" pitchFamily="49" charset="0"/>
                <a:ea typeface="Helvetica Neue"/>
                <a:cs typeface="Helvetica Neue"/>
              </a:rPr>
              <a:t>  </a:t>
            </a:r>
            <a:r>
              <a:rPr lang="en-US" altLang="en-US" sz="1600" b="1" dirty="0" err="1" smtClean="0">
                <a:latin typeface="Courier New" panose="02070309020205020404" pitchFamily="49" charset="0"/>
                <a:ea typeface="Helvetica Neue"/>
                <a:cs typeface="Helvetica Neue"/>
              </a:rPr>
              <a:t>System.out.println</a:t>
            </a:r>
            <a:r>
              <a:rPr lang="en-US" altLang="en-US" sz="1600" b="1" dirty="0" smtClean="0">
                <a:latin typeface="Courier New" panose="02070309020205020404" pitchFamily="49" charset="0"/>
                <a:ea typeface="Helvetica Neue"/>
                <a:cs typeface="Helvetica Neue"/>
              </a:rPr>
              <a:t>("The string ends with ago.");</a:t>
            </a:r>
          </a:p>
          <a:p>
            <a:pPr lvl="1" eaLnBrk="1" hangingPunct="1">
              <a:buFontTx/>
              <a:buNone/>
            </a:pPr>
            <a:r>
              <a:rPr lang="en-US" altLang="en-US" sz="1600" b="1" dirty="0" smtClean="0">
                <a:latin typeface="Courier New" panose="02070309020205020404" pitchFamily="49" charset="0"/>
                <a:ea typeface="Helvetica Neue"/>
                <a:cs typeface="Helvetica Neue"/>
              </a:rPr>
              <a:t>else</a:t>
            </a:r>
          </a:p>
          <a:p>
            <a:pPr lvl="1" eaLnBrk="1" hangingPunct="1">
              <a:buFontTx/>
              <a:buNone/>
            </a:pPr>
            <a:r>
              <a:rPr lang="en-US" altLang="en-US" sz="1600" b="1" dirty="0" smtClean="0">
                <a:latin typeface="Courier New" panose="02070309020205020404" pitchFamily="49" charset="0"/>
                <a:ea typeface="Helvetica Neue"/>
                <a:cs typeface="Helvetica Neue"/>
              </a:rPr>
              <a:t>  </a:t>
            </a:r>
            <a:r>
              <a:rPr lang="en-US" altLang="en-US" sz="1600" b="1" dirty="0" err="1" smtClean="0">
                <a:latin typeface="Courier New" panose="02070309020205020404" pitchFamily="49" charset="0"/>
                <a:ea typeface="Helvetica Neue"/>
                <a:cs typeface="Helvetica Neue"/>
              </a:rPr>
              <a:t>System.out.println</a:t>
            </a:r>
            <a:r>
              <a:rPr lang="en-US" altLang="en-US" sz="1600" b="1" dirty="0" smtClean="0">
                <a:latin typeface="Courier New" panose="02070309020205020404" pitchFamily="49" charset="0"/>
                <a:ea typeface="Helvetica Neue"/>
                <a:cs typeface="Helvetica Neue"/>
              </a:rPr>
              <a:t>("The string does not end with ago.");</a:t>
            </a:r>
          </a:p>
          <a:p>
            <a:pPr eaLnBrk="1" hangingPunct="1"/>
            <a:endParaRPr lang="en-US" altLang="en-US" sz="500" b="1" dirty="0" smtClean="0">
              <a:latin typeface="Courier New" panose="02070309020205020404" pitchFamily="49" charset="0"/>
              <a:ea typeface="Helvetica Neue"/>
              <a:cs typeface="Helvetica Neue"/>
            </a:endParaRPr>
          </a:p>
          <a:p>
            <a:pPr eaLnBrk="1" hangingPunct="1"/>
            <a:r>
              <a:rPr lang="en-US" altLang="en-US" sz="2800" dirty="0" smtClean="0">
                <a:latin typeface="Helvetica Neue"/>
                <a:ea typeface="Helvetica Neue"/>
                <a:cs typeface="Helvetica Neue"/>
              </a:rPr>
              <a:t>The </a:t>
            </a:r>
            <a:r>
              <a:rPr lang="en-US" altLang="en-US" sz="2800" dirty="0" err="1" smtClean="0">
                <a:latin typeface="Courier New" panose="02070309020205020404" pitchFamily="49" charset="0"/>
                <a:ea typeface="Helvetica Neue"/>
                <a:cs typeface="Helvetica Neue"/>
              </a:rPr>
              <a:t>endsWith</a:t>
            </a:r>
            <a:r>
              <a:rPr lang="en-US" altLang="en-US" sz="2800" dirty="0" smtClean="0">
                <a:latin typeface="Helvetica Neue"/>
                <a:ea typeface="Helvetica Neue"/>
                <a:cs typeface="Helvetica Neue"/>
              </a:rPr>
              <a:t> method also performs a case sensitive comparison.</a:t>
            </a:r>
          </a:p>
        </p:txBody>
      </p:sp>
      <p:sp>
        <p:nvSpPr>
          <p:cNvPr id="2" name="Slide Number Placeholder 1"/>
          <p:cNvSpPr>
            <a:spLocks noGrp="1"/>
          </p:cNvSpPr>
          <p:nvPr>
            <p:ph type="sldNum" sz="quarter" idx="12"/>
          </p:nvPr>
        </p:nvSpPr>
        <p:spPr/>
        <p:txBody>
          <a:bodyPr/>
          <a:lstStyle/>
          <a:p>
            <a:pPr>
              <a:defRPr/>
            </a:pPr>
            <a:fld id="{72C4B30A-E151-554F-9F57-FEC60EAD6DEE}" type="slidenum">
              <a:rPr lang="en-GB" smtClean="0"/>
              <a:pPr>
                <a:defRPr/>
              </a:pPr>
              <a:t>24</a:t>
            </a:fld>
            <a:endParaRPr lang="en-GB" dirty="0"/>
          </a:p>
        </p:txBody>
      </p:sp>
    </p:spTree>
    <p:extLst>
      <p:ext uri="{BB962C8B-B14F-4D97-AF65-F5344CB8AC3E}">
        <p14:creationId xmlns:p14="http://schemas.microsoft.com/office/powerpoint/2010/main" val="22579428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idx="4294967295"/>
          </p:nvPr>
        </p:nvSpPr>
        <p:spPr/>
        <p:txBody>
          <a:bodyPr/>
          <a:lstStyle/>
          <a:p>
            <a:pPr eaLnBrk="1" hangingPunct="1"/>
            <a:r>
              <a:rPr lang="en-US" altLang="en-US" smtClean="0">
                <a:latin typeface="Helvetica Neue"/>
                <a:ea typeface="Helvetica Neue"/>
                <a:cs typeface="Helvetica Neue"/>
              </a:rPr>
              <a:t>Extracting Substrings</a:t>
            </a:r>
          </a:p>
        </p:txBody>
      </p:sp>
      <p:sp>
        <p:nvSpPr>
          <p:cNvPr id="64515" name="Rectangle 3"/>
          <p:cNvSpPr>
            <a:spLocks noGrp="1" noChangeArrowheads="1"/>
          </p:cNvSpPr>
          <p:nvPr>
            <p:ph type="body" idx="4294967295"/>
          </p:nvPr>
        </p:nvSpPr>
        <p:spPr>
          <a:xfrm>
            <a:off x="304800" y="1371600"/>
            <a:ext cx="7924800" cy="4648200"/>
          </a:xfrm>
        </p:spPr>
        <p:txBody>
          <a:bodyPr/>
          <a:lstStyle/>
          <a:p>
            <a:pPr eaLnBrk="1" hangingPunct="1">
              <a:lnSpc>
                <a:spcPct val="90000"/>
              </a:lnSpc>
            </a:pPr>
            <a:r>
              <a:rPr lang="en-US" altLang="en-US" sz="2800" dirty="0" smtClean="0">
                <a:latin typeface="Helvetica Neue"/>
                <a:ea typeface="Helvetica Neue"/>
                <a:cs typeface="Helvetica Neue"/>
              </a:rPr>
              <a:t>The </a:t>
            </a:r>
            <a:r>
              <a:rPr lang="en-US" altLang="en-US" sz="2800" dirty="0" smtClean="0">
                <a:latin typeface="Courier New" panose="02070309020205020404" pitchFamily="49" charset="0"/>
                <a:ea typeface="Helvetica Neue"/>
                <a:cs typeface="Helvetica Neue"/>
              </a:rPr>
              <a:t>String</a:t>
            </a:r>
            <a:r>
              <a:rPr lang="en-US" altLang="en-US" sz="2800" dirty="0" smtClean="0">
                <a:latin typeface="Helvetica Neue"/>
                <a:ea typeface="Helvetica Neue"/>
                <a:cs typeface="Helvetica Neue"/>
              </a:rPr>
              <a:t> class provides methods to extract substrings in a </a:t>
            </a:r>
            <a:r>
              <a:rPr lang="en-US" altLang="en-US" sz="2800" dirty="0" smtClean="0">
                <a:latin typeface="Courier New" panose="02070309020205020404" pitchFamily="49" charset="0"/>
                <a:ea typeface="Helvetica Neue"/>
                <a:cs typeface="Helvetica Neue"/>
              </a:rPr>
              <a:t>String</a:t>
            </a:r>
            <a:r>
              <a:rPr lang="en-US" altLang="en-US" sz="2800" dirty="0" smtClean="0">
                <a:latin typeface="Helvetica Neue"/>
                <a:ea typeface="Helvetica Neue"/>
                <a:cs typeface="Helvetica Neue"/>
              </a:rPr>
              <a:t> object.</a:t>
            </a:r>
          </a:p>
          <a:p>
            <a:pPr lvl="1" eaLnBrk="1" hangingPunct="1">
              <a:lnSpc>
                <a:spcPct val="90000"/>
              </a:lnSpc>
            </a:pPr>
            <a:r>
              <a:rPr lang="en-US" altLang="en-US" sz="2400" dirty="0" smtClean="0">
                <a:latin typeface="Helvetica Neue"/>
                <a:ea typeface="Helvetica Neue"/>
                <a:cs typeface="Helvetica Neue"/>
              </a:rPr>
              <a:t>The </a:t>
            </a:r>
            <a:r>
              <a:rPr lang="en-US" altLang="en-US" sz="2400" dirty="0" smtClean="0">
                <a:latin typeface="Courier New" panose="02070309020205020404" pitchFamily="49" charset="0"/>
                <a:ea typeface="Helvetica Neue"/>
                <a:cs typeface="Helvetica Neue"/>
              </a:rPr>
              <a:t>substring</a:t>
            </a:r>
            <a:r>
              <a:rPr lang="en-US" altLang="en-US" sz="2400" dirty="0" smtClean="0">
                <a:latin typeface="Helvetica Neue"/>
                <a:ea typeface="Helvetica Neue"/>
                <a:cs typeface="Helvetica Neue"/>
              </a:rPr>
              <a:t> method returns a substring beginning at a start location and an optional ending location.</a:t>
            </a:r>
          </a:p>
          <a:p>
            <a:pPr lvl="2" eaLnBrk="1" hangingPunct="1">
              <a:lnSpc>
                <a:spcPct val="90000"/>
              </a:lnSpc>
            </a:pPr>
            <a:endParaRPr lang="en-US" altLang="en-US" sz="1000" dirty="0" smtClean="0">
              <a:latin typeface="Helvetica Neue"/>
              <a:ea typeface="Helvetica Neue"/>
              <a:cs typeface="Helvetica Neue"/>
            </a:endParaRPr>
          </a:p>
          <a:p>
            <a:pPr lvl="1" eaLnBrk="1" hangingPunct="1">
              <a:lnSpc>
                <a:spcPct val="90000"/>
              </a:lnSpc>
              <a:buFontTx/>
              <a:buNone/>
            </a:pPr>
            <a:r>
              <a:rPr lang="en-US" altLang="en-US" sz="2000" b="1" dirty="0" smtClean="0">
                <a:latin typeface="Courier New" panose="02070309020205020404" pitchFamily="49" charset="0"/>
                <a:ea typeface="Helvetica Neue"/>
                <a:cs typeface="Helvetica Neue"/>
              </a:rPr>
              <a:t>String </a:t>
            </a:r>
            <a:r>
              <a:rPr lang="en-US" altLang="en-US" sz="2000" b="1" dirty="0" err="1" smtClean="0">
                <a:latin typeface="Courier New" panose="02070309020205020404" pitchFamily="49" charset="0"/>
                <a:ea typeface="Helvetica Neue"/>
                <a:cs typeface="Helvetica Neue"/>
              </a:rPr>
              <a:t>fullName</a:t>
            </a:r>
            <a:r>
              <a:rPr lang="en-US" altLang="en-US" sz="2000" b="1" dirty="0" smtClean="0">
                <a:latin typeface="Courier New" panose="02070309020205020404" pitchFamily="49" charset="0"/>
                <a:ea typeface="Helvetica Neue"/>
                <a:cs typeface="Helvetica Neue"/>
              </a:rPr>
              <a:t> = "Cynthia Susan Smith";</a:t>
            </a:r>
          </a:p>
          <a:p>
            <a:pPr lvl="1" eaLnBrk="1" hangingPunct="1">
              <a:lnSpc>
                <a:spcPct val="90000"/>
              </a:lnSpc>
              <a:buFontTx/>
              <a:buNone/>
            </a:pPr>
            <a:r>
              <a:rPr lang="en-US" altLang="en-US" sz="2000" b="1" dirty="0" smtClean="0">
                <a:latin typeface="Courier New" panose="02070309020205020404" pitchFamily="49" charset="0"/>
                <a:ea typeface="Helvetica Neue"/>
                <a:cs typeface="Helvetica Neue"/>
              </a:rPr>
              <a:t>String </a:t>
            </a:r>
            <a:r>
              <a:rPr lang="en-US" altLang="en-US" sz="2000" b="1" dirty="0" err="1" smtClean="0">
                <a:latin typeface="Courier New" panose="02070309020205020404" pitchFamily="49" charset="0"/>
                <a:ea typeface="Helvetica Neue"/>
                <a:cs typeface="Helvetica Neue"/>
              </a:rPr>
              <a:t>lastName</a:t>
            </a:r>
            <a:r>
              <a:rPr lang="en-US" altLang="en-US" sz="2000" b="1" dirty="0" smtClean="0">
                <a:latin typeface="Courier New" panose="02070309020205020404" pitchFamily="49" charset="0"/>
                <a:ea typeface="Helvetica Neue"/>
                <a:cs typeface="Helvetica Neue"/>
              </a:rPr>
              <a:t> = </a:t>
            </a:r>
            <a:r>
              <a:rPr lang="en-US" altLang="en-US" sz="2000" b="1" dirty="0" err="1" smtClean="0">
                <a:latin typeface="Courier New" panose="02070309020205020404" pitchFamily="49" charset="0"/>
                <a:ea typeface="Helvetica Neue"/>
                <a:cs typeface="Helvetica Neue"/>
              </a:rPr>
              <a:t>fullName.substring</a:t>
            </a:r>
            <a:r>
              <a:rPr lang="en-US" altLang="en-US" sz="2000" b="1" dirty="0" smtClean="0">
                <a:latin typeface="Courier New" panose="02070309020205020404" pitchFamily="49" charset="0"/>
                <a:ea typeface="Helvetica Neue"/>
                <a:cs typeface="Helvetica Neue"/>
              </a:rPr>
              <a:t>(14);</a:t>
            </a:r>
          </a:p>
          <a:p>
            <a:pPr lvl="1" eaLnBrk="1" hangingPunct="1">
              <a:lnSpc>
                <a:spcPct val="90000"/>
              </a:lnSpc>
              <a:buFontTx/>
              <a:buNone/>
            </a:pPr>
            <a:r>
              <a:rPr lang="en-US" altLang="en-US" sz="2000" b="1" dirty="0" err="1" smtClean="0">
                <a:latin typeface="Courier New" panose="02070309020205020404" pitchFamily="49" charset="0"/>
                <a:ea typeface="Helvetica Neue"/>
                <a:cs typeface="Helvetica Neue"/>
              </a:rPr>
              <a:t>System.out.println</a:t>
            </a:r>
            <a:r>
              <a:rPr lang="en-US" altLang="en-US" sz="2000" b="1" dirty="0" smtClean="0">
                <a:latin typeface="Courier New" panose="02070309020205020404" pitchFamily="49" charset="0"/>
                <a:ea typeface="Helvetica Neue"/>
                <a:cs typeface="Helvetica Neue"/>
              </a:rPr>
              <a:t>("The full name is "</a:t>
            </a:r>
            <a:br>
              <a:rPr lang="en-US" altLang="en-US" sz="2000" b="1" dirty="0" smtClean="0">
                <a:latin typeface="Courier New" panose="02070309020205020404" pitchFamily="49" charset="0"/>
                <a:ea typeface="Helvetica Neue"/>
                <a:cs typeface="Helvetica Neue"/>
              </a:rPr>
            </a:br>
            <a:r>
              <a:rPr lang="en-US" altLang="en-US" sz="2000" b="1" dirty="0" smtClean="0">
                <a:latin typeface="Courier New" panose="02070309020205020404" pitchFamily="49" charset="0"/>
                <a:ea typeface="Helvetica Neue"/>
                <a:cs typeface="Helvetica Neue"/>
              </a:rPr>
              <a:t>                 + </a:t>
            </a:r>
            <a:r>
              <a:rPr lang="en-US" altLang="en-US" sz="2000" b="1" dirty="0" err="1" smtClean="0">
                <a:latin typeface="Courier New" panose="02070309020205020404" pitchFamily="49" charset="0"/>
                <a:ea typeface="Helvetica Neue"/>
                <a:cs typeface="Helvetica Neue"/>
              </a:rPr>
              <a:t>fullName</a:t>
            </a:r>
            <a:r>
              <a:rPr lang="en-US" altLang="en-US" sz="2000" b="1" dirty="0" smtClean="0">
                <a:latin typeface="Courier New" panose="02070309020205020404" pitchFamily="49" charset="0"/>
                <a:ea typeface="Helvetica Neue"/>
                <a:cs typeface="Helvetica Neue"/>
              </a:rPr>
              <a:t>);</a:t>
            </a:r>
          </a:p>
          <a:p>
            <a:pPr lvl="1" eaLnBrk="1" hangingPunct="1">
              <a:lnSpc>
                <a:spcPct val="90000"/>
              </a:lnSpc>
              <a:buFontTx/>
              <a:buNone/>
            </a:pPr>
            <a:r>
              <a:rPr lang="en-US" altLang="en-US" sz="2000" b="1" dirty="0" err="1" smtClean="0">
                <a:latin typeface="Courier New" panose="02070309020205020404" pitchFamily="49" charset="0"/>
                <a:ea typeface="Helvetica Neue"/>
                <a:cs typeface="Helvetica Neue"/>
              </a:rPr>
              <a:t>System.out.println</a:t>
            </a:r>
            <a:r>
              <a:rPr lang="en-US" altLang="en-US" sz="2000" b="1" dirty="0" smtClean="0">
                <a:latin typeface="Courier New" panose="02070309020205020404" pitchFamily="49" charset="0"/>
                <a:ea typeface="Helvetica Neue"/>
                <a:cs typeface="Helvetica Neue"/>
              </a:rPr>
              <a:t>("The last name is "</a:t>
            </a:r>
            <a:br>
              <a:rPr lang="en-US" altLang="en-US" sz="2000" b="1" dirty="0" smtClean="0">
                <a:latin typeface="Courier New" panose="02070309020205020404" pitchFamily="49" charset="0"/>
                <a:ea typeface="Helvetica Neue"/>
                <a:cs typeface="Helvetica Neue"/>
              </a:rPr>
            </a:br>
            <a:r>
              <a:rPr lang="en-US" altLang="en-US" sz="2000" b="1" dirty="0" smtClean="0">
                <a:latin typeface="Courier New" panose="02070309020205020404" pitchFamily="49" charset="0"/>
                <a:ea typeface="Helvetica Neue"/>
                <a:cs typeface="Helvetica Neue"/>
              </a:rPr>
              <a:t>                 + </a:t>
            </a:r>
            <a:r>
              <a:rPr lang="en-US" altLang="en-US" sz="2000" b="1" dirty="0" err="1" smtClean="0">
                <a:latin typeface="Courier New" panose="02070309020205020404" pitchFamily="49" charset="0"/>
                <a:ea typeface="Helvetica Neue"/>
                <a:cs typeface="Helvetica Neue"/>
              </a:rPr>
              <a:t>lastName</a:t>
            </a:r>
            <a:r>
              <a:rPr lang="en-US" altLang="en-US" sz="2000" b="1" dirty="0" smtClean="0">
                <a:latin typeface="Courier New" panose="02070309020205020404" pitchFamily="49" charset="0"/>
                <a:ea typeface="Helvetica Neue"/>
                <a:cs typeface="Helvetica Neue"/>
              </a:rPr>
              <a:t>);</a:t>
            </a:r>
            <a:endParaRPr lang="en-US" altLang="en-US" dirty="0" smtClean="0">
              <a:latin typeface="Helvetica Neue"/>
              <a:ea typeface="Helvetica Neue"/>
              <a:cs typeface="Helvetica Neue"/>
            </a:endParaRPr>
          </a:p>
        </p:txBody>
      </p:sp>
      <p:sp>
        <p:nvSpPr>
          <p:cNvPr id="2" name="Slide Number Placeholder 1"/>
          <p:cNvSpPr>
            <a:spLocks noGrp="1"/>
          </p:cNvSpPr>
          <p:nvPr>
            <p:ph type="sldNum" sz="quarter" idx="12"/>
          </p:nvPr>
        </p:nvSpPr>
        <p:spPr/>
        <p:txBody>
          <a:bodyPr/>
          <a:lstStyle/>
          <a:p>
            <a:pPr>
              <a:defRPr/>
            </a:pPr>
            <a:fld id="{72C4B30A-E151-554F-9F57-FEC60EAD6DEE}" type="slidenum">
              <a:rPr lang="en-GB" smtClean="0"/>
              <a:pPr>
                <a:defRPr/>
              </a:pPr>
              <a:t>25</a:t>
            </a:fld>
            <a:endParaRPr lang="en-GB" dirty="0"/>
          </a:p>
        </p:txBody>
      </p:sp>
    </p:spTree>
    <p:extLst>
      <p:ext uri="{BB962C8B-B14F-4D97-AF65-F5344CB8AC3E}">
        <p14:creationId xmlns:p14="http://schemas.microsoft.com/office/powerpoint/2010/main" val="30742570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idx="4294967295"/>
          </p:nvPr>
        </p:nvSpPr>
        <p:spPr/>
        <p:txBody>
          <a:bodyPr/>
          <a:lstStyle/>
          <a:p>
            <a:pPr eaLnBrk="1" hangingPunct="1"/>
            <a:r>
              <a:rPr lang="en-US" altLang="en-US" smtClean="0">
                <a:latin typeface="Helvetica Neue"/>
                <a:ea typeface="Helvetica Neue"/>
                <a:cs typeface="Helvetica Neue"/>
              </a:rPr>
              <a:t>Extracting Substrings</a:t>
            </a:r>
          </a:p>
        </p:txBody>
      </p:sp>
      <p:sp>
        <p:nvSpPr>
          <p:cNvPr id="66563" name="Rectangle 4"/>
          <p:cNvSpPr>
            <a:spLocks noChangeArrowheads="1"/>
          </p:cNvSpPr>
          <p:nvPr/>
        </p:nvSpPr>
        <p:spPr bwMode="auto">
          <a:xfrm>
            <a:off x="1219200" y="2590800"/>
            <a:ext cx="1295400"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tx1"/>
              </a:buClr>
              <a:buChar char="•"/>
              <a:defRPr sz="3200">
                <a:solidFill>
                  <a:schemeClr val="tx1"/>
                </a:solidFill>
                <a:latin typeface="Helvetica Neue"/>
                <a:ea typeface="Helvetica Neue"/>
                <a:cs typeface="Helvetica Neue"/>
              </a:defRPr>
            </a:lvl1pPr>
            <a:lvl2pPr marL="742950" indent="-285750">
              <a:spcBef>
                <a:spcPct val="20000"/>
              </a:spcBef>
              <a:buClr>
                <a:schemeClr val="tx1"/>
              </a:buClr>
              <a:buChar char="–"/>
              <a:defRPr sz="2800">
                <a:solidFill>
                  <a:schemeClr val="tx1"/>
                </a:solidFill>
                <a:latin typeface="Helvetica Neue"/>
                <a:ea typeface="Helvetica Neue"/>
                <a:cs typeface="Helvetica Neue"/>
              </a:defRPr>
            </a:lvl2pPr>
            <a:lvl3pPr marL="1143000" indent="-228600">
              <a:spcBef>
                <a:spcPct val="20000"/>
              </a:spcBef>
              <a:buClr>
                <a:schemeClr val="tx1"/>
              </a:buClr>
              <a:buChar char="•"/>
              <a:defRPr sz="2400">
                <a:solidFill>
                  <a:schemeClr val="tx1"/>
                </a:solidFill>
                <a:latin typeface="Helvetica Neue"/>
                <a:ea typeface="Helvetica Neue"/>
                <a:cs typeface="Helvetica Neue"/>
              </a:defRPr>
            </a:lvl3pPr>
            <a:lvl4pPr marL="1600200" indent="-228600">
              <a:spcBef>
                <a:spcPct val="20000"/>
              </a:spcBef>
              <a:buClr>
                <a:schemeClr val="tx1"/>
              </a:buClr>
              <a:buChar char="–"/>
              <a:defRPr sz="2000">
                <a:solidFill>
                  <a:schemeClr val="tx1"/>
                </a:solidFill>
                <a:latin typeface="Helvetica Neue"/>
                <a:ea typeface="Helvetica Neue"/>
                <a:cs typeface="Helvetica Neue"/>
              </a:defRPr>
            </a:lvl4pPr>
            <a:lvl5pPr marL="2057400" indent="-228600">
              <a:spcBef>
                <a:spcPct val="20000"/>
              </a:spcBef>
              <a:buClr>
                <a:schemeClr val="tx1"/>
              </a:buClr>
              <a:buChar char="»"/>
              <a:defRPr sz="2000">
                <a:solidFill>
                  <a:schemeClr val="tx1"/>
                </a:solidFill>
                <a:latin typeface="Helvetica Neue"/>
                <a:ea typeface="Helvetica Neue"/>
                <a:cs typeface="Helvetica Neue"/>
              </a:defRPr>
            </a:lvl5pPr>
            <a:lvl6pPr marL="2514600" indent="-228600" eaLnBrk="0" fontAlgn="base" hangingPunct="0">
              <a:spcBef>
                <a:spcPct val="20000"/>
              </a:spcBef>
              <a:spcAft>
                <a:spcPct val="0"/>
              </a:spcAft>
              <a:buClr>
                <a:schemeClr val="tx1"/>
              </a:buClr>
              <a:buChar char="»"/>
              <a:defRPr sz="2000">
                <a:solidFill>
                  <a:schemeClr val="tx1"/>
                </a:solidFill>
                <a:latin typeface="Helvetica Neue"/>
                <a:ea typeface="Helvetica Neue"/>
                <a:cs typeface="Helvetica Neue"/>
              </a:defRPr>
            </a:lvl6pPr>
            <a:lvl7pPr marL="2971800" indent="-228600" eaLnBrk="0" fontAlgn="base" hangingPunct="0">
              <a:spcBef>
                <a:spcPct val="20000"/>
              </a:spcBef>
              <a:spcAft>
                <a:spcPct val="0"/>
              </a:spcAft>
              <a:buClr>
                <a:schemeClr val="tx1"/>
              </a:buClr>
              <a:buChar char="»"/>
              <a:defRPr sz="2000">
                <a:solidFill>
                  <a:schemeClr val="tx1"/>
                </a:solidFill>
                <a:latin typeface="Helvetica Neue"/>
                <a:ea typeface="Helvetica Neue"/>
                <a:cs typeface="Helvetica Neue"/>
              </a:defRPr>
            </a:lvl7pPr>
            <a:lvl8pPr marL="3429000" indent="-228600" eaLnBrk="0" fontAlgn="base" hangingPunct="0">
              <a:spcBef>
                <a:spcPct val="20000"/>
              </a:spcBef>
              <a:spcAft>
                <a:spcPct val="0"/>
              </a:spcAft>
              <a:buClr>
                <a:schemeClr val="tx1"/>
              </a:buClr>
              <a:buChar char="»"/>
              <a:defRPr sz="2000">
                <a:solidFill>
                  <a:schemeClr val="tx1"/>
                </a:solidFill>
                <a:latin typeface="Helvetica Neue"/>
                <a:ea typeface="Helvetica Neue"/>
                <a:cs typeface="Helvetica Neue"/>
              </a:defRPr>
            </a:lvl8pPr>
            <a:lvl9pPr marL="3886200" indent="-228600" eaLnBrk="0" fontAlgn="base" hangingPunct="0">
              <a:spcBef>
                <a:spcPct val="20000"/>
              </a:spcBef>
              <a:spcAft>
                <a:spcPct val="0"/>
              </a:spcAft>
              <a:buClr>
                <a:schemeClr val="tx1"/>
              </a:buClr>
              <a:buChar char="»"/>
              <a:defRPr sz="2000">
                <a:solidFill>
                  <a:schemeClr val="tx1"/>
                </a:solidFill>
                <a:latin typeface="Helvetica Neue"/>
                <a:ea typeface="Helvetica Neue"/>
                <a:cs typeface="Helvetica Neue"/>
              </a:defRPr>
            </a:lvl9pPr>
          </a:lstStyle>
          <a:p>
            <a:pPr algn="ctr" eaLnBrk="1" hangingPunct="1">
              <a:spcBef>
                <a:spcPct val="0"/>
              </a:spcBef>
              <a:buClrTx/>
              <a:buFontTx/>
              <a:buNone/>
            </a:pPr>
            <a:r>
              <a:rPr lang="en-US" altLang="en-US" sz="1800">
                <a:latin typeface="Times New Roman" panose="02020603050405020304" pitchFamily="18" charset="0"/>
              </a:rPr>
              <a:t>Address</a:t>
            </a:r>
          </a:p>
        </p:txBody>
      </p:sp>
      <p:sp>
        <p:nvSpPr>
          <p:cNvPr id="66564" name="Rectangle 6"/>
          <p:cNvSpPr>
            <a:spLocks noChangeArrowheads="1"/>
          </p:cNvSpPr>
          <p:nvPr/>
        </p:nvSpPr>
        <p:spPr bwMode="auto">
          <a:xfrm>
            <a:off x="4800600" y="2590800"/>
            <a:ext cx="3429000"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tx1"/>
              </a:buClr>
              <a:buChar char="•"/>
              <a:defRPr sz="3200">
                <a:solidFill>
                  <a:schemeClr val="tx1"/>
                </a:solidFill>
                <a:latin typeface="Helvetica Neue"/>
                <a:ea typeface="Helvetica Neue"/>
                <a:cs typeface="Helvetica Neue"/>
              </a:defRPr>
            </a:lvl1pPr>
            <a:lvl2pPr marL="742950" indent="-285750">
              <a:spcBef>
                <a:spcPct val="20000"/>
              </a:spcBef>
              <a:buClr>
                <a:schemeClr val="tx1"/>
              </a:buClr>
              <a:buChar char="–"/>
              <a:defRPr sz="2800">
                <a:solidFill>
                  <a:schemeClr val="tx1"/>
                </a:solidFill>
                <a:latin typeface="Helvetica Neue"/>
                <a:ea typeface="Helvetica Neue"/>
                <a:cs typeface="Helvetica Neue"/>
              </a:defRPr>
            </a:lvl2pPr>
            <a:lvl3pPr marL="1143000" indent="-228600">
              <a:spcBef>
                <a:spcPct val="20000"/>
              </a:spcBef>
              <a:buClr>
                <a:schemeClr val="tx1"/>
              </a:buClr>
              <a:buChar char="•"/>
              <a:defRPr sz="2400">
                <a:solidFill>
                  <a:schemeClr val="tx1"/>
                </a:solidFill>
                <a:latin typeface="Helvetica Neue"/>
                <a:ea typeface="Helvetica Neue"/>
                <a:cs typeface="Helvetica Neue"/>
              </a:defRPr>
            </a:lvl3pPr>
            <a:lvl4pPr marL="1600200" indent="-228600">
              <a:spcBef>
                <a:spcPct val="20000"/>
              </a:spcBef>
              <a:buClr>
                <a:schemeClr val="tx1"/>
              </a:buClr>
              <a:buChar char="–"/>
              <a:defRPr sz="2000">
                <a:solidFill>
                  <a:schemeClr val="tx1"/>
                </a:solidFill>
                <a:latin typeface="Helvetica Neue"/>
                <a:ea typeface="Helvetica Neue"/>
                <a:cs typeface="Helvetica Neue"/>
              </a:defRPr>
            </a:lvl4pPr>
            <a:lvl5pPr marL="2057400" indent="-228600">
              <a:spcBef>
                <a:spcPct val="20000"/>
              </a:spcBef>
              <a:buClr>
                <a:schemeClr val="tx1"/>
              </a:buClr>
              <a:buChar char="»"/>
              <a:defRPr sz="2000">
                <a:solidFill>
                  <a:schemeClr val="tx1"/>
                </a:solidFill>
                <a:latin typeface="Helvetica Neue"/>
                <a:ea typeface="Helvetica Neue"/>
                <a:cs typeface="Helvetica Neue"/>
              </a:defRPr>
            </a:lvl5pPr>
            <a:lvl6pPr marL="2514600" indent="-228600" eaLnBrk="0" fontAlgn="base" hangingPunct="0">
              <a:spcBef>
                <a:spcPct val="20000"/>
              </a:spcBef>
              <a:spcAft>
                <a:spcPct val="0"/>
              </a:spcAft>
              <a:buClr>
                <a:schemeClr val="tx1"/>
              </a:buClr>
              <a:buChar char="»"/>
              <a:defRPr sz="2000">
                <a:solidFill>
                  <a:schemeClr val="tx1"/>
                </a:solidFill>
                <a:latin typeface="Helvetica Neue"/>
                <a:ea typeface="Helvetica Neue"/>
                <a:cs typeface="Helvetica Neue"/>
              </a:defRPr>
            </a:lvl6pPr>
            <a:lvl7pPr marL="2971800" indent="-228600" eaLnBrk="0" fontAlgn="base" hangingPunct="0">
              <a:spcBef>
                <a:spcPct val="20000"/>
              </a:spcBef>
              <a:spcAft>
                <a:spcPct val="0"/>
              </a:spcAft>
              <a:buClr>
                <a:schemeClr val="tx1"/>
              </a:buClr>
              <a:buChar char="»"/>
              <a:defRPr sz="2000">
                <a:solidFill>
                  <a:schemeClr val="tx1"/>
                </a:solidFill>
                <a:latin typeface="Helvetica Neue"/>
                <a:ea typeface="Helvetica Neue"/>
                <a:cs typeface="Helvetica Neue"/>
              </a:defRPr>
            </a:lvl7pPr>
            <a:lvl8pPr marL="3429000" indent="-228600" eaLnBrk="0" fontAlgn="base" hangingPunct="0">
              <a:spcBef>
                <a:spcPct val="20000"/>
              </a:spcBef>
              <a:spcAft>
                <a:spcPct val="0"/>
              </a:spcAft>
              <a:buClr>
                <a:schemeClr val="tx1"/>
              </a:buClr>
              <a:buChar char="»"/>
              <a:defRPr sz="2000">
                <a:solidFill>
                  <a:schemeClr val="tx1"/>
                </a:solidFill>
                <a:latin typeface="Helvetica Neue"/>
                <a:ea typeface="Helvetica Neue"/>
                <a:cs typeface="Helvetica Neue"/>
              </a:defRPr>
            </a:lvl8pPr>
            <a:lvl9pPr marL="3886200" indent="-228600" eaLnBrk="0" fontAlgn="base" hangingPunct="0">
              <a:spcBef>
                <a:spcPct val="20000"/>
              </a:spcBef>
              <a:spcAft>
                <a:spcPct val="0"/>
              </a:spcAft>
              <a:buClr>
                <a:schemeClr val="tx1"/>
              </a:buClr>
              <a:buChar char="»"/>
              <a:defRPr sz="2000">
                <a:solidFill>
                  <a:schemeClr val="tx1"/>
                </a:solidFill>
                <a:latin typeface="Helvetica Neue"/>
                <a:ea typeface="Helvetica Neue"/>
                <a:cs typeface="Helvetica Neue"/>
              </a:defRPr>
            </a:lvl9pPr>
          </a:lstStyle>
          <a:p>
            <a:pPr algn="ctr" eaLnBrk="1" hangingPunct="1">
              <a:spcBef>
                <a:spcPct val="0"/>
              </a:spcBef>
              <a:buClrTx/>
              <a:buFontTx/>
              <a:buNone/>
            </a:pPr>
            <a:r>
              <a:rPr lang="en-US" altLang="en-US" sz="2000">
                <a:latin typeface="Times New Roman" panose="02020603050405020304" pitchFamily="18" charset="0"/>
              </a:rPr>
              <a:t>“Cynthia Susan Smith”</a:t>
            </a:r>
          </a:p>
        </p:txBody>
      </p:sp>
      <p:sp>
        <p:nvSpPr>
          <p:cNvPr id="66565" name="Text Box 10"/>
          <p:cNvSpPr txBox="1">
            <a:spLocks noChangeArrowheads="1"/>
          </p:cNvSpPr>
          <p:nvPr/>
        </p:nvSpPr>
        <p:spPr bwMode="auto">
          <a:xfrm>
            <a:off x="533400" y="1828800"/>
            <a:ext cx="3352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Char char="•"/>
              <a:defRPr sz="3200">
                <a:solidFill>
                  <a:schemeClr val="tx1"/>
                </a:solidFill>
                <a:latin typeface="Helvetica Neue"/>
                <a:ea typeface="Helvetica Neue"/>
                <a:cs typeface="Helvetica Neue"/>
              </a:defRPr>
            </a:lvl1pPr>
            <a:lvl2pPr marL="742950" indent="-285750">
              <a:spcBef>
                <a:spcPct val="20000"/>
              </a:spcBef>
              <a:buClr>
                <a:schemeClr val="tx1"/>
              </a:buClr>
              <a:buChar char="–"/>
              <a:defRPr sz="2800">
                <a:solidFill>
                  <a:schemeClr val="tx1"/>
                </a:solidFill>
                <a:latin typeface="Helvetica Neue"/>
                <a:ea typeface="Helvetica Neue"/>
                <a:cs typeface="Helvetica Neue"/>
              </a:defRPr>
            </a:lvl2pPr>
            <a:lvl3pPr marL="1143000" indent="-228600">
              <a:spcBef>
                <a:spcPct val="20000"/>
              </a:spcBef>
              <a:buClr>
                <a:schemeClr val="tx1"/>
              </a:buClr>
              <a:buChar char="•"/>
              <a:defRPr sz="2400">
                <a:solidFill>
                  <a:schemeClr val="tx1"/>
                </a:solidFill>
                <a:latin typeface="Helvetica Neue"/>
                <a:ea typeface="Helvetica Neue"/>
                <a:cs typeface="Helvetica Neue"/>
              </a:defRPr>
            </a:lvl3pPr>
            <a:lvl4pPr marL="1600200" indent="-228600">
              <a:spcBef>
                <a:spcPct val="20000"/>
              </a:spcBef>
              <a:buClr>
                <a:schemeClr val="tx1"/>
              </a:buClr>
              <a:buChar char="–"/>
              <a:defRPr sz="2000">
                <a:solidFill>
                  <a:schemeClr val="tx1"/>
                </a:solidFill>
                <a:latin typeface="Helvetica Neue"/>
                <a:ea typeface="Helvetica Neue"/>
                <a:cs typeface="Helvetica Neue"/>
              </a:defRPr>
            </a:lvl4pPr>
            <a:lvl5pPr marL="2057400" indent="-228600">
              <a:spcBef>
                <a:spcPct val="20000"/>
              </a:spcBef>
              <a:buClr>
                <a:schemeClr val="tx1"/>
              </a:buClr>
              <a:buChar char="»"/>
              <a:defRPr sz="2000">
                <a:solidFill>
                  <a:schemeClr val="tx1"/>
                </a:solidFill>
                <a:latin typeface="Helvetica Neue"/>
                <a:ea typeface="Helvetica Neue"/>
                <a:cs typeface="Helvetica Neue"/>
              </a:defRPr>
            </a:lvl5pPr>
            <a:lvl6pPr marL="2514600" indent="-228600" eaLnBrk="0" fontAlgn="base" hangingPunct="0">
              <a:spcBef>
                <a:spcPct val="20000"/>
              </a:spcBef>
              <a:spcAft>
                <a:spcPct val="0"/>
              </a:spcAft>
              <a:buClr>
                <a:schemeClr val="tx1"/>
              </a:buClr>
              <a:buChar char="»"/>
              <a:defRPr sz="2000">
                <a:solidFill>
                  <a:schemeClr val="tx1"/>
                </a:solidFill>
                <a:latin typeface="Helvetica Neue"/>
                <a:ea typeface="Helvetica Neue"/>
                <a:cs typeface="Helvetica Neue"/>
              </a:defRPr>
            </a:lvl6pPr>
            <a:lvl7pPr marL="2971800" indent="-228600" eaLnBrk="0" fontAlgn="base" hangingPunct="0">
              <a:spcBef>
                <a:spcPct val="20000"/>
              </a:spcBef>
              <a:spcAft>
                <a:spcPct val="0"/>
              </a:spcAft>
              <a:buClr>
                <a:schemeClr val="tx1"/>
              </a:buClr>
              <a:buChar char="»"/>
              <a:defRPr sz="2000">
                <a:solidFill>
                  <a:schemeClr val="tx1"/>
                </a:solidFill>
                <a:latin typeface="Helvetica Neue"/>
                <a:ea typeface="Helvetica Neue"/>
                <a:cs typeface="Helvetica Neue"/>
              </a:defRPr>
            </a:lvl7pPr>
            <a:lvl8pPr marL="3429000" indent="-228600" eaLnBrk="0" fontAlgn="base" hangingPunct="0">
              <a:spcBef>
                <a:spcPct val="20000"/>
              </a:spcBef>
              <a:spcAft>
                <a:spcPct val="0"/>
              </a:spcAft>
              <a:buClr>
                <a:schemeClr val="tx1"/>
              </a:buClr>
              <a:buChar char="»"/>
              <a:defRPr sz="2000">
                <a:solidFill>
                  <a:schemeClr val="tx1"/>
                </a:solidFill>
                <a:latin typeface="Helvetica Neue"/>
                <a:ea typeface="Helvetica Neue"/>
                <a:cs typeface="Helvetica Neue"/>
              </a:defRPr>
            </a:lvl8pPr>
            <a:lvl9pPr marL="3886200" indent="-228600" eaLnBrk="0" fontAlgn="base" hangingPunct="0">
              <a:spcBef>
                <a:spcPct val="20000"/>
              </a:spcBef>
              <a:spcAft>
                <a:spcPct val="0"/>
              </a:spcAft>
              <a:buClr>
                <a:schemeClr val="tx1"/>
              </a:buClr>
              <a:buChar char="»"/>
              <a:defRPr sz="2000">
                <a:solidFill>
                  <a:schemeClr val="tx1"/>
                </a:solidFill>
                <a:latin typeface="Helvetica Neue"/>
                <a:ea typeface="Helvetica Neue"/>
                <a:cs typeface="Helvetica Neue"/>
              </a:defRPr>
            </a:lvl9pPr>
          </a:lstStyle>
          <a:p>
            <a:pPr eaLnBrk="1" hangingPunct="1">
              <a:spcBef>
                <a:spcPct val="0"/>
              </a:spcBef>
              <a:buClrTx/>
              <a:buFontTx/>
              <a:buNone/>
            </a:pPr>
            <a:r>
              <a:rPr lang="en-US" altLang="en-US" sz="1800">
                <a:latin typeface="Times New Roman" panose="02020603050405020304" pitchFamily="18" charset="0"/>
              </a:rPr>
              <a:t>The </a:t>
            </a:r>
            <a:r>
              <a:rPr lang="en-US" altLang="en-US" sz="1800" b="1">
                <a:latin typeface="Courier New" panose="02070309020205020404" pitchFamily="49" charset="0"/>
              </a:rPr>
              <a:t>fullName</a:t>
            </a:r>
            <a:r>
              <a:rPr lang="en-US" altLang="en-US" sz="1800">
                <a:latin typeface="Times New Roman" panose="02020603050405020304" pitchFamily="18" charset="0"/>
              </a:rPr>
              <a:t> variable holds the address of a </a:t>
            </a:r>
            <a:r>
              <a:rPr lang="en-US" altLang="en-US" sz="1800">
                <a:latin typeface="Courier New" panose="02070309020205020404" pitchFamily="49" charset="0"/>
              </a:rPr>
              <a:t>String</a:t>
            </a:r>
            <a:r>
              <a:rPr lang="en-US" altLang="en-US" sz="1800">
                <a:latin typeface="Times New Roman" panose="02020603050405020304" pitchFamily="18" charset="0"/>
              </a:rPr>
              <a:t> object.</a:t>
            </a:r>
          </a:p>
        </p:txBody>
      </p:sp>
      <p:cxnSp>
        <p:nvCxnSpPr>
          <p:cNvPr id="66566" name="AutoShape 12"/>
          <p:cNvCxnSpPr>
            <a:cxnSpLocks noChangeShapeType="1"/>
            <a:stCxn id="66563" idx="3"/>
            <a:endCxn id="66564" idx="1"/>
          </p:cNvCxnSpPr>
          <p:nvPr/>
        </p:nvCxnSpPr>
        <p:spPr bwMode="auto">
          <a:xfrm>
            <a:off x="2514600" y="2781300"/>
            <a:ext cx="228600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66567" name="Rectangle 8"/>
          <p:cNvSpPr>
            <a:spLocks noChangeArrowheads="1"/>
          </p:cNvSpPr>
          <p:nvPr/>
        </p:nvSpPr>
        <p:spPr bwMode="auto">
          <a:xfrm>
            <a:off x="1219200" y="4572000"/>
            <a:ext cx="1295400"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tx1"/>
              </a:buClr>
              <a:buChar char="•"/>
              <a:defRPr sz="3200">
                <a:solidFill>
                  <a:schemeClr val="tx1"/>
                </a:solidFill>
                <a:latin typeface="Helvetica Neue"/>
                <a:ea typeface="Helvetica Neue"/>
                <a:cs typeface="Helvetica Neue"/>
              </a:defRPr>
            </a:lvl1pPr>
            <a:lvl2pPr marL="742950" indent="-285750">
              <a:spcBef>
                <a:spcPct val="20000"/>
              </a:spcBef>
              <a:buClr>
                <a:schemeClr val="tx1"/>
              </a:buClr>
              <a:buChar char="–"/>
              <a:defRPr sz="2800">
                <a:solidFill>
                  <a:schemeClr val="tx1"/>
                </a:solidFill>
                <a:latin typeface="Helvetica Neue"/>
                <a:ea typeface="Helvetica Neue"/>
                <a:cs typeface="Helvetica Neue"/>
              </a:defRPr>
            </a:lvl2pPr>
            <a:lvl3pPr marL="1143000" indent="-228600">
              <a:spcBef>
                <a:spcPct val="20000"/>
              </a:spcBef>
              <a:buClr>
                <a:schemeClr val="tx1"/>
              </a:buClr>
              <a:buChar char="•"/>
              <a:defRPr sz="2400">
                <a:solidFill>
                  <a:schemeClr val="tx1"/>
                </a:solidFill>
                <a:latin typeface="Helvetica Neue"/>
                <a:ea typeface="Helvetica Neue"/>
                <a:cs typeface="Helvetica Neue"/>
              </a:defRPr>
            </a:lvl3pPr>
            <a:lvl4pPr marL="1600200" indent="-228600">
              <a:spcBef>
                <a:spcPct val="20000"/>
              </a:spcBef>
              <a:buClr>
                <a:schemeClr val="tx1"/>
              </a:buClr>
              <a:buChar char="–"/>
              <a:defRPr sz="2000">
                <a:solidFill>
                  <a:schemeClr val="tx1"/>
                </a:solidFill>
                <a:latin typeface="Helvetica Neue"/>
                <a:ea typeface="Helvetica Neue"/>
                <a:cs typeface="Helvetica Neue"/>
              </a:defRPr>
            </a:lvl4pPr>
            <a:lvl5pPr marL="2057400" indent="-228600">
              <a:spcBef>
                <a:spcPct val="20000"/>
              </a:spcBef>
              <a:buClr>
                <a:schemeClr val="tx1"/>
              </a:buClr>
              <a:buChar char="»"/>
              <a:defRPr sz="2000">
                <a:solidFill>
                  <a:schemeClr val="tx1"/>
                </a:solidFill>
                <a:latin typeface="Helvetica Neue"/>
                <a:ea typeface="Helvetica Neue"/>
                <a:cs typeface="Helvetica Neue"/>
              </a:defRPr>
            </a:lvl5pPr>
            <a:lvl6pPr marL="2514600" indent="-228600" eaLnBrk="0" fontAlgn="base" hangingPunct="0">
              <a:spcBef>
                <a:spcPct val="20000"/>
              </a:spcBef>
              <a:spcAft>
                <a:spcPct val="0"/>
              </a:spcAft>
              <a:buClr>
                <a:schemeClr val="tx1"/>
              </a:buClr>
              <a:buChar char="»"/>
              <a:defRPr sz="2000">
                <a:solidFill>
                  <a:schemeClr val="tx1"/>
                </a:solidFill>
                <a:latin typeface="Helvetica Neue"/>
                <a:ea typeface="Helvetica Neue"/>
                <a:cs typeface="Helvetica Neue"/>
              </a:defRPr>
            </a:lvl6pPr>
            <a:lvl7pPr marL="2971800" indent="-228600" eaLnBrk="0" fontAlgn="base" hangingPunct="0">
              <a:spcBef>
                <a:spcPct val="20000"/>
              </a:spcBef>
              <a:spcAft>
                <a:spcPct val="0"/>
              </a:spcAft>
              <a:buClr>
                <a:schemeClr val="tx1"/>
              </a:buClr>
              <a:buChar char="»"/>
              <a:defRPr sz="2000">
                <a:solidFill>
                  <a:schemeClr val="tx1"/>
                </a:solidFill>
                <a:latin typeface="Helvetica Neue"/>
                <a:ea typeface="Helvetica Neue"/>
                <a:cs typeface="Helvetica Neue"/>
              </a:defRPr>
            </a:lvl7pPr>
            <a:lvl8pPr marL="3429000" indent="-228600" eaLnBrk="0" fontAlgn="base" hangingPunct="0">
              <a:spcBef>
                <a:spcPct val="20000"/>
              </a:spcBef>
              <a:spcAft>
                <a:spcPct val="0"/>
              </a:spcAft>
              <a:buClr>
                <a:schemeClr val="tx1"/>
              </a:buClr>
              <a:buChar char="»"/>
              <a:defRPr sz="2000">
                <a:solidFill>
                  <a:schemeClr val="tx1"/>
                </a:solidFill>
                <a:latin typeface="Helvetica Neue"/>
                <a:ea typeface="Helvetica Neue"/>
                <a:cs typeface="Helvetica Neue"/>
              </a:defRPr>
            </a:lvl8pPr>
            <a:lvl9pPr marL="3886200" indent="-228600" eaLnBrk="0" fontAlgn="base" hangingPunct="0">
              <a:spcBef>
                <a:spcPct val="20000"/>
              </a:spcBef>
              <a:spcAft>
                <a:spcPct val="0"/>
              </a:spcAft>
              <a:buClr>
                <a:schemeClr val="tx1"/>
              </a:buClr>
              <a:buChar char="»"/>
              <a:defRPr sz="2000">
                <a:solidFill>
                  <a:schemeClr val="tx1"/>
                </a:solidFill>
                <a:latin typeface="Helvetica Neue"/>
                <a:ea typeface="Helvetica Neue"/>
                <a:cs typeface="Helvetica Neue"/>
              </a:defRPr>
            </a:lvl9pPr>
          </a:lstStyle>
          <a:p>
            <a:pPr algn="ctr" eaLnBrk="1" hangingPunct="1">
              <a:spcBef>
                <a:spcPct val="0"/>
              </a:spcBef>
              <a:buClrTx/>
              <a:buFontTx/>
              <a:buNone/>
            </a:pPr>
            <a:r>
              <a:rPr lang="en-US" altLang="en-US" sz="1800">
                <a:latin typeface="Times New Roman" panose="02020603050405020304" pitchFamily="18" charset="0"/>
              </a:rPr>
              <a:t>Address</a:t>
            </a:r>
          </a:p>
        </p:txBody>
      </p:sp>
      <p:sp>
        <p:nvSpPr>
          <p:cNvPr id="66568" name="Rectangle 9"/>
          <p:cNvSpPr>
            <a:spLocks noChangeArrowheads="1"/>
          </p:cNvSpPr>
          <p:nvPr/>
        </p:nvSpPr>
        <p:spPr bwMode="auto">
          <a:xfrm>
            <a:off x="4800600" y="4572000"/>
            <a:ext cx="1371600"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tx1"/>
              </a:buClr>
              <a:buChar char="•"/>
              <a:defRPr sz="3200">
                <a:solidFill>
                  <a:schemeClr val="tx1"/>
                </a:solidFill>
                <a:latin typeface="Helvetica Neue"/>
                <a:ea typeface="Helvetica Neue"/>
                <a:cs typeface="Helvetica Neue"/>
              </a:defRPr>
            </a:lvl1pPr>
            <a:lvl2pPr marL="742950" indent="-285750">
              <a:spcBef>
                <a:spcPct val="20000"/>
              </a:spcBef>
              <a:buClr>
                <a:schemeClr val="tx1"/>
              </a:buClr>
              <a:buChar char="–"/>
              <a:defRPr sz="2800">
                <a:solidFill>
                  <a:schemeClr val="tx1"/>
                </a:solidFill>
                <a:latin typeface="Helvetica Neue"/>
                <a:ea typeface="Helvetica Neue"/>
                <a:cs typeface="Helvetica Neue"/>
              </a:defRPr>
            </a:lvl2pPr>
            <a:lvl3pPr marL="1143000" indent="-228600">
              <a:spcBef>
                <a:spcPct val="20000"/>
              </a:spcBef>
              <a:buClr>
                <a:schemeClr val="tx1"/>
              </a:buClr>
              <a:buChar char="•"/>
              <a:defRPr sz="2400">
                <a:solidFill>
                  <a:schemeClr val="tx1"/>
                </a:solidFill>
                <a:latin typeface="Helvetica Neue"/>
                <a:ea typeface="Helvetica Neue"/>
                <a:cs typeface="Helvetica Neue"/>
              </a:defRPr>
            </a:lvl3pPr>
            <a:lvl4pPr marL="1600200" indent="-228600">
              <a:spcBef>
                <a:spcPct val="20000"/>
              </a:spcBef>
              <a:buClr>
                <a:schemeClr val="tx1"/>
              </a:buClr>
              <a:buChar char="–"/>
              <a:defRPr sz="2000">
                <a:solidFill>
                  <a:schemeClr val="tx1"/>
                </a:solidFill>
                <a:latin typeface="Helvetica Neue"/>
                <a:ea typeface="Helvetica Neue"/>
                <a:cs typeface="Helvetica Neue"/>
              </a:defRPr>
            </a:lvl4pPr>
            <a:lvl5pPr marL="2057400" indent="-228600">
              <a:spcBef>
                <a:spcPct val="20000"/>
              </a:spcBef>
              <a:buClr>
                <a:schemeClr val="tx1"/>
              </a:buClr>
              <a:buChar char="»"/>
              <a:defRPr sz="2000">
                <a:solidFill>
                  <a:schemeClr val="tx1"/>
                </a:solidFill>
                <a:latin typeface="Helvetica Neue"/>
                <a:ea typeface="Helvetica Neue"/>
                <a:cs typeface="Helvetica Neue"/>
              </a:defRPr>
            </a:lvl5pPr>
            <a:lvl6pPr marL="2514600" indent="-228600" eaLnBrk="0" fontAlgn="base" hangingPunct="0">
              <a:spcBef>
                <a:spcPct val="20000"/>
              </a:spcBef>
              <a:spcAft>
                <a:spcPct val="0"/>
              </a:spcAft>
              <a:buClr>
                <a:schemeClr val="tx1"/>
              </a:buClr>
              <a:buChar char="»"/>
              <a:defRPr sz="2000">
                <a:solidFill>
                  <a:schemeClr val="tx1"/>
                </a:solidFill>
                <a:latin typeface="Helvetica Neue"/>
                <a:ea typeface="Helvetica Neue"/>
                <a:cs typeface="Helvetica Neue"/>
              </a:defRPr>
            </a:lvl6pPr>
            <a:lvl7pPr marL="2971800" indent="-228600" eaLnBrk="0" fontAlgn="base" hangingPunct="0">
              <a:spcBef>
                <a:spcPct val="20000"/>
              </a:spcBef>
              <a:spcAft>
                <a:spcPct val="0"/>
              </a:spcAft>
              <a:buClr>
                <a:schemeClr val="tx1"/>
              </a:buClr>
              <a:buChar char="»"/>
              <a:defRPr sz="2000">
                <a:solidFill>
                  <a:schemeClr val="tx1"/>
                </a:solidFill>
                <a:latin typeface="Helvetica Neue"/>
                <a:ea typeface="Helvetica Neue"/>
                <a:cs typeface="Helvetica Neue"/>
              </a:defRPr>
            </a:lvl7pPr>
            <a:lvl8pPr marL="3429000" indent="-228600" eaLnBrk="0" fontAlgn="base" hangingPunct="0">
              <a:spcBef>
                <a:spcPct val="20000"/>
              </a:spcBef>
              <a:spcAft>
                <a:spcPct val="0"/>
              </a:spcAft>
              <a:buClr>
                <a:schemeClr val="tx1"/>
              </a:buClr>
              <a:buChar char="»"/>
              <a:defRPr sz="2000">
                <a:solidFill>
                  <a:schemeClr val="tx1"/>
                </a:solidFill>
                <a:latin typeface="Helvetica Neue"/>
                <a:ea typeface="Helvetica Neue"/>
                <a:cs typeface="Helvetica Neue"/>
              </a:defRPr>
            </a:lvl8pPr>
            <a:lvl9pPr marL="3886200" indent="-228600" eaLnBrk="0" fontAlgn="base" hangingPunct="0">
              <a:spcBef>
                <a:spcPct val="20000"/>
              </a:spcBef>
              <a:spcAft>
                <a:spcPct val="0"/>
              </a:spcAft>
              <a:buClr>
                <a:schemeClr val="tx1"/>
              </a:buClr>
              <a:buChar char="»"/>
              <a:defRPr sz="2000">
                <a:solidFill>
                  <a:schemeClr val="tx1"/>
                </a:solidFill>
                <a:latin typeface="Helvetica Neue"/>
                <a:ea typeface="Helvetica Neue"/>
                <a:cs typeface="Helvetica Neue"/>
              </a:defRPr>
            </a:lvl9pPr>
          </a:lstStyle>
          <a:p>
            <a:pPr algn="ctr" eaLnBrk="1" hangingPunct="1">
              <a:spcBef>
                <a:spcPct val="0"/>
              </a:spcBef>
              <a:buClrTx/>
              <a:buFontTx/>
              <a:buNone/>
            </a:pPr>
            <a:r>
              <a:rPr lang="en-US" altLang="en-US" sz="2000">
                <a:latin typeface="Times New Roman" panose="02020603050405020304" pitchFamily="18" charset="0"/>
              </a:rPr>
              <a:t>“Smith”</a:t>
            </a:r>
          </a:p>
        </p:txBody>
      </p:sp>
      <p:sp>
        <p:nvSpPr>
          <p:cNvPr id="66569" name="Text Box 11"/>
          <p:cNvSpPr txBox="1">
            <a:spLocks noChangeArrowheads="1"/>
          </p:cNvSpPr>
          <p:nvPr/>
        </p:nvSpPr>
        <p:spPr bwMode="auto">
          <a:xfrm>
            <a:off x="685800" y="3733800"/>
            <a:ext cx="3276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Char char="•"/>
              <a:defRPr sz="3200">
                <a:solidFill>
                  <a:schemeClr val="tx1"/>
                </a:solidFill>
                <a:latin typeface="Helvetica Neue"/>
                <a:ea typeface="Helvetica Neue"/>
                <a:cs typeface="Helvetica Neue"/>
              </a:defRPr>
            </a:lvl1pPr>
            <a:lvl2pPr marL="742950" indent="-285750">
              <a:spcBef>
                <a:spcPct val="20000"/>
              </a:spcBef>
              <a:buClr>
                <a:schemeClr val="tx1"/>
              </a:buClr>
              <a:buChar char="–"/>
              <a:defRPr sz="2800">
                <a:solidFill>
                  <a:schemeClr val="tx1"/>
                </a:solidFill>
                <a:latin typeface="Helvetica Neue"/>
                <a:ea typeface="Helvetica Neue"/>
                <a:cs typeface="Helvetica Neue"/>
              </a:defRPr>
            </a:lvl2pPr>
            <a:lvl3pPr marL="1143000" indent="-228600">
              <a:spcBef>
                <a:spcPct val="20000"/>
              </a:spcBef>
              <a:buClr>
                <a:schemeClr val="tx1"/>
              </a:buClr>
              <a:buChar char="•"/>
              <a:defRPr sz="2400">
                <a:solidFill>
                  <a:schemeClr val="tx1"/>
                </a:solidFill>
                <a:latin typeface="Helvetica Neue"/>
                <a:ea typeface="Helvetica Neue"/>
                <a:cs typeface="Helvetica Neue"/>
              </a:defRPr>
            </a:lvl3pPr>
            <a:lvl4pPr marL="1600200" indent="-228600">
              <a:spcBef>
                <a:spcPct val="20000"/>
              </a:spcBef>
              <a:buClr>
                <a:schemeClr val="tx1"/>
              </a:buClr>
              <a:buChar char="–"/>
              <a:defRPr sz="2000">
                <a:solidFill>
                  <a:schemeClr val="tx1"/>
                </a:solidFill>
                <a:latin typeface="Helvetica Neue"/>
                <a:ea typeface="Helvetica Neue"/>
                <a:cs typeface="Helvetica Neue"/>
              </a:defRPr>
            </a:lvl4pPr>
            <a:lvl5pPr marL="2057400" indent="-228600">
              <a:spcBef>
                <a:spcPct val="20000"/>
              </a:spcBef>
              <a:buClr>
                <a:schemeClr val="tx1"/>
              </a:buClr>
              <a:buChar char="»"/>
              <a:defRPr sz="2000">
                <a:solidFill>
                  <a:schemeClr val="tx1"/>
                </a:solidFill>
                <a:latin typeface="Helvetica Neue"/>
                <a:ea typeface="Helvetica Neue"/>
                <a:cs typeface="Helvetica Neue"/>
              </a:defRPr>
            </a:lvl5pPr>
            <a:lvl6pPr marL="2514600" indent="-228600" eaLnBrk="0" fontAlgn="base" hangingPunct="0">
              <a:spcBef>
                <a:spcPct val="20000"/>
              </a:spcBef>
              <a:spcAft>
                <a:spcPct val="0"/>
              </a:spcAft>
              <a:buClr>
                <a:schemeClr val="tx1"/>
              </a:buClr>
              <a:buChar char="»"/>
              <a:defRPr sz="2000">
                <a:solidFill>
                  <a:schemeClr val="tx1"/>
                </a:solidFill>
                <a:latin typeface="Helvetica Neue"/>
                <a:ea typeface="Helvetica Neue"/>
                <a:cs typeface="Helvetica Neue"/>
              </a:defRPr>
            </a:lvl6pPr>
            <a:lvl7pPr marL="2971800" indent="-228600" eaLnBrk="0" fontAlgn="base" hangingPunct="0">
              <a:spcBef>
                <a:spcPct val="20000"/>
              </a:spcBef>
              <a:spcAft>
                <a:spcPct val="0"/>
              </a:spcAft>
              <a:buClr>
                <a:schemeClr val="tx1"/>
              </a:buClr>
              <a:buChar char="»"/>
              <a:defRPr sz="2000">
                <a:solidFill>
                  <a:schemeClr val="tx1"/>
                </a:solidFill>
                <a:latin typeface="Helvetica Neue"/>
                <a:ea typeface="Helvetica Neue"/>
                <a:cs typeface="Helvetica Neue"/>
              </a:defRPr>
            </a:lvl7pPr>
            <a:lvl8pPr marL="3429000" indent="-228600" eaLnBrk="0" fontAlgn="base" hangingPunct="0">
              <a:spcBef>
                <a:spcPct val="20000"/>
              </a:spcBef>
              <a:spcAft>
                <a:spcPct val="0"/>
              </a:spcAft>
              <a:buClr>
                <a:schemeClr val="tx1"/>
              </a:buClr>
              <a:buChar char="»"/>
              <a:defRPr sz="2000">
                <a:solidFill>
                  <a:schemeClr val="tx1"/>
                </a:solidFill>
                <a:latin typeface="Helvetica Neue"/>
                <a:ea typeface="Helvetica Neue"/>
                <a:cs typeface="Helvetica Neue"/>
              </a:defRPr>
            </a:lvl8pPr>
            <a:lvl9pPr marL="3886200" indent="-228600" eaLnBrk="0" fontAlgn="base" hangingPunct="0">
              <a:spcBef>
                <a:spcPct val="20000"/>
              </a:spcBef>
              <a:spcAft>
                <a:spcPct val="0"/>
              </a:spcAft>
              <a:buClr>
                <a:schemeClr val="tx1"/>
              </a:buClr>
              <a:buChar char="»"/>
              <a:defRPr sz="2000">
                <a:solidFill>
                  <a:schemeClr val="tx1"/>
                </a:solidFill>
                <a:latin typeface="Helvetica Neue"/>
                <a:ea typeface="Helvetica Neue"/>
                <a:cs typeface="Helvetica Neue"/>
              </a:defRPr>
            </a:lvl9pPr>
          </a:lstStyle>
          <a:p>
            <a:pPr eaLnBrk="1" hangingPunct="1">
              <a:spcBef>
                <a:spcPct val="0"/>
              </a:spcBef>
              <a:buClrTx/>
              <a:buFontTx/>
              <a:buNone/>
            </a:pPr>
            <a:r>
              <a:rPr lang="en-US" altLang="en-US" sz="1800">
                <a:latin typeface="Times New Roman" panose="02020603050405020304" pitchFamily="18" charset="0"/>
              </a:rPr>
              <a:t>The </a:t>
            </a:r>
            <a:r>
              <a:rPr lang="en-US" altLang="en-US" sz="1800" b="1">
                <a:latin typeface="Courier New" panose="02070309020205020404" pitchFamily="49" charset="0"/>
              </a:rPr>
              <a:t>lastName</a:t>
            </a:r>
            <a:r>
              <a:rPr lang="en-US" altLang="en-US" sz="1800">
                <a:latin typeface="Times New Roman" panose="02020603050405020304" pitchFamily="18" charset="0"/>
              </a:rPr>
              <a:t> variable holds the address of a </a:t>
            </a:r>
            <a:r>
              <a:rPr lang="en-US" altLang="en-US" sz="1800">
                <a:latin typeface="Courier New" panose="02070309020205020404" pitchFamily="49" charset="0"/>
              </a:rPr>
              <a:t>String</a:t>
            </a:r>
            <a:r>
              <a:rPr lang="en-US" altLang="en-US" sz="1800">
                <a:latin typeface="Times New Roman" panose="02020603050405020304" pitchFamily="18" charset="0"/>
              </a:rPr>
              <a:t> object.</a:t>
            </a:r>
          </a:p>
        </p:txBody>
      </p:sp>
      <p:cxnSp>
        <p:nvCxnSpPr>
          <p:cNvPr id="66570" name="AutoShape 13"/>
          <p:cNvCxnSpPr>
            <a:cxnSpLocks noChangeShapeType="1"/>
            <a:stCxn id="66567" idx="3"/>
            <a:endCxn id="66568" idx="1"/>
          </p:cNvCxnSpPr>
          <p:nvPr/>
        </p:nvCxnSpPr>
        <p:spPr bwMode="auto">
          <a:xfrm>
            <a:off x="2514600" y="4762500"/>
            <a:ext cx="228600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grpSp>
        <p:nvGrpSpPr>
          <p:cNvPr id="2" name="Group 17"/>
          <p:cNvGrpSpPr>
            <a:grpSpLocks/>
          </p:cNvGrpSpPr>
          <p:nvPr/>
        </p:nvGrpSpPr>
        <p:grpSpPr bwMode="auto">
          <a:xfrm>
            <a:off x="5486400" y="2667000"/>
            <a:ext cx="2133600" cy="1905000"/>
            <a:chOff x="3456" y="1680"/>
            <a:chExt cx="1344" cy="1200"/>
          </a:xfrm>
        </p:grpSpPr>
        <p:sp>
          <p:nvSpPr>
            <p:cNvPr id="66572" name="Rectangle 14"/>
            <p:cNvSpPr>
              <a:spLocks noChangeArrowheads="1"/>
            </p:cNvSpPr>
            <p:nvPr/>
          </p:nvSpPr>
          <p:spPr bwMode="auto">
            <a:xfrm>
              <a:off x="4368" y="1680"/>
              <a:ext cx="432" cy="158"/>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Char char="•"/>
                <a:defRPr sz="3200">
                  <a:solidFill>
                    <a:schemeClr val="tx1"/>
                  </a:solidFill>
                  <a:latin typeface="Helvetica Neue"/>
                  <a:ea typeface="Helvetica Neue"/>
                  <a:cs typeface="Helvetica Neue"/>
                </a:defRPr>
              </a:lvl1pPr>
              <a:lvl2pPr marL="742950" indent="-285750">
                <a:spcBef>
                  <a:spcPct val="20000"/>
                </a:spcBef>
                <a:buClr>
                  <a:schemeClr val="tx1"/>
                </a:buClr>
                <a:buChar char="–"/>
                <a:defRPr sz="2800">
                  <a:solidFill>
                    <a:schemeClr val="tx1"/>
                  </a:solidFill>
                  <a:latin typeface="Helvetica Neue"/>
                  <a:ea typeface="Helvetica Neue"/>
                  <a:cs typeface="Helvetica Neue"/>
                </a:defRPr>
              </a:lvl2pPr>
              <a:lvl3pPr marL="1143000" indent="-228600">
                <a:spcBef>
                  <a:spcPct val="20000"/>
                </a:spcBef>
                <a:buClr>
                  <a:schemeClr val="tx1"/>
                </a:buClr>
                <a:buChar char="•"/>
                <a:defRPr sz="2400">
                  <a:solidFill>
                    <a:schemeClr val="tx1"/>
                  </a:solidFill>
                  <a:latin typeface="Helvetica Neue"/>
                  <a:ea typeface="Helvetica Neue"/>
                  <a:cs typeface="Helvetica Neue"/>
                </a:defRPr>
              </a:lvl3pPr>
              <a:lvl4pPr marL="1600200" indent="-228600">
                <a:spcBef>
                  <a:spcPct val="20000"/>
                </a:spcBef>
                <a:buClr>
                  <a:schemeClr val="tx1"/>
                </a:buClr>
                <a:buChar char="–"/>
                <a:defRPr sz="2000">
                  <a:solidFill>
                    <a:schemeClr val="tx1"/>
                  </a:solidFill>
                  <a:latin typeface="Helvetica Neue"/>
                  <a:ea typeface="Helvetica Neue"/>
                  <a:cs typeface="Helvetica Neue"/>
                </a:defRPr>
              </a:lvl4pPr>
              <a:lvl5pPr marL="2057400" indent="-228600">
                <a:spcBef>
                  <a:spcPct val="20000"/>
                </a:spcBef>
                <a:buClr>
                  <a:schemeClr val="tx1"/>
                </a:buClr>
                <a:buChar char="»"/>
                <a:defRPr sz="2000">
                  <a:solidFill>
                    <a:schemeClr val="tx1"/>
                  </a:solidFill>
                  <a:latin typeface="Helvetica Neue"/>
                  <a:ea typeface="Helvetica Neue"/>
                  <a:cs typeface="Helvetica Neue"/>
                </a:defRPr>
              </a:lvl5pPr>
              <a:lvl6pPr marL="2514600" indent="-228600" eaLnBrk="0" fontAlgn="base" hangingPunct="0">
                <a:spcBef>
                  <a:spcPct val="20000"/>
                </a:spcBef>
                <a:spcAft>
                  <a:spcPct val="0"/>
                </a:spcAft>
                <a:buClr>
                  <a:schemeClr val="tx1"/>
                </a:buClr>
                <a:buChar char="»"/>
                <a:defRPr sz="2000">
                  <a:solidFill>
                    <a:schemeClr val="tx1"/>
                  </a:solidFill>
                  <a:latin typeface="Helvetica Neue"/>
                  <a:ea typeface="Helvetica Neue"/>
                  <a:cs typeface="Helvetica Neue"/>
                </a:defRPr>
              </a:lvl6pPr>
              <a:lvl7pPr marL="2971800" indent="-228600" eaLnBrk="0" fontAlgn="base" hangingPunct="0">
                <a:spcBef>
                  <a:spcPct val="20000"/>
                </a:spcBef>
                <a:spcAft>
                  <a:spcPct val="0"/>
                </a:spcAft>
                <a:buClr>
                  <a:schemeClr val="tx1"/>
                </a:buClr>
                <a:buChar char="»"/>
                <a:defRPr sz="2000">
                  <a:solidFill>
                    <a:schemeClr val="tx1"/>
                  </a:solidFill>
                  <a:latin typeface="Helvetica Neue"/>
                  <a:ea typeface="Helvetica Neue"/>
                  <a:cs typeface="Helvetica Neue"/>
                </a:defRPr>
              </a:lvl7pPr>
              <a:lvl8pPr marL="3429000" indent="-228600" eaLnBrk="0" fontAlgn="base" hangingPunct="0">
                <a:spcBef>
                  <a:spcPct val="20000"/>
                </a:spcBef>
                <a:spcAft>
                  <a:spcPct val="0"/>
                </a:spcAft>
                <a:buClr>
                  <a:schemeClr val="tx1"/>
                </a:buClr>
                <a:buChar char="»"/>
                <a:defRPr sz="2000">
                  <a:solidFill>
                    <a:schemeClr val="tx1"/>
                  </a:solidFill>
                  <a:latin typeface="Helvetica Neue"/>
                  <a:ea typeface="Helvetica Neue"/>
                  <a:cs typeface="Helvetica Neue"/>
                </a:defRPr>
              </a:lvl8pPr>
              <a:lvl9pPr marL="3886200" indent="-228600" eaLnBrk="0" fontAlgn="base" hangingPunct="0">
                <a:spcBef>
                  <a:spcPct val="20000"/>
                </a:spcBef>
                <a:spcAft>
                  <a:spcPct val="0"/>
                </a:spcAft>
                <a:buClr>
                  <a:schemeClr val="tx1"/>
                </a:buClr>
                <a:buChar char="»"/>
                <a:defRPr sz="2000">
                  <a:solidFill>
                    <a:schemeClr val="tx1"/>
                  </a:solidFill>
                  <a:latin typeface="Helvetica Neue"/>
                  <a:ea typeface="Helvetica Neue"/>
                  <a:cs typeface="Helvetica Neue"/>
                </a:defRPr>
              </a:lvl9pPr>
            </a:lstStyle>
            <a:p>
              <a:pPr algn="ctr" eaLnBrk="1" hangingPunct="1">
                <a:spcBef>
                  <a:spcPct val="0"/>
                </a:spcBef>
                <a:buClrTx/>
                <a:buFontTx/>
                <a:buNone/>
              </a:pPr>
              <a:endParaRPr lang="en-US" altLang="en-US" sz="2400">
                <a:latin typeface="Times New Roman" panose="02020603050405020304" pitchFamily="18" charset="0"/>
              </a:endParaRPr>
            </a:p>
          </p:txBody>
        </p:sp>
        <p:cxnSp>
          <p:nvCxnSpPr>
            <p:cNvPr id="66573" name="AutoShape 16"/>
            <p:cNvCxnSpPr>
              <a:cxnSpLocks noChangeShapeType="1"/>
              <a:stCxn id="66572" idx="2"/>
              <a:endCxn id="66568" idx="0"/>
            </p:cNvCxnSpPr>
            <p:nvPr/>
          </p:nvCxnSpPr>
          <p:spPr bwMode="auto">
            <a:xfrm flipH="1">
              <a:off x="3456" y="1846"/>
              <a:ext cx="1128" cy="1034"/>
            </a:xfrm>
            <a:prstGeom prst="straightConnector1">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cxnSp>
      </p:grpSp>
      <p:sp>
        <p:nvSpPr>
          <p:cNvPr id="3" name="Slide Number Placeholder 2"/>
          <p:cNvSpPr>
            <a:spLocks noGrp="1"/>
          </p:cNvSpPr>
          <p:nvPr>
            <p:ph type="sldNum" sz="quarter" idx="12"/>
          </p:nvPr>
        </p:nvSpPr>
        <p:spPr/>
        <p:txBody>
          <a:bodyPr/>
          <a:lstStyle/>
          <a:p>
            <a:pPr>
              <a:defRPr/>
            </a:pPr>
            <a:fld id="{72C4B30A-E151-554F-9F57-FEC60EAD6DEE}" type="slidenum">
              <a:rPr lang="en-GB" smtClean="0"/>
              <a:pPr>
                <a:defRPr/>
              </a:pPr>
              <a:t>26</a:t>
            </a:fld>
            <a:endParaRPr lang="en-GB" dirty="0"/>
          </a:p>
        </p:txBody>
      </p:sp>
    </p:spTree>
    <p:extLst>
      <p:ext uri="{BB962C8B-B14F-4D97-AF65-F5344CB8AC3E}">
        <p14:creationId xmlns:p14="http://schemas.microsoft.com/office/powerpoint/2010/main" val="22648615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idx="4294967295"/>
          </p:nvPr>
        </p:nvSpPr>
        <p:spPr/>
        <p:txBody>
          <a:bodyPr/>
          <a:lstStyle/>
          <a:p>
            <a:pPr eaLnBrk="1" hangingPunct="1"/>
            <a:r>
              <a:rPr lang="en-US" altLang="en-US" smtClean="0">
                <a:latin typeface="Helvetica Neue"/>
                <a:ea typeface="Helvetica Neue"/>
                <a:cs typeface="Helvetica Neue"/>
              </a:rPr>
              <a:t>Extracting Characters to Arrays</a:t>
            </a:r>
          </a:p>
        </p:txBody>
      </p:sp>
      <p:sp>
        <p:nvSpPr>
          <p:cNvPr id="68611" name="Rectangle 3"/>
          <p:cNvSpPr>
            <a:spLocks noGrp="1" noChangeArrowheads="1"/>
          </p:cNvSpPr>
          <p:nvPr>
            <p:ph type="body" idx="4294967295"/>
          </p:nvPr>
        </p:nvSpPr>
        <p:spPr/>
        <p:txBody>
          <a:bodyPr/>
          <a:lstStyle/>
          <a:p>
            <a:pPr eaLnBrk="1" hangingPunct="1"/>
            <a:r>
              <a:rPr lang="en-US" altLang="en-US" sz="2800" dirty="0" smtClean="0">
                <a:latin typeface="Helvetica Neue"/>
                <a:ea typeface="Helvetica Neue"/>
                <a:cs typeface="Helvetica Neue"/>
              </a:rPr>
              <a:t>The </a:t>
            </a:r>
            <a:r>
              <a:rPr lang="en-US" altLang="en-US" sz="2800" dirty="0" smtClean="0">
                <a:latin typeface="Courier New" panose="02070309020205020404" pitchFamily="49" charset="0"/>
                <a:ea typeface="Helvetica Neue"/>
                <a:cs typeface="Helvetica Neue"/>
              </a:rPr>
              <a:t>String</a:t>
            </a:r>
            <a:r>
              <a:rPr lang="en-US" altLang="en-US" sz="2800" dirty="0" smtClean="0">
                <a:latin typeface="Helvetica Neue"/>
                <a:ea typeface="Helvetica Neue"/>
                <a:cs typeface="Helvetica Neue"/>
              </a:rPr>
              <a:t> class provides methods to extract substrings in a </a:t>
            </a:r>
            <a:r>
              <a:rPr lang="en-US" altLang="en-US" sz="2800" dirty="0" smtClean="0">
                <a:latin typeface="Courier New" panose="02070309020205020404" pitchFamily="49" charset="0"/>
                <a:ea typeface="Helvetica Neue"/>
                <a:cs typeface="Helvetica Neue"/>
              </a:rPr>
              <a:t>String</a:t>
            </a:r>
            <a:r>
              <a:rPr lang="en-US" altLang="en-US" sz="2800" dirty="0" smtClean="0">
                <a:latin typeface="Helvetica Neue"/>
                <a:ea typeface="Helvetica Neue"/>
                <a:cs typeface="Helvetica Neue"/>
              </a:rPr>
              <a:t> object and store them in </a:t>
            </a:r>
            <a:r>
              <a:rPr lang="en-US" altLang="en-US" sz="2800" dirty="0" smtClean="0">
                <a:latin typeface="Courier New" panose="02070309020205020404" pitchFamily="49" charset="0"/>
                <a:ea typeface="Helvetica Neue"/>
                <a:cs typeface="Helvetica Neue"/>
              </a:rPr>
              <a:t>char</a:t>
            </a:r>
            <a:r>
              <a:rPr lang="en-US" altLang="en-US" sz="2800" dirty="0" smtClean="0">
                <a:latin typeface="Helvetica Neue"/>
                <a:ea typeface="Helvetica Neue"/>
                <a:cs typeface="Helvetica Neue"/>
              </a:rPr>
              <a:t> arrays.</a:t>
            </a:r>
          </a:p>
          <a:p>
            <a:pPr lvl="1" eaLnBrk="1" hangingPunct="1"/>
            <a:r>
              <a:rPr lang="en-US" altLang="en-US" sz="2400" dirty="0" err="1" smtClean="0">
                <a:latin typeface="Courier New" panose="02070309020205020404" pitchFamily="49" charset="0"/>
                <a:ea typeface="Helvetica Neue"/>
                <a:cs typeface="Helvetica Neue"/>
              </a:rPr>
              <a:t>getChars</a:t>
            </a:r>
            <a:endParaRPr lang="en-US" altLang="en-US" sz="2400" dirty="0" smtClean="0">
              <a:latin typeface="Courier New" panose="02070309020205020404" pitchFamily="49" charset="0"/>
              <a:ea typeface="Helvetica Neue"/>
              <a:cs typeface="Helvetica Neue"/>
            </a:endParaRPr>
          </a:p>
          <a:p>
            <a:pPr lvl="2" eaLnBrk="1" hangingPunct="1"/>
            <a:r>
              <a:rPr lang="en-US" altLang="en-US" sz="2000" dirty="0" smtClean="0">
                <a:latin typeface="Helvetica Neue"/>
                <a:ea typeface="Helvetica Neue"/>
                <a:cs typeface="Helvetica Neue"/>
              </a:rPr>
              <a:t>Stores a substring in a </a:t>
            </a:r>
            <a:r>
              <a:rPr lang="en-US" altLang="en-US" sz="2000" dirty="0" smtClean="0">
                <a:latin typeface="Courier New" panose="02070309020205020404" pitchFamily="49" charset="0"/>
                <a:ea typeface="Helvetica Neue"/>
                <a:cs typeface="Helvetica Neue"/>
              </a:rPr>
              <a:t>char</a:t>
            </a:r>
            <a:r>
              <a:rPr lang="en-US" altLang="en-US" sz="2000" dirty="0" smtClean="0">
                <a:latin typeface="Helvetica Neue"/>
                <a:ea typeface="Helvetica Neue"/>
                <a:cs typeface="Helvetica Neue"/>
              </a:rPr>
              <a:t> array</a:t>
            </a:r>
          </a:p>
          <a:p>
            <a:pPr lvl="1" eaLnBrk="1" hangingPunct="1"/>
            <a:r>
              <a:rPr lang="en-US" altLang="en-US" sz="2400" dirty="0" err="1" smtClean="0">
                <a:latin typeface="Courier New" panose="02070309020205020404" pitchFamily="49" charset="0"/>
                <a:ea typeface="Helvetica Neue"/>
                <a:cs typeface="Helvetica Neue"/>
              </a:rPr>
              <a:t>toCharArray</a:t>
            </a:r>
            <a:endParaRPr lang="en-US" altLang="en-US" sz="2400" dirty="0" smtClean="0">
              <a:latin typeface="Courier New" panose="02070309020205020404" pitchFamily="49" charset="0"/>
              <a:ea typeface="Helvetica Neue"/>
              <a:cs typeface="Helvetica Neue"/>
            </a:endParaRPr>
          </a:p>
          <a:p>
            <a:pPr lvl="2" eaLnBrk="1" hangingPunct="1"/>
            <a:r>
              <a:rPr lang="en-US" altLang="en-US" sz="2000" dirty="0" smtClean="0">
                <a:latin typeface="Helvetica Neue"/>
                <a:ea typeface="Helvetica Neue"/>
                <a:cs typeface="Helvetica Neue"/>
              </a:rPr>
              <a:t>Returns the </a:t>
            </a:r>
            <a:r>
              <a:rPr lang="en-US" altLang="en-US" sz="2000" dirty="0" smtClean="0">
                <a:latin typeface="Courier New" panose="02070309020205020404" pitchFamily="49" charset="0"/>
                <a:ea typeface="Helvetica Neue"/>
                <a:cs typeface="Helvetica Neue"/>
              </a:rPr>
              <a:t>String</a:t>
            </a:r>
            <a:r>
              <a:rPr lang="en-US" altLang="en-US" sz="2000" dirty="0" smtClean="0">
                <a:latin typeface="Helvetica Neue"/>
                <a:ea typeface="Helvetica Neue"/>
                <a:cs typeface="Helvetica Neue"/>
              </a:rPr>
              <a:t> object’s contents in an array of </a:t>
            </a:r>
            <a:r>
              <a:rPr lang="en-US" altLang="en-US" sz="2000" dirty="0" smtClean="0">
                <a:latin typeface="Courier New" panose="02070309020205020404" pitchFamily="49" charset="0"/>
                <a:ea typeface="Helvetica Neue"/>
                <a:cs typeface="Helvetica Neue"/>
              </a:rPr>
              <a:t>char</a:t>
            </a:r>
            <a:r>
              <a:rPr lang="en-US" altLang="en-US" sz="2000" dirty="0" smtClean="0">
                <a:latin typeface="Helvetica Neue"/>
                <a:ea typeface="Helvetica Neue"/>
                <a:cs typeface="Helvetica Neue"/>
              </a:rPr>
              <a:t> values.</a:t>
            </a:r>
          </a:p>
        </p:txBody>
      </p:sp>
      <p:sp>
        <p:nvSpPr>
          <p:cNvPr id="2" name="Slide Number Placeholder 1"/>
          <p:cNvSpPr>
            <a:spLocks noGrp="1"/>
          </p:cNvSpPr>
          <p:nvPr>
            <p:ph type="sldNum" sz="quarter" idx="12"/>
          </p:nvPr>
        </p:nvSpPr>
        <p:spPr/>
        <p:txBody>
          <a:bodyPr/>
          <a:lstStyle/>
          <a:p>
            <a:pPr>
              <a:defRPr/>
            </a:pPr>
            <a:fld id="{72C4B30A-E151-554F-9F57-FEC60EAD6DEE}" type="slidenum">
              <a:rPr lang="en-GB" smtClean="0"/>
              <a:pPr>
                <a:defRPr/>
              </a:pPr>
              <a:t>27</a:t>
            </a:fld>
            <a:endParaRPr lang="en-GB" dirty="0"/>
          </a:p>
        </p:txBody>
      </p:sp>
    </p:spTree>
    <p:extLst>
      <p:ext uri="{BB962C8B-B14F-4D97-AF65-F5344CB8AC3E}">
        <p14:creationId xmlns:p14="http://schemas.microsoft.com/office/powerpoint/2010/main" val="31618643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idx="4294967295"/>
          </p:nvPr>
        </p:nvSpPr>
        <p:spPr/>
        <p:txBody>
          <a:bodyPr/>
          <a:lstStyle/>
          <a:p>
            <a:pPr eaLnBrk="1" hangingPunct="1"/>
            <a:r>
              <a:rPr lang="en-US" altLang="en-US" smtClean="0">
                <a:latin typeface="Helvetica Neue"/>
                <a:ea typeface="Helvetica Neue"/>
                <a:cs typeface="Helvetica Neue"/>
              </a:rPr>
              <a:t>Returning Modified Strings</a:t>
            </a:r>
          </a:p>
        </p:txBody>
      </p:sp>
      <p:sp>
        <p:nvSpPr>
          <p:cNvPr id="70659" name="Rectangle 3"/>
          <p:cNvSpPr>
            <a:spLocks noGrp="1" noChangeArrowheads="1"/>
          </p:cNvSpPr>
          <p:nvPr>
            <p:ph type="body" idx="4294967295"/>
          </p:nvPr>
        </p:nvSpPr>
        <p:spPr/>
        <p:txBody>
          <a:bodyPr/>
          <a:lstStyle/>
          <a:p>
            <a:pPr eaLnBrk="1" hangingPunct="1">
              <a:lnSpc>
                <a:spcPct val="90000"/>
              </a:lnSpc>
            </a:pPr>
            <a:r>
              <a:rPr lang="en-US" altLang="en-US" sz="2800" smtClean="0">
                <a:latin typeface="Helvetica Neue"/>
                <a:ea typeface="Helvetica Neue"/>
                <a:cs typeface="Helvetica Neue"/>
              </a:rPr>
              <a:t>The </a:t>
            </a:r>
            <a:r>
              <a:rPr lang="en-US" altLang="en-US" sz="2800" smtClean="0">
                <a:latin typeface="Courier New" panose="02070309020205020404" pitchFamily="49" charset="0"/>
                <a:ea typeface="Helvetica Neue"/>
                <a:cs typeface="Helvetica Neue"/>
              </a:rPr>
              <a:t>String</a:t>
            </a:r>
            <a:r>
              <a:rPr lang="en-US" altLang="en-US" sz="2800" smtClean="0">
                <a:latin typeface="Helvetica Neue"/>
                <a:ea typeface="Helvetica Neue"/>
                <a:cs typeface="Helvetica Neue"/>
              </a:rPr>
              <a:t> class provides methods to return modified </a:t>
            </a:r>
            <a:r>
              <a:rPr lang="en-US" altLang="en-US" sz="2800" smtClean="0">
                <a:latin typeface="Courier New" panose="02070309020205020404" pitchFamily="49" charset="0"/>
                <a:ea typeface="Helvetica Neue"/>
                <a:cs typeface="Helvetica Neue"/>
              </a:rPr>
              <a:t>String</a:t>
            </a:r>
            <a:r>
              <a:rPr lang="en-US" altLang="en-US" sz="2800" smtClean="0">
                <a:latin typeface="Helvetica Neue"/>
                <a:ea typeface="Helvetica Neue"/>
                <a:cs typeface="Helvetica Neue"/>
              </a:rPr>
              <a:t> objects.</a:t>
            </a:r>
          </a:p>
          <a:p>
            <a:pPr lvl="1" eaLnBrk="1" hangingPunct="1">
              <a:lnSpc>
                <a:spcPct val="90000"/>
              </a:lnSpc>
            </a:pPr>
            <a:r>
              <a:rPr lang="en-US" altLang="en-US" sz="2400" smtClean="0">
                <a:latin typeface="Courier New" panose="02070309020205020404" pitchFamily="49" charset="0"/>
                <a:ea typeface="Helvetica Neue"/>
                <a:cs typeface="Helvetica Neue"/>
              </a:rPr>
              <a:t>concat</a:t>
            </a:r>
          </a:p>
          <a:p>
            <a:pPr lvl="2" eaLnBrk="1" hangingPunct="1">
              <a:lnSpc>
                <a:spcPct val="90000"/>
              </a:lnSpc>
            </a:pPr>
            <a:r>
              <a:rPr lang="en-US" altLang="en-US" sz="2000" smtClean="0">
                <a:latin typeface="Helvetica Neue"/>
                <a:ea typeface="Helvetica Neue"/>
                <a:cs typeface="Helvetica Neue"/>
              </a:rPr>
              <a:t>Returns a </a:t>
            </a:r>
            <a:r>
              <a:rPr lang="en-US" altLang="en-US" sz="2000" smtClean="0">
                <a:latin typeface="Courier New" panose="02070309020205020404" pitchFamily="49" charset="0"/>
                <a:ea typeface="Helvetica Neue"/>
                <a:cs typeface="Helvetica Neue"/>
              </a:rPr>
              <a:t>String</a:t>
            </a:r>
            <a:r>
              <a:rPr lang="en-US" altLang="en-US" sz="2000" smtClean="0">
                <a:latin typeface="Helvetica Neue"/>
                <a:ea typeface="Helvetica Neue"/>
                <a:cs typeface="Helvetica Neue"/>
              </a:rPr>
              <a:t> object that is the concatenation of two </a:t>
            </a:r>
            <a:r>
              <a:rPr lang="en-US" altLang="en-US" sz="2000" smtClean="0">
                <a:latin typeface="Courier New" panose="02070309020205020404" pitchFamily="49" charset="0"/>
                <a:ea typeface="Helvetica Neue"/>
                <a:cs typeface="Helvetica Neue"/>
              </a:rPr>
              <a:t>String</a:t>
            </a:r>
            <a:r>
              <a:rPr lang="en-US" altLang="en-US" sz="2000" smtClean="0">
                <a:latin typeface="Helvetica Neue"/>
                <a:ea typeface="Helvetica Neue"/>
                <a:cs typeface="Helvetica Neue"/>
              </a:rPr>
              <a:t> objects.</a:t>
            </a:r>
            <a:br>
              <a:rPr lang="en-US" altLang="en-US" sz="2000" smtClean="0">
                <a:latin typeface="Helvetica Neue"/>
                <a:ea typeface="Helvetica Neue"/>
                <a:cs typeface="Helvetica Neue"/>
              </a:rPr>
            </a:br>
            <a:endParaRPr lang="en-US" altLang="en-US" sz="2000" smtClean="0">
              <a:latin typeface="Helvetica Neue"/>
              <a:ea typeface="Helvetica Neue"/>
              <a:cs typeface="Helvetica Neue"/>
            </a:endParaRPr>
          </a:p>
          <a:p>
            <a:pPr lvl="1" eaLnBrk="1" hangingPunct="1">
              <a:lnSpc>
                <a:spcPct val="90000"/>
              </a:lnSpc>
            </a:pPr>
            <a:r>
              <a:rPr lang="en-US" altLang="en-US" sz="2400" smtClean="0">
                <a:latin typeface="Courier New" panose="02070309020205020404" pitchFamily="49" charset="0"/>
                <a:ea typeface="Helvetica Neue"/>
                <a:cs typeface="Helvetica Neue"/>
              </a:rPr>
              <a:t>replace</a:t>
            </a:r>
          </a:p>
          <a:p>
            <a:pPr lvl="2" eaLnBrk="1" hangingPunct="1">
              <a:lnSpc>
                <a:spcPct val="90000"/>
              </a:lnSpc>
            </a:pPr>
            <a:r>
              <a:rPr lang="en-US" altLang="en-US" sz="2000" smtClean="0">
                <a:latin typeface="Helvetica Neue"/>
                <a:ea typeface="Helvetica Neue"/>
                <a:cs typeface="Helvetica Neue"/>
              </a:rPr>
              <a:t>Returns a </a:t>
            </a:r>
            <a:r>
              <a:rPr lang="en-US" altLang="en-US" sz="2000" smtClean="0">
                <a:latin typeface="Courier New" panose="02070309020205020404" pitchFamily="49" charset="0"/>
                <a:ea typeface="Helvetica Neue"/>
                <a:cs typeface="Helvetica Neue"/>
              </a:rPr>
              <a:t>String</a:t>
            </a:r>
            <a:r>
              <a:rPr lang="en-US" altLang="en-US" sz="2000" smtClean="0">
                <a:latin typeface="Helvetica Neue"/>
                <a:ea typeface="Helvetica Neue"/>
                <a:cs typeface="Helvetica Neue"/>
              </a:rPr>
              <a:t> object with all occurrences of one character being replaced by another character.</a:t>
            </a:r>
            <a:br>
              <a:rPr lang="en-US" altLang="en-US" sz="2000" smtClean="0">
                <a:latin typeface="Helvetica Neue"/>
                <a:ea typeface="Helvetica Neue"/>
                <a:cs typeface="Helvetica Neue"/>
              </a:rPr>
            </a:br>
            <a:endParaRPr lang="en-US" altLang="en-US" sz="2000" smtClean="0">
              <a:latin typeface="Helvetica Neue"/>
              <a:ea typeface="Helvetica Neue"/>
              <a:cs typeface="Helvetica Neue"/>
            </a:endParaRPr>
          </a:p>
          <a:p>
            <a:pPr lvl="1" eaLnBrk="1" hangingPunct="1">
              <a:lnSpc>
                <a:spcPct val="90000"/>
              </a:lnSpc>
            </a:pPr>
            <a:r>
              <a:rPr lang="en-US" altLang="en-US" sz="2400" smtClean="0">
                <a:latin typeface="Courier New" panose="02070309020205020404" pitchFamily="49" charset="0"/>
                <a:ea typeface="Helvetica Neue"/>
                <a:cs typeface="Helvetica Neue"/>
              </a:rPr>
              <a:t>trim</a:t>
            </a:r>
          </a:p>
          <a:p>
            <a:pPr lvl="2" eaLnBrk="1" hangingPunct="1">
              <a:lnSpc>
                <a:spcPct val="90000"/>
              </a:lnSpc>
            </a:pPr>
            <a:r>
              <a:rPr lang="en-US" altLang="en-US" sz="2000" smtClean="0">
                <a:latin typeface="Helvetica Neue"/>
                <a:ea typeface="Helvetica Neue"/>
                <a:cs typeface="Helvetica Neue"/>
              </a:rPr>
              <a:t>Returns a </a:t>
            </a:r>
            <a:r>
              <a:rPr lang="en-US" altLang="en-US" sz="2000" smtClean="0">
                <a:latin typeface="Courier New" panose="02070309020205020404" pitchFamily="49" charset="0"/>
                <a:ea typeface="Helvetica Neue"/>
                <a:cs typeface="Helvetica Neue"/>
              </a:rPr>
              <a:t>String</a:t>
            </a:r>
            <a:r>
              <a:rPr lang="en-US" altLang="en-US" sz="2000" smtClean="0">
                <a:latin typeface="Helvetica Neue"/>
                <a:ea typeface="Helvetica Neue"/>
                <a:cs typeface="Helvetica Neue"/>
              </a:rPr>
              <a:t> object with all leading and trailing whitespace characters removed.</a:t>
            </a:r>
          </a:p>
        </p:txBody>
      </p:sp>
      <p:sp>
        <p:nvSpPr>
          <p:cNvPr id="2" name="Slide Number Placeholder 1"/>
          <p:cNvSpPr>
            <a:spLocks noGrp="1"/>
          </p:cNvSpPr>
          <p:nvPr>
            <p:ph type="sldNum" sz="quarter" idx="12"/>
          </p:nvPr>
        </p:nvSpPr>
        <p:spPr/>
        <p:txBody>
          <a:bodyPr/>
          <a:lstStyle/>
          <a:p>
            <a:pPr>
              <a:defRPr/>
            </a:pPr>
            <a:fld id="{72C4B30A-E151-554F-9F57-FEC60EAD6DEE}" type="slidenum">
              <a:rPr lang="en-GB" smtClean="0"/>
              <a:pPr>
                <a:defRPr/>
              </a:pPr>
              <a:t>28</a:t>
            </a:fld>
            <a:endParaRPr lang="en-GB" dirty="0"/>
          </a:p>
        </p:txBody>
      </p:sp>
    </p:spTree>
    <p:extLst>
      <p:ext uri="{BB962C8B-B14F-4D97-AF65-F5344CB8AC3E}">
        <p14:creationId xmlns:p14="http://schemas.microsoft.com/office/powerpoint/2010/main" val="23103101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idx="4294967295"/>
          </p:nvPr>
        </p:nvSpPr>
        <p:spPr/>
        <p:txBody>
          <a:bodyPr/>
          <a:lstStyle/>
          <a:p>
            <a:pPr eaLnBrk="1" hangingPunct="1"/>
            <a:r>
              <a:rPr lang="en-US" altLang="en-US" smtClean="0">
                <a:latin typeface="Helvetica Neue"/>
                <a:ea typeface="Helvetica Neue"/>
                <a:cs typeface="Helvetica Neue"/>
              </a:rPr>
              <a:t>The </a:t>
            </a:r>
            <a:r>
              <a:rPr lang="en-US" altLang="en-US" smtClean="0">
                <a:latin typeface="Courier New" panose="02070309020205020404" pitchFamily="49" charset="0"/>
                <a:ea typeface="Helvetica Neue"/>
                <a:cs typeface="Helvetica Neue"/>
              </a:rPr>
              <a:t>valueOf</a:t>
            </a:r>
            <a:r>
              <a:rPr lang="en-US" altLang="en-US" smtClean="0">
                <a:latin typeface="Helvetica Neue"/>
                <a:ea typeface="Helvetica Neue"/>
                <a:cs typeface="Helvetica Neue"/>
              </a:rPr>
              <a:t> Methods</a:t>
            </a:r>
          </a:p>
        </p:txBody>
      </p:sp>
      <p:sp>
        <p:nvSpPr>
          <p:cNvPr id="72707" name="Rectangle 3"/>
          <p:cNvSpPr>
            <a:spLocks noGrp="1" noChangeArrowheads="1"/>
          </p:cNvSpPr>
          <p:nvPr>
            <p:ph type="body" idx="4294967295"/>
          </p:nvPr>
        </p:nvSpPr>
        <p:spPr>
          <a:xfrm>
            <a:off x="304800" y="1600200"/>
            <a:ext cx="8213725" cy="4572000"/>
          </a:xfrm>
        </p:spPr>
        <p:txBody>
          <a:bodyPr/>
          <a:lstStyle/>
          <a:p>
            <a:pPr eaLnBrk="1" hangingPunct="1"/>
            <a:r>
              <a:rPr lang="en-US" altLang="en-US" sz="2400" smtClean="0">
                <a:latin typeface="Helvetica Neue"/>
                <a:ea typeface="Helvetica Neue"/>
                <a:cs typeface="Helvetica Neue"/>
              </a:rPr>
              <a:t>The </a:t>
            </a:r>
            <a:r>
              <a:rPr lang="en-US" altLang="en-US" sz="2400" smtClean="0">
                <a:latin typeface="Courier New" panose="02070309020205020404" pitchFamily="49" charset="0"/>
                <a:ea typeface="Helvetica Neue"/>
                <a:cs typeface="Helvetica Neue"/>
              </a:rPr>
              <a:t>String</a:t>
            </a:r>
            <a:r>
              <a:rPr lang="en-US" altLang="en-US" sz="2400" smtClean="0">
                <a:latin typeface="Helvetica Neue"/>
                <a:ea typeface="Helvetica Neue"/>
                <a:cs typeface="Helvetica Neue"/>
              </a:rPr>
              <a:t> class provides several overloaded </a:t>
            </a:r>
            <a:r>
              <a:rPr lang="en-US" altLang="en-US" sz="2400" smtClean="0">
                <a:latin typeface="Courier New" panose="02070309020205020404" pitchFamily="49" charset="0"/>
                <a:ea typeface="Helvetica Neue"/>
                <a:cs typeface="Helvetica Neue"/>
              </a:rPr>
              <a:t>valueOf</a:t>
            </a:r>
            <a:r>
              <a:rPr lang="en-US" altLang="en-US" sz="2400" smtClean="0">
                <a:latin typeface="Helvetica Neue"/>
                <a:ea typeface="Helvetica Neue"/>
                <a:cs typeface="Helvetica Neue"/>
              </a:rPr>
              <a:t> methods.</a:t>
            </a:r>
          </a:p>
          <a:p>
            <a:pPr eaLnBrk="1" hangingPunct="1"/>
            <a:r>
              <a:rPr lang="en-US" altLang="en-US" sz="2400" smtClean="0">
                <a:latin typeface="Helvetica Neue"/>
                <a:ea typeface="Helvetica Neue"/>
                <a:cs typeface="Helvetica Neue"/>
              </a:rPr>
              <a:t>They return a </a:t>
            </a:r>
            <a:r>
              <a:rPr lang="en-US" altLang="en-US" sz="2400" smtClean="0">
                <a:latin typeface="Courier New" panose="02070309020205020404" pitchFamily="49" charset="0"/>
                <a:ea typeface="Helvetica Neue"/>
                <a:cs typeface="Helvetica Neue"/>
              </a:rPr>
              <a:t>String</a:t>
            </a:r>
            <a:r>
              <a:rPr lang="en-US" altLang="en-US" sz="2400" smtClean="0">
                <a:latin typeface="Helvetica Neue"/>
                <a:ea typeface="Helvetica Neue"/>
                <a:cs typeface="Helvetica Neue"/>
              </a:rPr>
              <a:t> object representation of</a:t>
            </a:r>
          </a:p>
          <a:p>
            <a:pPr lvl="1" eaLnBrk="1" hangingPunct="1"/>
            <a:r>
              <a:rPr lang="en-US" altLang="en-US" sz="2400" smtClean="0">
                <a:latin typeface="Helvetica Neue"/>
                <a:ea typeface="Helvetica Neue"/>
                <a:cs typeface="Helvetica Neue"/>
              </a:rPr>
              <a:t>a primitive value or</a:t>
            </a:r>
          </a:p>
          <a:p>
            <a:pPr lvl="1" eaLnBrk="1" hangingPunct="1"/>
            <a:r>
              <a:rPr lang="en-US" altLang="en-US" sz="2400" smtClean="0">
                <a:latin typeface="Helvetica Neue"/>
                <a:ea typeface="Helvetica Neue"/>
                <a:cs typeface="Helvetica Neue"/>
              </a:rPr>
              <a:t>a character array.</a:t>
            </a:r>
          </a:p>
          <a:p>
            <a:pPr lvl="1" eaLnBrk="1" hangingPunct="1">
              <a:buFontTx/>
              <a:buNone/>
            </a:pPr>
            <a:endParaRPr lang="en-US" altLang="en-US" sz="2400" smtClean="0">
              <a:latin typeface="Helvetica Neue"/>
              <a:ea typeface="Helvetica Neue"/>
              <a:cs typeface="Helvetica Neue"/>
            </a:endParaRPr>
          </a:p>
          <a:p>
            <a:pPr lvl="1" eaLnBrk="1" hangingPunct="1">
              <a:buFontTx/>
              <a:buNone/>
            </a:pPr>
            <a:r>
              <a:rPr lang="en-US" altLang="en-US" sz="2000" b="1" smtClean="0">
                <a:latin typeface="Courier New" panose="02070309020205020404" pitchFamily="49" charset="0"/>
                <a:ea typeface="Helvetica Neue"/>
                <a:cs typeface="Helvetica Neue"/>
              </a:rPr>
              <a:t>String.valueOf(true) will return "true".</a:t>
            </a:r>
          </a:p>
          <a:p>
            <a:pPr lvl="1" eaLnBrk="1" hangingPunct="1">
              <a:buFontTx/>
              <a:buNone/>
            </a:pPr>
            <a:r>
              <a:rPr lang="en-US" altLang="en-US" sz="2000" b="1" smtClean="0">
                <a:latin typeface="Courier New" panose="02070309020205020404" pitchFamily="49" charset="0"/>
                <a:ea typeface="Helvetica Neue"/>
                <a:cs typeface="Helvetica Neue"/>
              </a:rPr>
              <a:t>String.valueOf(5.0) will return "5.0".</a:t>
            </a:r>
          </a:p>
          <a:p>
            <a:pPr lvl="1" eaLnBrk="1" hangingPunct="1">
              <a:buFontTx/>
              <a:buNone/>
            </a:pPr>
            <a:r>
              <a:rPr lang="en-US" altLang="en-US" sz="2000" b="1" smtClean="0">
                <a:latin typeface="Courier New" panose="02070309020205020404" pitchFamily="49" charset="0"/>
                <a:ea typeface="Helvetica Neue"/>
                <a:cs typeface="Helvetica Neue"/>
              </a:rPr>
              <a:t>String.valueOf(‘C’) will return "C".</a:t>
            </a:r>
          </a:p>
        </p:txBody>
      </p:sp>
      <p:sp>
        <p:nvSpPr>
          <p:cNvPr id="2" name="Slide Number Placeholder 1"/>
          <p:cNvSpPr>
            <a:spLocks noGrp="1"/>
          </p:cNvSpPr>
          <p:nvPr>
            <p:ph type="sldNum" sz="quarter" idx="12"/>
          </p:nvPr>
        </p:nvSpPr>
        <p:spPr/>
        <p:txBody>
          <a:bodyPr/>
          <a:lstStyle/>
          <a:p>
            <a:pPr>
              <a:defRPr/>
            </a:pPr>
            <a:fld id="{72C4B30A-E151-554F-9F57-FEC60EAD6DEE}" type="slidenum">
              <a:rPr lang="en-GB" smtClean="0"/>
              <a:pPr>
                <a:defRPr/>
              </a:pPr>
              <a:t>29</a:t>
            </a:fld>
            <a:endParaRPr lang="en-GB" dirty="0"/>
          </a:p>
        </p:txBody>
      </p:sp>
    </p:spTree>
    <p:extLst>
      <p:ext uri="{BB962C8B-B14F-4D97-AF65-F5344CB8AC3E}">
        <p14:creationId xmlns:p14="http://schemas.microsoft.com/office/powerpoint/2010/main" val="29594611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2"/>
          <p:cNvSpPr>
            <a:spLocks noGrp="1" noChangeArrowheads="1"/>
          </p:cNvSpPr>
          <p:nvPr>
            <p:ph type="title" idx="4294967295"/>
          </p:nvPr>
        </p:nvSpPr>
        <p:spPr/>
        <p:txBody>
          <a:bodyPr/>
          <a:lstStyle/>
          <a:p>
            <a:pPr eaLnBrk="1" hangingPunct="1"/>
            <a:r>
              <a:rPr lang="en-US" altLang="en-US" smtClean="0"/>
              <a:t>Command-Line Arguments</a:t>
            </a:r>
          </a:p>
        </p:txBody>
      </p:sp>
      <p:sp>
        <p:nvSpPr>
          <p:cNvPr id="126980" name="Rectangle 3"/>
          <p:cNvSpPr>
            <a:spLocks noGrp="1" noChangeArrowheads="1"/>
          </p:cNvSpPr>
          <p:nvPr>
            <p:ph type="body" idx="4294967295"/>
          </p:nvPr>
        </p:nvSpPr>
        <p:spPr>
          <a:xfrm>
            <a:off x="457200" y="1371600"/>
            <a:ext cx="7772400" cy="4724400"/>
          </a:xfrm>
        </p:spPr>
        <p:txBody>
          <a:bodyPr>
            <a:normAutofit fontScale="92500" lnSpcReduction="10000"/>
          </a:bodyPr>
          <a:lstStyle/>
          <a:p>
            <a:pPr eaLnBrk="1" hangingPunct="1"/>
            <a:r>
              <a:rPr lang="en-US" altLang="en-US" sz="2800" dirty="0" smtClean="0"/>
              <a:t>To run the example:</a:t>
            </a:r>
            <a:br>
              <a:rPr lang="en-US" altLang="en-US" sz="2800" dirty="0" smtClean="0"/>
            </a:br>
            <a:endParaRPr lang="en-US" altLang="en-US" sz="2800" dirty="0" smtClean="0"/>
          </a:p>
          <a:p>
            <a:pPr lvl="1" eaLnBrk="1" hangingPunct="1">
              <a:buFontTx/>
              <a:buNone/>
            </a:pPr>
            <a:r>
              <a:rPr lang="en-US" altLang="en-US" sz="2400" b="1" dirty="0" smtClean="0">
                <a:latin typeface="Courier New" panose="02070309020205020404" pitchFamily="49" charset="0"/>
              </a:rPr>
              <a:t>java </a:t>
            </a:r>
            <a:r>
              <a:rPr lang="en-US" altLang="en-US" sz="2400" b="1" dirty="0" err="1" smtClean="0">
                <a:latin typeface="Courier New" panose="02070309020205020404" pitchFamily="49" charset="0"/>
              </a:rPr>
              <a:t>CommandLine</a:t>
            </a:r>
            <a:r>
              <a:rPr lang="en-US" altLang="en-US" sz="2400" b="1" dirty="0" smtClean="0">
                <a:latin typeface="Courier New" panose="02070309020205020404" pitchFamily="49" charset="0"/>
              </a:rPr>
              <a:t> </a:t>
            </a:r>
            <a:r>
              <a:rPr lang="en-US" altLang="en-US" sz="2400" b="1" dirty="0" smtClean="0">
                <a:solidFill>
                  <a:srgbClr val="FF3300"/>
                </a:solidFill>
                <a:latin typeface="Courier New" panose="02070309020205020404" pitchFamily="49" charset="0"/>
              </a:rPr>
              <a:t>How does this work?</a:t>
            </a:r>
          </a:p>
          <a:p>
            <a:pPr lvl="2" eaLnBrk="1" hangingPunct="1">
              <a:buFontTx/>
              <a:buNone/>
            </a:pPr>
            <a:r>
              <a:rPr lang="en-US" altLang="en-US" sz="2000" b="1" dirty="0" err="1" smtClean="0">
                <a:latin typeface="Courier New" panose="02070309020205020404" pitchFamily="49" charset="0"/>
              </a:rPr>
              <a:t>args</a:t>
            </a:r>
            <a:r>
              <a:rPr lang="en-US" altLang="en-US" sz="2000" b="1" dirty="0" smtClean="0">
                <a:latin typeface="Courier New" panose="02070309020205020404" pitchFamily="49" charset="0"/>
              </a:rPr>
              <a:t>[0] is assigned "How"</a:t>
            </a:r>
          </a:p>
          <a:p>
            <a:pPr lvl="2" eaLnBrk="1" hangingPunct="1">
              <a:buFontTx/>
              <a:buNone/>
            </a:pPr>
            <a:r>
              <a:rPr lang="en-US" altLang="en-US" sz="2000" b="1" dirty="0" err="1" smtClean="0">
                <a:latin typeface="Courier New" panose="02070309020205020404" pitchFamily="49" charset="0"/>
              </a:rPr>
              <a:t>args</a:t>
            </a:r>
            <a:r>
              <a:rPr lang="en-US" altLang="en-US" sz="2000" b="1" dirty="0" smtClean="0">
                <a:latin typeface="Courier New" panose="02070309020205020404" pitchFamily="49" charset="0"/>
              </a:rPr>
              <a:t>[1] is assigned "does"</a:t>
            </a:r>
          </a:p>
          <a:p>
            <a:pPr lvl="2" eaLnBrk="1" hangingPunct="1">
              <a:buFontTx/>
              <a:buNone/>
            </a:pPr>
            <a:r>
              <a:rPr lang="en-US" altLang="en-US" sz="2000" b="1" dirty="0" err="1" smtClean="0">
                <a:latin typeface="Courier New" panose="02070309020205020404" pitchFamily="49" charset="0"/>
              </a:rPr>
              <a:t>args</a:t>
            </a:r>
            <a:r>
              <a:rPr lang="en-US" altLang="en-US" sz="2000" b="1" dirty="0" smtClean="0">
                <a:latin typeface="Courier New" panose="02070309020205020404" pitchFamily="49" charset="0"/>
              </a:rPr>
              <a:t>[2] is assigned "this"</a:t>
            </a:r>
          </a:p>
          <a:p>
            <a:pPr lvl="2" eaLnBrk="1" hangingPunct="1">
              <a:buFontTx/>
              <a:buNone/>
            </a:pPr>
            <a:r>
              <a:rPr lang="en-US" altLang="en-US" sz="2000" b="1" dirty="0" err="1" smtClean="0">
                <a:latin typeface="Courier New" panose="02070309020205020404" pitchFamily="49" charset="0"/>
              </a:rPr>
              <a:t>args</a:t>
            </a:r>
            <a:r>
              <a:rPr lang="en-US" altLang="en-US" sz="2000" b="1" dirty="0" smtClean="0">
                <a:latin typeface="Courier New" panose="02070309020205020404" pitchFamily="49" charset="0"/>
              </a:rPr>
              <a:t>[3] is assigned "work?"</a:t>
            </a:r>
          </a:p>
          <a:p>
            <a:pPr lvl="2" eaLnBrk="1" hangingPunct="1">
              <a:buFontTx/>
              <a:buNone/>
            </a:pPr>
            <a:endParaRPr lang="en-US" altLang="en-US" sz="1800" b="1" dirty="0" smtClean="0">
              <a:latin typeface="Courier New" panose="02070309020205020404" pitchFamily="49" charset="0"/>
            </a:endParaRPr>
          </a:p>
          <a:p>
            <a:pPr eaLnBrk="1" hangingPunct="1"/>
            <a:r>
              <a:rPr lang="en-US" altLang="en-US" sz="2800" dirty="0" smtClean="0"/>
              <a:t>It is not required that the name of </a:t>
            </a:r>
            <a:r>
              <a:rPr lang="en-US" altLang="en-US" sz="2800" dirty="0" smtClean="0">
                <a:latin typeface="Courier New" panose="02070309020205020404" pitchFamily="49" charset="0"/>
              </a:rPr>
              <a:t>main</a:t>
            </a:r>
            <a:r>
              <a:rPr lang="en-US" altLang="en-US" sz="2800" dirty="0" smtClean="0"/>
              <a:t>’s parameter array be </a:t>
            </a:r>
            <a:r>
              <a:rPr lang="en-US" altLang="en-US" sz="2800" dirty="0" smtClean="0">
                <a:latin typeface="Courier New" panose="02070309020205020404" pitchFamily="49" charset="0"/>
              </a:rPr>
              <a:t>args</a:t>
            </a:r>
            <a:r>
              <a:rPr lang="en-US" altLang="en-US" sz="2800" dirty="0" smtClean="0"/>
              <a:t>.</a:t>
            </a:r>
          </a:p>
          <a:p>
            <a:pPr eaLnBrk="1" hangingPunct="1"/>
            <a:r>
              <a:rPr lang="en-US" altLang="en-US" sz="2800" dirty="0" smtClean="0"/>
              <a:t>In eclipse</a:t>
            </a:r>
          </a:p>
          <a:p>
            <a:pPr lvl="1" fontAlgn="base"/>
            <a:r>
              <a:rPr lang="en-US" dirty="0"/>
              <a:t>Click on </a:t>
            </a:r>
            <a:r>
              <a:rPr lang="en-US" b="1" dirty="0"/>
              <a:t>Run</a:t>
            </a:r>
            <a:r>
              <a:rPr lang="en-US" dirty="0"/>
              <a:t> -&gt; </a:t>
            </a:r>
            <a:r>
              <a:rPr lang="en-US" b="1" dirty="0"/>
              <a:t>Run Configurations</a:t>
            </a:r>
            <a:endParaRPr lang="en-US" dirty="0"/>
          </a:p>
          <a:p>
            <a:pPr lvl="1" fontAlgn="base"/>
            <a:r>
              <a:rPr lang="en-US" dirty="0"/>
              <a:t>Click on </a:t>
            </a:r>
            <a:r>
              <a:rPr lang="en-US" b="1" dirty="0"/>
              <a:t>Arguments</a:t>
            </a:r>
            <a:r>
              <a:rPr lang="en-US" dirty="0"/>
              <a:t> tab</a:t>
            </a:r>
          </a:p>
          <a:p>
            <a:pPr lvl="1" fontAlgn="base"/>
            <a:r>
              <a:rPr lang="en-US" dirty="0"/>
              <a:t>In </a:t>
            </a:r>
            <a:r>
              <a:rPr lang="en-US" b="1" dirty="0"/>
              <a:t>Program Arguments</a:t>
            </a:r>
            <a:r>
              <a:rPr lang="en-US" dirty="0"/>
              <a:t> section , Enter your arguments.</a:t>
            </a:r>
          </a:p>
          <a:p>
            <a:pPr lvl="1" fontAlgn="base"/>
            <a:r>
              <a:rPr lang="en-US" dirty="0"/>
              <a:t>Click </a:t>
            </a:r>
            <a:r>
              <a:rPr lang="en-US" b="1" dirty="0"/>
              <a:t>Apply</a:t>
            </a:r>
            <a:endParaRPr lang="en-US" dirty="0"/>
          </a:p>
          <a:p>
            <a:pPr lvl="1"/>
            <a:endParaRPr lang="en-US" altLang="en-US" dirty="0" smtClean="0"/>
          </a:p>
        </p:txBody>
      </p:sp>
      <p:sp>
        <p:nvSpPr>
          <p:cNvPr id="3" name="Slide Number Placeholder 2"/>
          <p:cNvSpPr>
            <a:spLocks noGrp="1"/>
          </p:cNvSpPr>
          <p:nvPr>
            <p:ph type="sldNum" sz="quarter" idx="12"/>
          </p:nvPr>
        </p:nvSpPr>
        <p:spPr/>
        <p:txBody>
          <a:bodyPr/>
          <a:lstStyle/>
          <a:p>
            <a:pPr>
              <a:defRPr/>
            </a:pPr>
            <a:fld id="{72C4B30A-E151-554F-9F57-FEC60EAD6DEE}" type="slidenum">
              <a:rPr lang="en-GB" smtClean="0"/>
              <a:pPr>
                <a:defRPr/>
              </a:pPr>
              <a:t>3</a:t>
            </a:fld>
            <a:endParaRPr lang="en-GB" dirty="0"/>
          </a:p>
        </p:txBody>
      </p:sp>
    </p:spTree>
    <p:extLst>
      <p:ext uri="{BB962C8B-B14F-4D97-AF65-F5344CB8AC3E}">
        <p14:creationId xmlns:p14="http://schemas.microsoft.com/office/powerpoint/2010/main" val="23245353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idx="4294967295"/>
          </p:nvPr>
        </p:nvSpPr>
        <p:spPr/>
        <p:txBody>
          <a:bodyPr/>
          <a:lstStyle/>
          <a:p>
            <a:pPr eaLnBrk="1" hangingPunct="1"/>
            <a:r>
              <a:rPr lang="en-US" altLang="en-US" smtClean="0">
                <a:latin typeface="Helvetica Neue"/>
                <a:ea typeface="Helvetica Neue"/>
                <a:cs typeface="Helvetica Neue"/>
              </a:rPr>
              <a:t>The </a:t>
            </a:r>
            <a:r>
              <a:rPr lang="en-US" altLang="en-US" smtClean="0">
                <a:latin typeface="Courier New" panose="02070309020205020404" pitchFamily="49" charset="0"/>
                <a:ea typeface="Helvetica Neue"/>
                <a:cs typeface="Helvetica Neue"/>
              </a:rPr>
              <a:t>valueOf</a:t>
            </a:r>
            <a:r>
              <a:rPr lang="en-US" altLang="en-US" smtClean="0">
                <a:latin typeface="Helvetica Neue"/>
                <a:ea typeface="Helvetica Neue"/>
                <a:cs typeface="Helvetica Neue"/>
              </a:rPr>
              <a:t> Methods</a:t>
            </a:r>
          </a:p>
        </p:txBody>
      </p:sp>
      <p:sp>
        <p:nvSpPr>
          <p:cNvPr id="74755" name="Rectangle 3"/>
          <p:cNvSpPr>
            <a:spLocks noGrp="1" noChangeArrowheads="1"/>
          </p:cNvSpPr>
          <p:nvPr>
            <p:ph type="body" idx="4294967295"/>
          </p:nvPr>
        </p:nvSpPr>
        <p:spPr>
          <a:xfrm>
            <a:off x="685800" y="1371600"/>
            <a:ext cx="7772400" cy="4876800"/>
          </a:xfrm>
        </p:spPr>
        <p:txBody>
          <a:bodyPr/>
          <a:lstStyle/>
          <a:p>
            <a:pPr lvl="1" eaLnBrk="1" hangingPunct="1">
              <a:lnSpc>
                <a:spcPct val="90000"/>
              </a:lnSpc>
              <a:buFontTx/>
              <a:buNone/>
            </a:pPr>
            <a:r>
              <a:rPr lang="en-US" altLang="en-US" sz="1800" b="1" smtClean="0">
                <a:latin typeface="Courier New" panose="02070309020205020404" pitchFamily="49" charset="0"/>
                <a:ea typeface="Helvetica Neue"/>
                <a:cs typeface="Helvetica Neue"/>
              </a:rPr>
              <a:t>boolean b = true;</a:t>
            </a:r>
          </a:p>
          <a:p>
            <a:pPr lvl="1" eaLnBrk="1" hangingPunct="1">
              <a:lnSpc>
                <a:spcPct val="90000"/>
              </a:lnSpc>
              <a:buFontTx/>
              <a:buNone/>
            </a:pPr>
            <a:r>
              <a:rPr lang="en-US" altLang="en-US" sz="1800" b="1" smtClean="0">
                <a:latin typeface="Courier New" panose="02070309020205020404" pitchFamily="49" charset="0"/>
                <a:ea typeface="Helvetica Neue"/>
                <a:cs typeface="Helvetica Neue"/>
              </a:rPr>
              <a:t>char [] letters = { 'a', 'b', 'c', 'd', 'e' };</a:t>
            </a:r>
          </a:p>
          <a:p>
            <a:pPr lvl="1" eaLnBrk="1" hangingPunct="1">
              <a:lnSpc>
                <a:spcPct val="90000"/>
              </a:lnSpc>
              <a:buFontTx/>
              <a:buNone/>
            </a:pPr>
            <a:r>
              <a:rPr lang="en-US" altLang="en-US" sz="1800" b="1" smtClean="0">
                <a:latin typeface="Courier New" panose="02070309020205020404" pitchFamily="49" charset="0"/>
                <a:ea typeface="Helvetica Neue"/>
                <a:cs typeface="Helvetica Neue"/>
              </a:rPr>
              <a:t>double d = 2.4981567;</a:t>
            </a:r>
          </a:p>
          <a:p>
            <a:pPr lvl="1" eaLnBrk="1" hangingPunct="1">
              <a:lnSpc>
                <a:spcPct val="90000"/>
              </a:lnSpc>
              <a:buFontTx/>
              <a:buNone/>
            </a:pPr>
            <a:r>
              <a:rPr lang="en-US" altLang="en-US" sz="1800" b="1" smtClean="0">
                <a:latin typeface="Courier New" panose="02070309020205020404" pitchFamily="49" charset="0"/>
                <a:ea typeface="Helvetica Neue"/>
                <a:cs typeface="Helvetica Neue"/>
              </a:rPr>
              <a:t>int i = 7;</a:t>
            </a:r>
          </a:p>
          <a:p>
            <a:pPr lvl="1" eaLnBrk="1" hangingPunct="1">
              <a:lnSpc>
                <a:spcPct val="90000"/>
              </a:lnSpc>
              <a:buFontTx/>
              <a:buNone/>
            </a:pPr>
            <a:r>
              <a:rPr lang="en-US" altLang="en-US" sz="1800" b="1" smtClean="0">
                <a:latin typeface="Courier New" panose="02070309020205020404" pitchFamily="49" charset="0"/>
                <a:ea typeface="Helvetica Neue"/>
                <a:cs typeface="Helvetica Neue"/>
              </a:rPr>
              <a:t>System.out.println(String.valueOf(b));</a:t>
            </a:r>
          </a:p>
          <a:p>
            <a:pPr lvl="1" eaLnBrk="1" hangingPunct="1">
              <a:lnSpc>
                <a:spcPct val="90000"/>
              </a:lnSpc>
              <a:buFontTx/>
              <a:buNone/>
            </a:pPr>
            <a:r>
              <a:rPr lang="en-US" altLang="en-US" sz="1800" b="1" smtClean="0">
                <a:latin typeface="Courier New" panose="02070309020205020404" pitchFamily="49" charset="0"/>
                <a:ea typeface="Helvetica Neue"/>
                <a:cs typeface="Helvetica Neue"/>
              </a:rPr>
              <a:t>System.out.println(String.valueOf(letters));</a:t>
            </a:r>
          </a:p>
          <a:p>
            <a:pPr lvl="1" eaLnBrk="1" hangingPunct="1">
              <a:lnSpc>
                <a:spcPct val="90000"/>
              </a:lnSpc>
              <a:buFontTx/>
              <a:buNone/>
            </a:pPr>
            <a:r>
              <a:rPr lang="en-US" altLang="en-US" sz="1800" b="1" smtClean="0">
                <a:latin typeface="Courier New" panose="02070309020205020404" pitchFamily="49" charset="0"/>
                <a:ea typeface="Helvetica Neue"/>
                <a:cs typeface="Helvetica Neue"/>
              </a:rPr>
              <a:t>System.out.println(String.valueOf(letters, 1, 3));</a:t>
            </a:r>
          </a:p>
          <a:p>
            <a:pPr lvl="1" eaLnBrk="1" hangingPunct="1">
              <a:lnSpc>
                <a:spcPct val="90000"/>
              </a:lnSpc>
              <a:buFontTx/>
              <a:buNone/>
            </a:pPr>
            <a:r>
              <a:rPr lang="en-US" altLang="en-US" sz="1800" b="1" smtClean="0">
                <a:latin typeface="Courier New" panose="02070309020205020404" pitchFamily="49" charset="0"/>
                <a:ea typeface="Helvetica Neue"/>
                <a:cs typeface="Helvetica Neue"/>
              </a:rPr>
              <a:t>System.out.println(String.valueOf(d));</a:t>
            </a:r>
          </a:p>
          <a:p>
            <a:pPr lvl="1" eaLnBrk="1" hangingPunct="1">
              <a:lnSpc>
                <a:spcPct val="90000"/>
              </a:lnSpc>
              <a:buFontTx/>
              <a:buNone/>
            </a:pPr>
            <a:r>
              <a:rPr lang="en-US" altLang="en-US" sz="1800" b="1" smtClean="0">
                <a:latin typeface="Courier New" panose="02070309020205020404" pitchFamily="49" charset="0"/>
                <a:ea typeface="Helvetica Neue"/>
                <a:cs typeface="Helvetica Neue"/>
              </a:rPr>
              <a:t>System.out.println(String.valueOf(i));</a:t>
            </a:r>
          </a:p>
          <a:p>
            <a:pPr eaLnBrk="1" hangingPunct="1">
              <a:lnSpc>
                <a:spcPct val="90000"/>
              </a:lnSpc>
            </a:pPr>
            <a:r>
              <a:rPr lang="en-US" altLang="en-US" smtClean="0">
                <a:latin typeface="Helvetica Neue"/>
                <a:ea typeface="Helvetica Neue"/>
                <a:cs typeface="Helvetica Neue"/>
              </a:rPr>
              <a:t>Produces the following output:</a:t>
            </a:r>
          </a:p>
          <a:p>
            <a:pPr lvl="1" eaLnBrk="1" hangingPunct="1">
              <a:lnSpc>
                <a:spcPct val="90000"/>
              </a:lnSpc>
              <a:buFontTx/>
              <a:buNone/>
            </a:pPr>
            <a:r>
              <a:rPr lang="en-US" altLang="en-US" sz="1800" b="1" smtClean="0">
                <a:latin typeface="Courier New" panose="02070309020205020404" pitchFamily="49" charset="0"/>
                <a:ea typeface="Helvetica Neue"/>
                <a:cs typeface="Helvetica Neue"/>
              </a:rPr>
              <a:t>true</a:t>
            </a:r>
          </a:p>
          <a:p>
            <a:pPr lvl="1" eaLnBrk="1" hangingPunct="1">
              <a:lnSpc>
                <a:spcPct val="90000"/>
              </a:lnSpc>
              <a:buFontTx/>
              <a:buNone/>
            </a:pPr>
            <a:r>
              <a:rPr lang="en-US" altLang="en-US" sz="1800" b="1" smtClean="0">
                <a:latin typeface="Courier New" panose="02070309020205020404" pitchFamily="49" charset="0"/>
                <a:ea typeface="Helvetica Neue"/>
                <a:cs typeface="Helvetica Neue"/>
              </a:rPr>
              <a:t>abcde</a:t>
            </a:r>
          </a:p>
          <a:p>
            <a:pPr lvl="1" eaLnBrk="1" hangingPunct="1">
              <a:lnSpc>
                <a:spcPct val="90000"/>
              </a:lnSpc>
              <a:buFontTx/>
              <a:buNone/>
            </a:pPr>
            <a:r>
              <a:rPr lang="en-US" altLang="en-US" sz="1800" b="1" smtClean="0">
                <a:latin typeface="Courier New" panose="02070309020205020404" pitchFamily="49" charset="0"/>
                <a:ea typeface="Helvetica Neue"/>
                <a:cs typeface="Helvetica Neue"/>
              </a:rPr>
              <a:t>bcd</a:t>
            </a:r>
          </a:p>
          <a:p>
            <a:pPr lvl="1" eaLnBrk="1" hangingPunct="1">
              <a:lnSpc>
                <a:spcPct val="90000"/>
              </a:lnSpc>
              <a:buFontTx/>
              <a:buNone/>
            </a:pPr>
            <a:r>
              <a:rPr lang="en-US" altLang="en-US" sz="1800" b="1" smtClean="0">
                <a:latin typeface="Courier New" panose="02070309020205020404" pitchFamily="49" charset="0"/>
                <a:ea typeface="Helvetica Neue"/>
                <a:cs typeface="Helvetica Neue"/>
              </a:rPr>
              <a:t>2.4981567</a:t>
            </a:r>
          </a:p>
          <a:p>
            <a:pPr lvl="1" eaLnBrk="1" hangingPunct="1">
              <a:lnSpc>
                <a:spcPct val="90000"/>
              </a:lnSpc>
              <a:buFontTx/>
              <a:buNone/>
            </a:pPr>
            <a:r>
              <a:rPr lang="en-US" altLang="en-US" sz="1800" b="1" smtClean="0">
                <a:latin typeface="Courier New" panose="02070309020205020404" pitchFamily="49" charset="0"/>
                <a:ea typeface="Helvetica Neue"/>
                <a:cs typeface="Helvetica Neue"/>
              </a:rPr>
              <a:t>7</a:t>
            </a:r>
          </a:p>
        </p:txBody>
      </p:sp>
      <p:sp>
        <p:nvSpPr>
          <p:cNvPr id="2" name="Slide Number Placeholder 1"/>
          <p:cNvSpPr>
            <a:spLocks noGrp="1"/>
          </p:cNvSpPr>
          <p:nvPr>
            <p:ph type="sldNum" sz="quarter" idx="12"/>
          </p:nvPr>
        </p:nvSpPr>
        <p:spPr/>
        <p:txBody>
          <a:bodyPr/>
          <a:lstStyle/>
          <a:p>
            <a:pPr>
              <a:defRPr/>
            </a:pPr>
            <a:fld id="{72C4B30A-E151-554F-9F57-FEC60EAD6DEE}" type="slidenum">
              <a:rPr lang="en-GB" smtClean="0"/>
              <a:pPr>
                <a:defRPr/>
              </a:pPr>
              <a:t>30</a:t>
            </a:fld>
            <a:endParaRPr lang="en-GB" dirty="0"/>
          </a:p>
        </p:txBody>
      </p:sp>
    </p:spTree>
    <p:extLst>
      <p:ext uri="{BB962C8B-B14F-4D97-AF65-F5344CB8AC3E}">
        <p14:creationId xmlns:p14="http://schemas.microsoft.com/office/powerpoint/2010/main" val="1385407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p:txBody>
          <a:bodyPr/>
          <a:lstStyle/>
          <a:p>
            <a:pPr eaLnBrk="1" hangingPunct="1"/>
            <a:r>
              <a:rPr lang="en-US" altLang="en-US" smtClean="0">
                <a:latin typeface="Helvetica Neue"/>
                <a:ea typeface="Helvetica Neue"/>
                <a:cs typeface="Helvetica Neue"/>
              </a:rPr>
              <a:t>The Parse Methods</a:t>
            </a:r>
          </a:p>
        </p:txBody>
      </p:sp>
      <p:sp>
        <p:nvSpPr>
          <p:cNvPr id="33795" name="Rectangle 3"/>
          <p:cNvSpPr>
            <a:spLocks noGrp="1" noChangeArrowheads="1"/>
          </p:cNvSpPr>
          <p:nvPr>
            <p:ph type="body" idx="4294967295"/>
          </p:nvPr>
        </p:nvSpPr>
        <p:spPr>
          <a:xfrm>
            <a:off x="457200" y="1371600"/>
            <a:ext cx="7772400" cy="4724400"/>
          </a:xfrm>
        </p:spPr>
        <p:txBody>
          <a:bodyPr/>
          <a:lstStyle/>
          <a:p>
            <a:pPr eaLnBrk="1" hangingPunct="1">
              <a:lnSpc>
                <a:spcPct val="80000"/>
              </a:lnSpc>
            </a:pPr>
            <a:endParaRPr lang="en-US" altLang="en-US" sz="2400" smtClean="0">
              <a:latin typeface="Helvetica Neue"/>
              <a:ea typeface="Helvetica Neue"/>
              <a:cs typeface="Helvetica Neue"/>
            </a:endParaRPr>
          </a:p>
          <a:p>
            <a:pPr eaLnBrk="1" hangingPunct="1">
              <a:lnSpc>
                <a:spcPct val="80000"/>
              </a:lnSpc>
            </a:pPr>
            <a:r>
              <a:rPr lang="en-US" altLang="en-US" sz="2400" smtClean="0">
                <a:latin typeface="Helvetica Neue"/>
                <a:ea typeface="Helvetica Neue"/>
                <a:cs typeface="Helvetica Neue"/>
              </a:rPr>
              <a:t>Any </a:t>
            </a:r>
            <a:r>
              <a:rPr lang="en-US" altLang="en-US" sz="2400" smtClean="0">
                <a:latin typeface="Courier New" panose="02070309020205020404" pitchFamily="49" charset="0"/>
                <a:ea typeface="Helvetica Neue"/>
                <a:cs typeface="Helvetica Neue"/>
              </a:rPr>
              <a:t>String</a:t>
            </a:r>
            <a:r>
              <a:rPr lang="en-US" altLang="en-US" sz="2400" smtClean="0">
                <a:latin typeface="Helvetica Neue"/>
                <a:ea typeface="Helvetica Neue"/>
                <a:cs typeface="Helvetica Neue"/>
              </a:rPr>
              <a:t> containing a number, such as “127.89”, can be converted to a numeric data type.</a:t>
            </a:r>
            <a:br>
              <a:rPr lang="en-US" altLang="en-US" sz="2400" smtClean="0">
                <a:latin typeface="Helvetica Neue"/>
                <a:ea typeface="Helvetica Neue"/>
                <a:cs typeface="Helvetica Neue"/>
              </a:rPr>
            </a:br>
            <a:endParaRPr lang="en-US" altLang="en-US" sz="2400" smtClean="0">
              <a:latin typeface="Helvetica Neue"/>
              <a:ea typeface="Helvetica Neue"/>
              <a:cs typeface="Helvetica Neue"/>
            </a:endParaRPr>
          </a:p>
          <a:p>
            <a:pPr eaLnBrk="1" hangingPunct="1">
              <a:lnSpc>
                <a:spcPct val="80000"/>
              </a:lnSpc>
            </a:pPr>
            <a:r>
              <a:rPr lang="en-US" altLang="en-US" sz="2400" smtClean="0">
                <a:latin typeface="Helvetica Neue"/>
                <a:ea typeface="Helvetica Neue"/>
                <a:cs typeface="Helvetica Neue"/>
              </a:rPr>
              <a:t>Each of the numeric wrapper classes has a static method that converts a string to a number.</a:t>
            </a:r>
          </a:p>
          <a:p>
            <a:pPr lvl="1" eaLnBrk="1" hangingPunct="1">
              <a:lnSpc>
                <a:spcPct val="80000"/>
              </a:lnSpc>
            </a:pPr>
            <a:r>
              <a:rPr lang="en-US" altLang="en-US" sz="2400" smtClean="0">
                <a:latin typeface="Helvetica Neue"/>
                <a:ea typeface="Helvetica Neue"/>
                <a:cs typeface="Helvetica Neue"/>
              </a:rPr>
              <a:t>The </a:t>
            </a:r>
            <a:r>
              <a:rPr lang="en-US" altLang="en-US" sz="2400" smtClean="0">
                <a:latin typeface="Courier New" panose="02070309020205020404" pitchFamily="49" charset="0"/>
                <a:ea typeface="Helvetica Neue"/>
                <a:cs typeface="Helvetica Neue"/>
              </a:rPr>
              <a:t>Integer</a:t>
            </a:r>
            <a:r>
              <a:rPr lang="en-US" altLang="en-US" sz="2400" smtClean="0">
                <a:latin typeface="Helvetica Neue"/>
                <a:ea typeface="Helvetica Neue"/>
                <a:cs typeface="Helvetica Neue"/>
              </a:rPr>
              <a:t> class has a method that converts a </a:t>
            </a:r>
            <a:r>
              <a:rPr lang="en-US" altLang="en-US" sz="2400" smtClean="0">
                <a:latin typeface="Courier New" panose="02070309020205020404" pitchFamily="49" charset="0"/>
                <a:ea typeface="Helvetica Neue"/>
                <a:cs typeface="Helvetica Neue"/>
              </a:rPr>
              <a:t>String</a:t>
            </a:r>
            <a:r>
              <a:rPr lang="en-US" altLang="en-US" sz="2400" smtClean="0">
                <a:latin typeface="Helvetica Neue"/>
                <a:ea typeface="Helvetica Neue"/>
                <a:cs typeface="Helvetica Neue"/>
              </a:rPr>
              <a:t> to an </a:t>
            </a:r>
            <a:r>
              <a:rPr lang="en-US" altLang="en-US" sz="2400" smtClean="0">
                <a:latin typeface="Courier New" panose="02070309020205020404" pitchFamily="49" charset="0"/>
                <a:ea typeface="Helvetica Neue"/>
                <a:cs typeface="Helvetica Neue"/>
              </a:rPr>
              <a:t>int</a:t>
            </a:r>
            <a:r>
              <a:rPr lang="en-US" altLang="en-US" sz="2400" smtClean="0">
                <a:latin typeface="Helvetica Neue"/>
                <a:ea typeface="Helvetica Neue"/>
                <a:cs typeface="Helvetica Neue"/>
              </a:rPr>
              <a:t>,</a:t>
            </a:r>
          </a:p>
          <a:p>
            <a:pPr lvl="1" eaLnBrk="1" hangingPunct="1">
              <a:lnSpc>
                <a:spcPct val="80000"/>
              </a:lnSpc>
            </a:pPr>
            <a:r>
              <a:rPr lang="en-US" altLang="en-US" sz="2400" smtClean="0">
                <a:latin typeface="Helvetica Neue"/>
                <a:ea typeface="Helvetica Neue"/>
                <a:cs typeface="Helvetica Neue"/>
              </a:rPr>
              <a:t>The </a:t>
            </a:r>
            <a:r>
              <a:rPr lang="en-US" altLang="en-US" sz="2400" smtClean="0">
                <a:latin typeface="Courier New" panose="02070309020205020404" pitchFamily="49" charset="0"/>
                <a:ea typeface="Helvetica Neue"/>
                <a:cs typeface="Helvetica Neue"/>
              </a:rPr>
              <a:t>Double</a:t>
            </a:r>
            <a:r>
              <a:rPr lang="en-US" altLang="en-US" sz="2400" smtClean="0">
                <a:latin typeface="Helvetica Neue"/>
                <a:ea typeface="Helvetica Neue"/>
                <a:cs typeface="Helvetica Neue"/>
              </a:rPr>
              <a:t> class has a method that converts a </a:t>
            </a:r>
            <a:r>
              <a:rPr lang="en-US" altLang="en-US" sz="2400" smtClean="0">
                <a:latin typeface="Courier New" panose="02070309020205020404" pitchFamily="49" charset="0"/>
                <a:ea typeface="Helvetica Neue"/>
                <a:cs typeface="Helvetica Neue"/>
              </a:rPr>
              <a:t>String</a:t>
            </a:r>
            <a:r>
              <a:rPr lang="en-US" altLang="en-US" sz="2400" smtClean="0">
                <a:latin typeface="Helvetica Neue"/>
                <a:ea typeface="Helvetica Neue"/>
                <a:cs typeface="Helvetica Neue"/>
              </a:rPr>
              <a:t> to a </a:t>
            </a:r>
            <a:r>
              <a:rPr lang="en-US" altLang="en-US" sz="2400" smtClean="0">
                <a:latin typeface="Courier New" panose="02070309020205020404" pitchFamily="49" charset="0"/>
                <a:ea typeface="Helvetica Neue"/>
                <a:cs typeface="Helvetica Neue"/>
              </a:rPr>
              <a:t>double</a:t>
            </a:r>
            <a:r>
              <a:rPr lang="en-US" altLang="en-US" sz="2400" smtClean="0">
                <a:latin typeface="Helvetica Neue"/>
                <a:ea typeface="Helvetica Neue"/>
                <a:cs typeface="Helvetica Neue"/>
              </a:rPr>
              <a:t>, </a:t>
            </a:r>
          </a:p>
          <a:p>
            <a:pPr lvl="1" eaLnBrk="1" hangingPunct="1">
              <a:lnSpc>
                <a:spcPct val="80000"/>
              </a:lnSpc>
            </a:pPr>
            <a:r>
              <a:rPr lang="en-US" altLang="en-US" sz="2400" smtClean="0">
                <a:latin typeface="Helvetica Neue"/>
                <a:ea typeface="Helvetica Neue"/>
                <a:cs typeface="Helvetica Neue"/>
              </a:rPr>
              <a:t>etc.</a:t>
            </a:r>
            <a:br>
              <a:rPr lang="en-US" altLang="en-US" sz="2400" smtClean="0">
                <a:latin typeface="Helvetica Neue"/>
                <a:ea typeface="Helvetica Neue"/>
                <a:cs typeface="Helvetica Neue"/>
              </a:rPr>
            </a:br>
            <a:endParaRPr lang="en-US" altLang="en-US" sz="2400" smtClean="0">
              <a:latin typeface="Helvetica Neue"/>
              <a:ea typeface="Helvetica Neue"/>
              <a:cs typeface="Helvetica Neue"/>
            </a:endParaRPr>
          </a:p>
          <a:p>
            <a:pPr eaLnBrk="1" hangingPunct="1">
              <a:lnSpc>
                <a:spcPct val="80000"/>
              </a:lnSpc>
            </a:pPr>
            <a:r>
              <a:rPr lang="en-US" altLang="en-US" sz="2400" smtClean="0">
                <a:latin typeface="Helvetica Neue"/>
                <a:ea typeface="Helvetica Neue"/>
                <a:cs typeface="Helvetica Neue"/>
              </a:rPr>
              <a:t>These methods are known as </a:t>
            </a:r>
            <a:r>
              <a:rPr lang="en-US" altLang="en-US" sz="2400" i="1" smtClean="0">
                <a:latin typeface="Helvetica Neue"/>
                <a:ea typeface="Helvetica Neue"/>
                <a:cs typeface="Helvetica Neue"/>
              </a:rPr>
              <a:t>parse methods </a:t>
            </a:r>
            <a:r>
              <a:rPr lang="en-US" altLang="en-US" sz="2400" smtClean="0">
                <a:latin typeface="Helvetica Neue"/>
                <a:ea typeface="Helvetica Neue"/>
                <a:cs typeface="Helvetica Neue"/>
              </a:rPr>
              <a:t>because their names begin with the word “parse.”</a:t>
            </a:r>
          </a:p>
        </p:txBody>
      </p:sp>
      <p:sp>
        <p:nvSpPr>
          <p:cNvPr id="2" name="Slide Number Placeholder 1"/>
          <p:cNvSpPr>
            <a:spLocks noGrp="1"/>
          </p:cNvSpPr>
          <p:nvPr>
            <p:ph type="sldNum" sz="quarter" idx="12"/>
          </p:nvPr>
        </p:nvSpPr>
        <p:spPr/>
        <p:txBody>
          <a:bodyPr/>
          <a:lstStyle/>
          <a:p>
            <a:pPr>
              <a:defRPr/>
            </a:pPr>
            <a:fld id="{72C4B30A-E151-554F-9F57-FEC60EAD6DEE}" type="slidenum">
              <a:rPr lang="en-GB" smtClean="0"/>
              <a:pPr>
                <a:defRPr/>
              </a:pPr>
              <a:t>4</a:t>
            </a:fld>
            <a:endParaRPr lang="en-GB" dirty="0"/>
          </a:p>
        </p:txBody>
      </p:sp>
    </p:spTree>
    <p:extLst>
      <p:ext uri="{BB962C8B-B14F-4D97-AF65-F5344CB8AC3E}">
        <p14:creationId xmlns:p14="http://schemas.microsoft.com/office/powerpoint/2010/main" val="1659358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p:txBody>
          <a:bodyPr/>
          <a:lstStyle/>
          <a:p>
            <a:pPr eaLnBrk="1" hangingPunct="1"/>
            <a:r>
              <a:rPr lang="en-US" altLang="en-US" smtClean="0">
                <a:latin typeface="Helvetica Neue"/>
                <a:ea typeface="Helvetica Neue"/>
                <a:cs typeface="Helvetica Neue"/>
              </a:rPr>
              <a:t>The Parse Methods</a:t>
            </a:r>
          </a:p>
        </p:txBody>
      </p:sp>
      <p:sp>
        <p:nvSpPr>
          <p:cNvPr id="35843" name="Rectangle 3"/>
          <p:cNvSpPr>
            <a:spLocks noGrp="1" noChangeArrowheads="1"/>
          </p:cNvSpPr>
          <p:nvPr>
            <p:ph type="body" idx="4294967295"/>
          </p:nvPr>
        </p:nvSpPr>
        <p:spPr/>
        <p:txBody>
          <a:bodyPr>
            <a:normAutofit lnSpcReduction="10000"/>
          </a:bodyPr>
          <a:lstStyle/>
          <a:p>
            <a:pPr lvl="1" eaLnBrk="1" hangingPunct="1">
              <a:lnSpc>
                <a:spcPct val="80000"/>
              </a:lnSpc>
              <a:buFontTx/>
              <a:buNone/>
            </a:pPr>
            <a:r>
              <a:rPr lang="en-US" altLang="en-US" sz="1800" b="1" smtClean="0">
                <a:latin typeface="Courier New" panose="02070309020205020404" pitchFamily="49" charset="0"/>
                <a:ea typeface="Helvetica Neue"/>
                <a:cs typeface="Helvetica Neue"/>
              </a:rPr>
              <a:t>// Store 1 in bVar. </a:t>
            </a:r>
          </a:p>
          <a:p>
            <a:pPr lvl="1" eaLnBrk="1" hangingPunct="1">
              <a:lnSpc>
                <a:spcPct val="80000"/>
              </a:lnSpc>
              <a:buFontTx/>
              <a:buNone/>
            </a:pPr>
            <a:r>
              <a:rPr lang="en-US" altLang="en-US" sz="1800" b="1" smtClean="0">
                <a:latin typeface="Courier New" panose="02070309020205020404" pitchFamily="49" charset="0"/>
                <a:ea typeface="Helvetica Neue"/>
                <a:cs typeface="Helvetica Neue"/>
              </a:rPr>
              <a:t>byte bVar = Byte.parseByte("1");</a:t>
            </a:r>
          </a:p>
          <a:p>
            <a:pPr lvl="1" eaLnBrk="1" hangingPunct="1">
              <a:lnSpc>
                <a:spcPct val="80000"/>
              </a:lnSpc>
              <a:buFontTx/>
              <a:buNone/>
            </a:pPr>
            <a:r>
              <a:rPr lang="en-US" altLang="en-US" sz="1800" b="1" smtClean="0">
                <a:latin typeface="Courier New" panose="02070309020205020404" pitchFamily="49" charset="0"/>
                <a:ea typeface="Helvetica Neue"/>
                <a:cs typeface="Helvetica Neue"/>
              </a:rPr>
              <a:t>// Store 2599 in iVar.</a:t>
            </a:r>
          </a:p>
          <a:p>
            <a:pPr lvl="1" eaLnBrk="1" hangingPunct="1">
              <a:lnSpc>
                <a:spcPct val="80000"/>
              </a:lnSpc>
              <a:buFontTx/>
              <a:buNone/>
            </a:pPr>
            <a:r>
              <a:rPr lang="en-US" altLang="en-US" sz="1800" b="1" smtClean="0">
                <a:latin typeface="Courier New" panose="02070309020205020404" pitchFamily="49" charset="0"/>
                <a:ea typeface="Helvetica Neue"/>
                <a:cs typeface="Helvetica Neue"/>
              </a:rPr>
              <a:t>int iVar = Integer.parseInt("2599");</a:t>
            </a:r>
          </a:p>
          <a:p>
            <a:pPr lvl="1" eaLnBrk="1" hangingPunct="1">
              <a:lnSpc>
                <a:spcPct val="80000"/>
              </a:lnSpc>
              <a:buFontTx/>
              <a:buNone/>
            </a:pPr>
            <a:r>
              <a:rPr lang="en-US" altLang="en-US" sz="1800" b="1" smtClean="0">
                <a:latin typeface="Courier New" panose="02070309020205020404" pitchFamily="49" charset="0"/>
                <a:ea typeface="Helvetica Neue"/>
                <a:cs typeface="Helvetica Neue"/>
              </a:rPr>
              <a:t>// Store 10 in sVar.</a:t>
            </a:r>
          </a:p>
          <a:p>
            <a:pPr lvl="1" eaLnBrk="1" hangingPunct="1">
              <a:lnSpc>
                <a:spcPct val="80000"/>
              </a:lnSpc>
              <a:buFontTx/>
              <a:buNone/>
            </a:pPr>
            <a:r>
              <a:rPr lang="en-US" altLang="en-US" sz="1800" b="1" smtClean="0">
                <a:latin typeface="Courier New" panose="02070309020205020404" pitchFamily="49" charset="0"/>
                <a:ea typeface="Helvetica Neue"/>
                <a:cs typeface="Helvetica Neue"/>
              </a:rPr>
              <a:t>short sVar = Short.parseShort("10");</a:t>
            </a:r>
          </a:p>
          <a:p>
            <a:pPr lvl="1" eaLnBrk="1" hangingPunct="1">
              <a:lnSpc>
                <a:spcPct val="80000"/>
              </a:lnSpc>
              <a:buFontTx/>
              <a:buNone/>
            </a:pPr>
            <a:r>
              <a:rPr lang="en-US" altLang="en-US" sz="1800" b="1" smtClean="0">
                <a:latin typeface="Courier New" panose="02070309020205020404" pitchFamily="49" charset="0"/>
                <a:ea typeface="Helvetica Neue"/>
                <a:cs typeface="Helvetica Neue"/>
              </a:rPr>
              <a:t>// Store 15908 in lVar.</a:t>
            </a:r>
          </a:p>
          <a:p>
            <a:pPr lvl="1" eaLnBrk="1" hangingPunct="1">
              <a:lnSpc>
                <a:spcPct val="80000"/>
              </a:lnSpc>
              <a:buFontTx/>
              <a:buNone/>
            </a:pPr>
            <a:r>
              <a:rPr lang="en-US" altLang="en-US" sz="1800" b="1" smtClean="0">
                <a:latin typeface="Courier New" panose="02070309020205020404" pitchFamily="49" charset="0"/>
                <a:ea typeface="Helvetica Neue"/>
                <a:cs typeface="Helvetica Neue"/>
              </a:rPr>
              <a:t>long lVar = Long.parseLong("15908");</a:t>
            </a:r>
          </a:p>
          <a:p>
            <a:pPr lvl="1" eaLnBrk="1" hangingPunct="1">
              <a:lnSpc>
                <a:spcPct val="80000"/>
              </a:lnSpc>
              <a:buFontTx/>
              <a:buNone/>
            </a:pPr>
            <a:r>
              <a:rPr lang="en-US" altLang="en-US" sz="1800" b="1" smtClean="0">
                <a:latin typeface="Courier New" panose="02070309020205020404" pitchFamily="49" charset="0"/>
                <a:ea typeface="Helvetica Neue"/>
                <a:cs typeface="Helvetica Neue"/>
              </a:rPr>
              <a:t>// Store 12.3 in fVar.</a:t>
            </a:r>
          </a:p>
          <a:p>
            <a:pPr lvl="1" eaLnBrk="1" hangingPunct="1">
              <a:lnSpc>
                <a:spcPct val="80000"/>
              </a:lnSpc>
              <a:buFontTx/>
              <a:buNone/>
            </a:pPr>
            <a:r>
              <a:rPr lang="en-US" altLang="en-US" sz="1800" b="1" smtClean="0">
                <a:latin typeface="Courier New" panose="02070309020205020404" pitchFamily="49" charset="0"/>
                <a:ea typeface="Helvetica Neue"/>
                <a:cs typeface="Helvetica Neue"/>
              </a:rPr>
              <a:t>float fVar = Float.parseFloat("12.3");</a:t>
            </a:r>
          </a:p>
          <a:p>
            <a:pPr lvl="1" eaLnBrk="1" hangingPunct="1">
              <a:lnSpc>
                <a:spcPct val="80000"/>
              </a:lnSpc>
              <a:buFontTx/>
              <a:buNone/>
            </a:pPr>
            <a:r>
              <a:rPr lang="en-US" altLang="en-US" sz="1800" b="1" smtClean="0">
                <a:latin typeface="Courier New" panose="02070309020205020404" pitchFamily="49" charset="0"/>
                <a:ea typeface="Helvetica Neue"/>
                <a:cs typeface="Helvetica Neue"/>
              </a:rPr>
              <a:t>// Store 7945.6 in dVar.</a:t>
            </a:r>
          </a:p>
          <a:p>
            <a:pPr lvl="1" eaLnBrk="1" hangingPunct="1">
              <a:lnSpc>
                <a:spcPct val="80000"/>
              </a:lnSpc>
              <a:buFontTx/>
              <a:buNone/>
            </a:pPr>
            <a:r>
              <a:rPr lang="en-US" altLang="en-US" sz="1800" b="1" smtClean="0">
                <a:latin typeface="Courier New" panose="02070309020205020404" pitchFamily="49" charset="0"/>
                <a:ea typeface="Helvetica Neue"/>
                <a:cs typeface="Helvetica Neue"/>
              </a:rPr>
              <a:t>double dVar = Double.parseDouble("7945.6");</a:t>
            </a:r>
            <a:br>
              <a:rPr lang="en-US" altLang="en-US" sz="1800" b="1" smtClean="0">
                <a:latin typeface="Courier New" panose="02070309020205020404" pitchFamily="49" charset="0"/>
                <a:ea typeface="Helvetica Neue"/>
                <a:cs typeface="Helvetica Neue"/>
              </a:rPr>
            </a:br>
            <a:endParaRPr lang="en-US" altLang="en-US" sz="1800" b="1" smtClean="0">
              <a:latin typeface="Courier New" panose="02070309020205020404" pitchFamily="49" charset="0"/>
              <a:ea typeface="Helvetica Neue"/>
              <a:cs typeface="Helvetica Neue"/>
            </a:endParaRPr>
          </a:p>
          <a:p>
            <a:pPr eaLnBrk="1" hangingPunct="1">
              <a:lnSpc>
                <a:spcPct val="80000"/>
              </a:lnSpc>
            </a:pPr>
            <a:r>
              <a:rPr lang="en-US" altLang="en-US" sz="2400" smtClean="0">
                <a:latin typeface="Helvetica Neue"/>
                <a:ea typeface="Helvetica Neue"/>
                <a:cs typeface="Helvetica Neue"/>
              </a:rPr>
              <a:t>The parse methods all throw a </a:t>
            </a:r>
            <a:r>
              <a:rPr lang="en-US" altLang="en-US" sz="2400" smtClean="0">
                <a:latin typeface="Courier New" panose="02070309020205020404" pitchFamily="49" charset="0"/>
                <a:ea typeface="Helvetica Neue"/>
                <a:cs typeface="Helvetica Neue"/>
              </a:rPr>
              <a:t>NumberFormatException</a:t>
            </a:r>
            <a:r>
              <a:rPr lang="en-US" altLang="en-US" sz="2400" smtClean="0">
                <a:latin typeface="Helvetica Neue"/>
                <a:ea typeface="Helvetica Neue"/>
                <a:cs typeface="Helvetica Neue"/>
              </a:rPr>
              <a:t> if the </a:t>
            </a:r>
            <a:r>
              <a:rPr lang="en-US" altLang="en-US" sz="2400" smtClean="0">
                <a:latin typeface="Courier New" panose="02070309020205020404" pitchFamily="49" charset="0"/>
                <a:ea typeface="Helvetica Neue"/>
                <a:cs typeface="Helvetica Neue"/>
              </a:rPr>
              <a:t>String</a:t>
            </a:r>
            <a:r>
              <a:rPr lang="en-US" altLang="en-US" sz="2400" smtClean="0">
                <a:latin typeface="Helvetica Neue"/>
                <a:ea typeface="Helvetica Neue"/>
                <a:cs typeface="Helvetica Neue"/>
              </a:rPr>
              <a:t> object does not represent a numeric value.</a:t>
            </a:r>
          </a:p>
        </p:txBody>
      </p:sp>
      <p:sp>
        <p:nvSpPr>
          <p:cNvPr id="2" name="Slide Number Placeholder 1"/>
          <p:cNvSpPr>
            <a:spLocks noGrp="1"/>
          </p:cNvSpPr>
          <p:nvPr>
            <p:ph type="sldNum" sz="quarter" idx="12"/>
          </p:nvPr>
        </p:nvSpPr>
        <p:spPr/>
        <p:txBody>
          <a:bodyPr/>
          <a:lstStyle/>
          <a:p>
            <a:pPr>
              <a:defRPr/>
            </a:pPr>
            <a:fld id="{72C4B30A-E151-554F-9F57-FEC60EAD6DEE}" type="slidenum">
              <a:rPr lang="en-GB" smtClean="0"/>
              <a:pPr>
                <a:defRPr/>
              </a:pPr>
              <a:t>5</a:t>
            </a:fld>
            <a:endParaRPr lang="en-GB" dirty="0"/>
          </a:p>
        </p:txBody>
      </p:sp>
    </p:spTree>
    <p:extLst>
      <p:ext uri="{BB962C8B-B14F-4D97-AF65-F5344CB8AC3E}">
        <p14:creationId xmlns:p14="http://schemas.microsoft.com/office/powerpoint/2010/main" val="17823950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p:txBody>
          <a:bodyPr/>
          <a:lstStyle/>
          <a:p>
            <a:pPr eaLnBrk="1" hangingPunct="1"/>
            <a:r>
              <a:rPr lang="en-US" altLang="en-US" smtClean="0">
                <a:latin typeface="Helvetica Neue"/>
                <a:ea typeface="Helvetica Neue"/>
                <a:cs typeface="Helvetica Neue"/>
              </a:rPr>
              <a:t>The </a:t>
            </a:r>
            <a:r>
              <a:rPr lang="en-US" altLang="en-US" smtClean="0">
                <a:latin typeface="Courier New" panose="02070309020205020404" pitchFamily="49" charset="0"/>
                <a:ea typeface="Helvetica Neue"/>
                <a:cs typeface="Helvetica Neue"/>
              </a:rPr>
              <a:t>toString</a:t>
            </a:r>
            <a:r>
              <a:rPr lang="en-US" altLang="en-US" smtClean="0">
                <a:latin typeface="Helvetica Neue"/>
                <a:ea typeface="Helvetica Neue"/>
                <a:cs typeface="Helvetica Neue"/>
              </a:rPr>
              <a:t> Methods</a:t>
            </a:r>
          </a:p>
        </p:txBody>
      </p:sp>
      <p:sp>
        <p:nvSpPr>
          <p:cNvPr id="37891" name="Rectangle 3"/>
          <p:cNvSpPr>
            <a:spLocks noGrp="1" noChangeArrowheads="1"/>
          </p:cNvSpPr>
          <p:nvPr>
            <p:ph type="body" idx="4294967295"/>
          </p:nvPr>
        </p:nvSpPr>
        <p:spPr/>
        <p:txBody>
          <a:bodyPr/>
          <a:lstStyle/>
          <a:p>
            <a:pPr eaLnBrk="1" hangingPunct="1">
              <a:lnSpc>
                <a:spcPct val="90000"/>
              </a:lnSpc>
            </a:pPr>
            <a:r>
              <a:rPr lang="en-US" altLang="en-US" sz="2800" smtClean="0">
                <a:latin typeface="Helvetica Neue"/>
                <a:ea typeface="Helvetica Neue"/>
                <a:cs typeface="Helvetica Neue"/>
              </a:rPr>
              <a:t>Each of the numeric wrapper classes has a static </a:t>
            </a:r>
            <a:r>
              <a:rPr lang="en-US" altLang="en-US" sz="2800" smtClean="0">
                <a:latin typeface="Courier New" panose="02070309020205020404" pitchFamily="49" charset="0"/>
                <a:ea typeface="Helvetica Neue"/>
                <a:cs typeface="Helvetica Neue"/>
              </a:rPr>
              <a:t>toString</a:t>
            </a:r>
            <a:r>
              <a:rPr lang="en-US" altLang="en-US" sz="2800" smtClean="0">
                <a:latin typeface="Helvetica Neue"/>
                <a:ea typeface="Helvetica Neue"/>
                <a:cs typeface="Helvetica Neue"/>
              </a:rPr>
              <a:t> method that converts a number to a string.</a:t>
            </a:r>
          </a:p>
          <a:p>
            <a:pPr eaLnBrk="1" hangingPunct="1">
              <a:lnSpc>
                <a:spcPct val="90000"/>
              </a:lnSpc>
            </a:pPr>
            <a:r>
              <a:rPr lang="en-US" altLang="en-US" sz="2800" smtClean="0">
                <a:latin typeface="Helvetica Neue"/>
                <a:ea typeface="Helvetica Neue"/>
                <a:cs typeface="Helvetica Neue"/>
              </a:rPr>
              <a:t>The method accepts the number as its argument and returns a string representation of that number. </a:t>
            </a:r>
            <a:br>
              <a:rPr lang="en-US" altLang="en-US" sz="2800" smtClean="0">
                <a:latin typeface="Helvetica Neue"/>
                <a:ea typeface="Helvetica Neue"/>
                <a:cs typeface="Helvetica Neue"/>
              </a:rPr>
            </a:br>
            <a:endParaRPr lang="en-US" altLang="en-US" sz="2800" smtClean="0">
              <a:latin typeface="Helvetica Neue"/>
              <a:ea typeface="Helvetica Neue"/>
              <a:cs typeface="Helvetica Neue"/>
            </a:endParaRPr>
          </a:p>
          <a:p>
            <a:pPr lvl="1" eaLnBrk="1" hangingPunct="1">
              <a:lnSpc>
                <a:spcPct val="90000"/>
              </a:lnSpc>
              <a:buFontTx/>
              <a:buNone/>
            </a:pPr>
            <a:r>
              <a:rPr lang="en-US" altLang="en-US" sz="2000" b="1" smtClean="0">
                <a:latin typeface="Courier New" panose="02070309020205020404" pitchFamily="49" charset="0"/>
                <a:ea typeface="Helvetica Neue"/>
                <a:cs typeface="Helvetica Neue"/>
              </a:rPr>
              <a:t>int i = 12;</a:t>
            </a:r>
          </a:p>
          <a:p>
            <a:pPr lvl="1" eaLnBrk="1" hangingPunct="1">
              <a:lnSpc>
                <a:spcPct val="90000"/>
              </a:lnSpc>
              <a:buFontTx/>
              <a:buNone/>
            </a:pPr>
            <a:r>
              <a:rPr lang="en-US" altLang="en-US" sz="2000" b="1" smtClean="0">
                <a:latin typeface="Courier New" panose="02070309020205020404" pitchFamily="49" charset="0"/>
                <a:ea typeface="Helvetica Neue"/>
                <a:cs typeface="Helvetica Neue"/>
              </a:rPr>
              <a:t>double d = 14.95;</a:t>
            </a:r>
          </a:p>
          <a:p>
            <a:pPr lvl="1" eaLnBrk="1" hangingPunct="1">
              <a:lnSpc>
                <a:spcPct val="90000"/>
              </a:lnSpc>
              <a:buFontTx/>
              <a:buNone/>
            </a:pPr>
            <a:r>
              <a:rPr lang="en-US" altLang="en-US" sz="2000" b="1" smtClean="0">
                <a:latin typeface="Courier New" panose="02070309020205020404" pitchFamily="49" charset="0"/>
                <a:ea typeface="Helvetica Neue"/>
                <a:cs typeface="Helvetica Neue"/>
              </a:rPr>
              <a:t>String str1 = Integer.toString(i);</a:t>
            </a:r>
          </a:p>
          <a:p>
            <a:pPr lvl="1" eaLnBrk="1" hangingPunct="1">
              <a:lnSpc>
                <a:spcPct val="90000"/>
              </a:lnSpc>
              <a:buFontTx/>
              <a:buNone/>
            </a:pPr>
            <a:r>
              <a:rPr lang="en-US" altLang="en-US" sz="2000" b="1" smtClean="0">
                <a:latin typeface="Courier New" panose="02070309020205020404" pitchFamily="49" charset="0"/>
                <a:ea typeface="Helvetica Neue"/>
                <a:cs typeface="Helvetica Neue"/>
              </a:rPr>
              <a:t>String str2 = Double.toString(d);</a:t>
            </a:r>
            <a:endParaRPr lang="en-US" altLang="en-US" smtClean="0">
              <a:latin typeface="Helvetica Neue"/>
              <a:ea typeface="Helvetica Neue"/>
              <a:cs typeface="Helvetica Neue"/>
            </a:endParaRPr>
          </a:p>
        </p:txBody>
      </p:sp>
      <p:sp>
        <p:nvSpPr>
          <p:cNvPr id="2" name="Slide Number Placeholder 1"/>
          <p:cNvSpPr>
            <a:spLocks noGrp="1"/>
          </p:cNvSpPr>
          <p:nvPr>
            <p:ph type="sldNum" sz="quarter" idx="12"/>
          </p:nvPr>
        </p:nvSpPr>
        <p:spPr/>
        <p:txBody>
          <a:bodyPr/>
          <a:lstStyle/>
          <a:p>
            <a:pPr>
              <a:defRPr/>
            </a:pPr>
            <a:fld id="{72C4B30A-E151-554F-9F57-FEC60EAD6DEE}" type="slidenum">
              <a:rPr lang="en-GB" smtClean="0"/>
              <a:pPr>
                <a:defRPr/>
              </a:pPr>
              <a:t>6</a:t>
            </a:fld>
            <a:endParaRPr lang="en-GB" dirty="0"/>
          </a:p>
        </p:txBody>
      </p:sp>
    </p:spTree>
    <p:extLst>
      <p:ext uri="{BB962C8B-B14F-4D97-AF65-F5344CB8AC3E}">
        <p14:creationId xmlns:p14="http://schemas.microsoft.com/office/powerpoint/2010/main" val="31921203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xfrm>
            <a:off x="457200" y="0"/>
            <a:ext cx="8229600" cy="1143000"/>
          </a:xfrm>
        </p:spPr>
        <p:txBody>
          <a:bodyPr/>
          <a:lstStyle/>
          <a:p>
            <a:pPr eaLnBrk="1" hangingPunct="1"/>
            <a:r>
              <a:rPr lang="en-US" altLang="en-US" smtClean="0">
                <a:latin typeface="Courier New" panose="02070309020205020404" pitchFamily="49" charset="0"/>
                <a:ea typeface="Helvetica Neue"/>
                <a:cs typeface="Helvetica Neue"/>
              </a:rPr>
              <a:t>MIN_VALUE</a:t>
            </a:r>
            <a:r>
              <a:rPr lang="en-US" altLang="en-US" smtClean="0">
                <a:latin typeface="Helvetica Neue"/>
                <a:ea typeface="Helvetica Neue"/>
                <a:cs typeface="Helvetica Neue"/>
              </a:rPr>
              <a:t> and </a:t>
            </a:r>
            <a:r>
              <a:rPr lang="en-US" altLang="en-US" smtClean="0">
                <a:latin typeface="Courier New" panose="02070309020205020404" pitchFamily="49" charset="0"/>
                <a:ea typeface="Helvetica Neue"/>
                <a:cs typeface="Helvetica Neue"/>
              </a:rPr>
              <a:t>MAX_VALUE</a:t>
            </a:r>
          </a:p>
        </p:txBody>
      </p:sp>
      <p:sp>
        <p:nvSpPr>
          <p:cNvPr id="39939" name="Rectangle 3"/>
          <p:cNvSpPr>
            <a:spLocks noGrp="1" noChangeArrowheads="1"/>
          </p:cNvSpPr>
          <p:nvPr>
            <p:ph type="body" idx="4294967295"/>
          </p:nvPr>
        </p:nvSpPr>
        <p:spPr/>
        <p:txBody>
          <a:bodyPr/>
          <a:lstStyle/>
          <a:p>
            <a:pPr eaLnBrk="1" hangingPunct="1">
              <a:lnSpc>
                <a:spcPct val="90000"/>
              </a:lnSpc>
            </a:pPr>
            <a:r>
              <a:rPr lang="en-US" altLang="en-US" sz="2400" smtClean="0">
                <a:latin typeface="Helvetica Neue"/>
                <a:ea typeface="Helvetica Neue"/>
                <a:cs typeface="Helvetica Neue"/>
              </a:rPr>
              <a:t>The numeric wrapper classes each have a set of static final variables</a:t>
            </a:r>
          </a:p>
          <a:p>
            <a:pPr lvl="1" eaLnBrk="1" hangingPunct="1">
              <a:lnSpc>
                <a:spcPct val="90000"/>
              </a:lnSpc>
            </a:pPr>
            <a:r>
              <a:rPr lang="en-US" altLang="en-US" sz="2000" smtClean="0">
                <a:latin typeface="Courier New" panose="02070309020205020404" pitchFamily="49" charset="0"/>
                <a:ea typeface="Helvetica Neue"/>
                <a:cs typeface="Helvetica Neue"/>
              </a:rPr>
              <a:t>MIN_VALUE</a:t>
            </a:r>
            <a:r>
              <a:rPr lang="en-US" altLang="en-US" sz="2000" smtClean="0">
                <a:latin typeface="Helvetica Neue"/>
                <a:ea typeface="Helvetica Neue"/>
                <a:cs typeface="Helvetica Neue"/>
              </a:rPr>
              <a:t> and</a:t>
            </a:r>
          </a:p>
          <a:p>
            <a:pPr lvl="1" eaLnBrk="1" hangingPunct="1">
              <a:lnSpc>
                <a:spcPct val="90000"/>
              </a:lnSpc>
            </a:pPr>
            <a:r>
              <a:rPr lang="en-US" altLang="en-US" sz="2000" smtClean="0">
                <a:latin typeface="Courier New" panose="02070309020205020404" pitchFamily="49" charset="0"/>
                <a:ea typeface="Helvetica Neue"/>
                <a:cs typeface="Helvetica Neue"/>
              </a:rPr>
              <a:t>MAX_VALUE</a:t>
            </a:r>
            <a:r>
              <a:rPr lang="en-US" altLang="en-US" sz="2000" smtClean="0">
                <a:latin typeface="Helvetica Neue"/>
                <a:ea typeface="Helvetica Neue"/>
                <a:cs typeface="Helvetica Neue"/>
              </a:rPr>
              <a:t>.</a:t>
            </a:r>
            <a:br>
              <a:rPr lang="en-US" altLang="en-US" sz="2000" smtClean="0">
                <a:latin typeface="Helvetica Neue"/>
                <a:ea typeface="Helvetica Neue"/>
                <a:cs typeface="Helvetica Neue"/>
              </a:rPr>
            </a:br>
            <a:endParaRPr lang="en-US" altLang="en-US" sz="2000" smtClean="0">
              <a:latin typeface="Helvetica Neue"/>
              <a:ea typeface="Helvetica Neue"/>
              <a:cs typeface="Helvetica Neue"/>
            </a:endParaRPr>
          </a:p>
          <a:p>
            <a:pPr eaLnBrk="1" hangingPunct="1">
              <a:lnSpc>
                <a:spcPct val="90000"/>
              </a:lnSpc>
            </a:pPr>
            <a:r>
              <a:rPr lang="en-US" altLang="en-US" sz="2400" smtClean="0">
                <a:latin typeface="Helvetica Neue"/>
                <a:ea typeface="Helvetica Neue"/>
                <a:cs typeface="Helvetica Neue"/>
              </a:rPr>
              <a:t>These variables hold the minimum and maximum values for a particular data type.</a:t>
            </a:r>
          </a:p>
          <a:p>
            <a:pPr lvl="1" eaLnBrk="1" hangingPunct="1">
              <a:lnSpc>
                <a:spcPct val="90000"/>
              </a:lnSpc>
              <a:buFontTx/>
              <a:buNone/>
            </a:pPr>
            <a:r>
              <a:rPr lang="en-US" altLang="en-US" sz="1800" b="1" smtClean="0">
                <a:latin typeface="Courier New" panose="02070309020205020404" pitchFamily="49" charset="0"/>
                <a:ea typeface="Helvetica Neue"/>
                <a:cs typeface="Helvetica Neue"/>
              </a:rPr>
              <a:t>System.out.println("The minimum value for an "</a:t>
            </a:r>
          </a:p>
          <a:p>
            <a:pPr lvl="1" eaLnBrk="1" hangingPunct="1">
              <a:lnSpc>
                <a:spcPct val="90000"/>
              </a:lnSpc>
              <a:buFontTx/>
              <a:buNone/>
            </a:pPr>
            <a:r>
              <a:rPr lang="en-US" altLang="en-US" sz="1800" b="1" smtClean="0">
                <a:latin typeface="Courier New" panose="02070309020205020404" pitchFamily="49" charset="0"/>
                <a:ea typeface="Helvetica Neue"/>
                <a:cs typeface="Helvetica Neue"/>
              </a:rPr>
              <a:t>                   + "int is "</a:t>
            </a:r>
          </a:p>
          <a:p>
            <a:pPr lvl="1" eaLnBrk="1" hangingPunct="1">
              <a:lnSpc>
                <a:spcPct val="90000"/>
              </a:lnSpc>
              <a:buFontTx/>
              <a:buNone/>
            </a:pPr>
            <a:r>
              <a:rPr lang="en-US" altLang="en-US" sz="1800" b="1" smtClean="0">
                <a:latin typeface="Courier New" panose="02070309020205020404" pitchFamily="49" charset="0"/>
                <a:ea typeface="Helvetica Neue"/>
                <a:cs typeface="Helvetica Neue"/>
              </a:rPr>
              <a:t>                   + Integer.MIN_VALUE);</a:t>
            </a:r>
          </a:p>
          <a:p>
            <a:pPr lvl="1" eaLnBrk="1" hangingPunct="1">
              <a:lnSpc>
                <a:spcPct val="90000"/>
              </a:lnSpc>
              <a:buFontTx/>
              <a:buNone/>
            </a:pPr>
            <a:r>
              <a:rPr lang="en-US" altLang="en-US" sz="1800" b="1" smtClean="0">
                <a:latin typeface="Courier New" panose="02070309020205020404" pitchFamily="49" charset="0"/>
                <a:ea typeface="Helvetica Neue"/>
                <a:cs typeface="Helvetica Neue"/>
              </a:rPr>
              <a:t>System.out.println("The maximum value for an "</a:t>
            </a:r>
          </a:p>
          <a:p>
            <a:pPr lvl="1" eaLnBrk="1" hangingPunct="1">
              <a:lnSpc>
                <a:spcPct val="90000"/>
              </a:lnSpc>
              <a:buFontTx/>
              <a:buNone/>
            </a:pPr>
            <a:r>
              <a:rPr lang="en-US" altLang="en-US" sz="1800" b="1" smtClean="0">
                <a:latin typeface="Courier New" panose="02070309020205020404" pitchFamily="49" charset="0"/>
                <a:ea typeface="Helvetica Neue"/>
                <a:cs typeface="Helvetica Neue"/>
              </a:rPr>
              <a:t>                   + "int is "</a:t>
            </a:r>
          </a:p>
          <a:p>
            <a:pPr lvl="1" eaLnBrk="1" hangingPunct="1">
              <a:lnSpc>
                <a:spcPct val="90000"/>
              </a:lnSpc>
              <a:buFontTx/>
              <a:buNone/>
            </a:pPr>
            <a:r>
              <a:rPr lang="en-US" altLang="en-US" sz="1800" b="1" smtClean="0">
                <a:latin typeface="Courier New" panose="02070309020205020404" pitchFamily="49" charset="0"/>
                <a:ea typeface="Helvetica Neue"/>
                <a:cs typeface="Helvetica Neue"/>
              </a:rPr>
              <a:t>                   + Integer.MAX_VALUE);</a:t>
            </a:r>
          </a:p>
        </p:txBody>
      </p:sp>
      <p:sp>
        <p:nvSpPr>
          <p:cNvPr id="2" name="Slide Number Placeholder 1"/>
          <p:cNvSpPr>
            <a:spLocks noGrp="1"/>
          </p:cNvSpPr>
          <p:nvPr>
            <p:ph type="sldNum" sz="quarter" idx="12"/>
          </p:nvPr>
        </p:nvSpPr>
        <p:spPr/>
        <p:txBody>
          <a:bodyPr/>
          <a:lstStyle/>
          <a:p>
            <a:pPr>
              <a:defRPr/>
            </a:pPr>
            <a:fld id="{72C4B30A-E151-554F-9F57-FEC60EAD6DEE}" type="slidenum">
              <a:rPr lang="en-GB" smtClean="0"/>
              <a:pPr>
                <a:defRPr/>
              </a:pPr>
              <a:t>7</a:t>
            </a:fld>
            <a:endParaRPr lang="en-GB" dirty="0"/>
          </a:p>
        </p:txBody>
      </p:sp>
    </p:spTree>
    <p:extLst>
      <p:ext uri="{BB962C8B-B14F-4D97-AF65-F5344CB8AC3E}">
        <p14:creationId xmlns:p14="http://schemas.microsoft.com/office/powerpoint/2010/main" val="1935132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idx="4294967295"/>
          </p:nvPr>
        </p:nvSpPr>
        <p:spPr/>
        <p:txBody>
          <a:bodyPr/>
          <a:lstStyle/>
          <a:p>
            <a:pPr eaLnBrk="1" hangingPunct="1"/>
            <a:r>
              <a:rPr lang="en-US" altLang="en-US" sz="3200" smtClean="0">
                <a:latin typeface="Helvetica Neue"/>
                <a:ea typeface="Helvetica Neue"/>
                <a:cs typeface="Helvetica Neue"/>
              </a:rPr>
              <a:t>Tokenizing Strings</a:t>
            </a:r>
          </a:p>
        </p:txBody>
      </p:sp>
      <p:sp>
        <p:nvSpPr>
          <p:cNvPr id="76803" name="Rectangle 3"/>
          <p:cNvSpPr>
            <a:spLocks noGrp="1" noChangeArrowheads="1"/>
          </p:cNvSpPr>
          <p:nvPr>
            <p:ph type="body" idx="4294967295"/>
          </p:nvPr>
        </p:nvSpPr>
        <p:spPr>
          <a:xfrm>
            <a:off x="381000" y="1371600"/>
            <a:ext cx="8001000" cy="5105400"/>
          </a:xfrm>
        </p:spPr>
        <p:txBody>
          <a:bodyPr/>
          <a:lstStyle/>
          <a:p>
            <a:pPr eaLnBrk="1" hangingPunct="1">
              <a:lnSpc>
                <a:spcPct val="80000"/>
              </a:lnSpc>
            </a:pPr>
            <a:r>
              <a:rPr lang="en-US" altLang="en-US" sz="2400" dirty="0" smtClean="0">
                <a:latin typeface="Helvetica Neue"/>
                <a:ea typeface="Helvetica Neue"/>
                <a:cs typeface="Helvetica Neue"/>
              </a:rPr>
              <a:t>Use the </a:t>
            </a:r>
            <a:r>
              <a:rPr lang="en-US" altLang="en-US" sz="2400" dirty="0" smtClean="0">
                <a:latin typeface="Courier New" panose="02070309020205020404" pitchFamily="49" charset="0"/>
                <a:ea typeface="Helvetica Neue"/>
                <a:cs typeface="Helvetica Neue"/>
              </a:rPr>
              <a:t>String</a:t>
            </a:r>
            <a:r>
              <a:rPr lang="en-US" altLang="en-US" sz="2400" dirty="0" smtClean="0">
                <a:latin typeface="Helvetica Neue"/>
                <a:ea typeface="Helvetica Neue"/>
                <a:cs typeface="Helvetica Neue"/>
              </a:rPr>
              <a:t> class’s </a:t>
            </a:r>
            <a:r>
              <a:rPr lang="en-US" altLang="en-US" sz="2400" dirty="0" smtClean="0">
                <a:latin typeface="Courier New" panose="02070309020205020404" pitchFamily="49" charset="0"/>
                <a:ea typeface="Helvetica Neue"/>
                <a:cs typeface="Helvetica Neue"/>
              </a:rPr>
              <a:t>split</a:t>
            </a:r>
            <a:r>
              <a:rPr lang="en-US" altLang="en-US" sz="2400" dirty="0" smtClean="0">
                <a:latin typeface="Helvetica Neue"/>
                <a:ea typeface="Helvetica Neue"/>
                <a:cs typeface="Helvetica Neue"/>
              </a:rPr>
              <a:t> method</a:t>
            </a:r>
          </a:p>
          <a:p>
            <a:pPr eaLnBrk="1" hangingPunct="1">
              <a:lnSpc>
                <a:spcPct val="80000"/>
              </a:lnSpc>
            </a:pPr>
            <a:r>
              <a:rPr lang="en-US" altLang="en-US" sz="2400" dirty="0" smtClean="0">
                <a:latin typeface="Helvetica Neue"/>
                <a:ea typeface="Helvetica Neue"/>
                <a:cs typeface="Helvetica Neue"/>
              </a:rPr>
              <a:t>Tokenizes a </a:t>
            </a:r>
            <a:r>
              <a:rPr lang="en-US" altLang="en-US" sz="2400" dirty="0" smtClean="0">
                <a:latin typeface="Courier New" panose="02070309020205020404" pitchFamily="49" charset="0"/>
                <a:ea typeface="Helvetica Neue"/>
                <a:cs typeface="Helvetica Neue"/>
              </a:rPr>
              <a:t>String</a:t>
            </a:r>
            <a:r>
              <a:rPr lang="en-US" altLang="en-US" sz="2400" dirty="0" smtClean="0">
                <a:latin typeface="Helvetica Neue"/>
                <a:ea typeface="Helvetica Neue"/>
                <a:cs typeface="Helvetica Neue"/>
              </a:rPr>
              <a:t> object and returns an array of </a:t>
            </a:r>
            <a:r>
              <a:rPr lang="en-US" altLang="en-US" sz="2400" dirty="0" smtClean="0">
                <a:latin typeface="Courier New" panose="02070309020205020404" pitchFamily="49" charset="0"/>
                <a:ea typeface="Helvetica Neue"/>
                <a:cs typeface="Helvetica Neue"/>
              </a:rPr>
              <a:t>String</a:t>
            </a:r>
            <a:r>
              <a:rPr lang="en-US" altLang="en-US" sz="2400" dirty="0" smtClean="0">
                <a:latin typeface="Helvetica Neue"/>
                <a:ea typeface="Helvetica Neue"/>
                <a:cs typeface="Helvetica Neue"/>
              </a:rPr>
              <a:t> objects</a:t>
            </a:r>
          </a:p>
          <a:p>
            <a:pPr eaLnBrk="1" hangingPunct="1">
              <a:lnSpc>
                <a:spcPct val="80000"/>
              </a:lnSpc>
            </a:pPr>
            <a:r>
              <a:rPr lang="en-US" altLang="en-US" sz="2400" dirty="0" smtClean="0">
                <a:latin typeface="Helvetica Neue"/>
                <a:ea typeface="Helvetica Neue"/>
                <a:cs typeface="Helvetica Neue"/>
              </a:rPr>
              <a:t>Each array element is one token.</a:t>
            </a:r>
          </a:p>
          <a:p>
            <a:pPr lvl="1" eaLnBrk="1" hangingPunct="1">
              <a:lnSpc>
                <a:spcPct val="80000"/>
              </a:lnSpc>
              <a:buFontTx/>
              <a:buNone/>
            </a:pPr>
            <a:r>
              <a:rPr lang="en-US" altLang="en-US" sz="1800" dirty="0" smtClean="0">
                <a:latin typeface="Courier New" panose="02070309020205020404" pitchFamily="49" charset="0"/>
                <a:ea typeface="Helvetica Neue"/>
                <a:cs typeface="Helvetica Neue"/>
              </a:rPr>
              <a:t>// Create a String to tokenize.</a:t>
            </a:r>
          </a:p>
          <a:p>
            <a:pPr lvl="1" eaLnBrk="1" hangingPunct="1">
              <a:lnSpc>
                <a:spcPct val="80000"/>
              </a:lnSpc>
              <a:buFontTx/>
              <a:buNone/>
            </a:pPr>
            <a:r>
              <a:rPr lang="en-US" altLang="en-US" sz="1800" dirty="0" smtClean="0">
                <a:latin typeface="Courier New" panose="02070309020205020404" pitchFamily="49" charset="0"/>
                <a:ea typeface="Helvetica Neue"/>
                <a:cs typeface="Helvetica Neue"/>
              </a:rPr>
              <a:t>String </a:t>
            </a:r>
            <a:r>
              <a:rPr lang="en-US" altLang="en-US" sz="1800" dirty="0" err="1" smtClean="0">
                <a:latin typeface="Courier New" panose="02070309020205020404" pitchFamily="49" charset="0"/>
                <a:ea typeface="Helvetica Neue"/>
                <a:cs typeface="Helvetica Neue"/>
              </a:rPr>
              <a:t>str</a:t>
            </a:r>
            <a:r>
              <a:rPr lang="en-US" altLang="en-US" sz="1800" dirty="0" smtClean="0">
                <a:latin typeface="Courier New" panose="02070309020205020404" pitchFamily="49" charset="0"/>
                <a:ea typeface="Helvetica Neue"/>
                <a:cs typeface="Helvetica Neue"/>
              </a:rPr>
              <a:t> = "one two three four";</a:t>
            </a:r>
          </a:p>
          <a:p>
            <a:pPr lvl="1" eaLnBrk="1" hangingPunct="1">
              <a:lnSpc>
                <a:spcPct val="80000"/>
              </a:lnSpc>
              <a:buFontTx/>
              <a:buNone/>
            </a:pPr>
            <a:r>
              <a:rPr lang="en-US" altLang="en-US" sz="1800" dirty="0" smtClean="0">
                <a:latin typeface="Courier New" panose="02070309020205020404" pitchFamily="49" charset="0"/>
                <a:ea typeface="Helvetica Neue"/>
                <a:cs typeface="Helvetica Neue"/>
              </a:rPr>
              <a:t>// Get the tokens from the string.</a:t>
            </a:r>
          </a:p>
          <a:p>
            <a:pPr lvl="1" eaLnBrk="1" hangingPunct="1">
              <a:lnSpc>
                <a:spcPct val="80000"/>
              </a:lnSpc>
              <a:buFontTx/>
              <a:buNone/>
            </a:pPr>
            <a:r>
              <a:rPr lang="en-US" altLang="en-US" sz="1800" dirty="0" smtClean="0">
                <a:latin typeface="Courier New" panose="02070309020205020404" pitchFamily="49" charset="0"/>
                <a:ea typeface="Helvetica Neue"/>
                <a:cs typeface="Helvetica Neue"/>
              </a:rPr>
              <a:t>String[] tokens = </a:t>
            </a:r>
            <a:r>
              <a:rPr lang="en-US" altLang="en-US" sz="1800" dirty="0" err="1" smtClean="0">
                <a:latin typeface="Courier New" panose="02070309020205020404" pitchFamily="49" charset="0"/>
                <a:ea typeface="Helvetica Neue"/>
                <a:cs typeface="Helvetica Neue"/>
              </a:rPr>
              <a:t>str.split</a:t>
            </a:r>
            <a:r>
              <a:rPr lang="en-US" altLang="en-US" sz="1800" dirty="0" smtClean="0">
                <a:latin typeface="Courier New" panose="02070309020205020404" pitchFamily="49" charset="0"/>
                <a:ea typeface="Helvetica Neue"/>
                <a:cs typeface="Helvetica Neue"/>
              </a:rPr>
              <a:t>(" ");</a:t>
            </a:r>
          </a:p>
          <a:p>
            <a:pPr lvl="1" eaLnBrk="1" hangingPunct="1">
              <a:lnSpc>
                <a:spcPct val="80000"/>
              </a:lnSpc>
              <a:buFontTx/>
              <a:buNone/>
            </a:pPr>
            <a:r>
              <a:rPr lang="en-US" altLang="en-US" sz="1800" dirty="0" smtClean="0">
                <a:latin typeface="Courier New" panose="02070309020205020404" pitchFamily="49" charset="0"/>
                <a:ea typeface="Helvetica Neue"/>
                <a:cs typeface="Helvetica Neue"/>
              </a:rPr>
              <a:t>// Display each token.</a:t>
            </a:r>
          </a:p>
          <a:p>
            <a:pPr lvl="1" eaLnBrk="1" hangingPunct="1">
              <a:lnSpc>
                <a:spcPct val="80000"/>
              </a:lnSpc>
              <a:buFontTx/>
              <a:buNone/>
            </a:pPr>
            <a:r>
              <a:rPr lang="en-US" altLang="en-US" sz="1800" dirty="0" smtClean="0">
                <a:latin typeface="Courier New" panose="02070309020205020404" pitchFamily="49" charset="0"/>
                <a:ea typeface="Helvetica Neue"/>
                <a:cs typeface="Helvetica Neue"/>
              </a:rPr>
              <a:t>for (String s : tokens)</a:t>
            </a:r>
          </a:p>
          <a:p>
            <a:pPr lvl="1" eaLnBrk="1" hangingPunct="1">
              <a:lnSpc>
                <a:spcPct val="80000"/>
              </a:lnSpc>
              <a:buFontTx/>
              <a:buNone/>
            </a:pPr>
            <a:r>
              <a:rPr lang="en-US" altLang="en-US" sz="1800" dirty="0" smtClean="0">
                <a:latin typeface="Courier New" panose="02070309020205020404" pitchFamily="49" charset="0"/>
                <a:ea typeface="Helvetica Neue"/>
                <a:cs typeface="Helvetica Neue"/>
              </a:rPr>
              <a:t>   </a:t>
            </a:r>
            <a:r>
              <a:rPr lang="en-US" altLang="en-US" sz="1800" dirty="0" err="1" smtClean="0">
                <a:latin typeface="Courier New" panose="02070309020205020404" pitchFamily="49" charset="0"/>
                <a:ea typeface="Helvetica Neue"/>
                <a:cs typeface="Helvetica Neue"/>
              </a:rPr>
              <a:t>System.out.println</a:t>
            </a:r>
            <a:r>
              <a:rPr lang="en-US" altLang="en-US" sz="1800" dirty="0" smtClean="0">
                <a:latin typeface="Courier New" panose="02070309020205020404" pitchFamily="49" charset="0"/>
                <a:ea typeface="Helvetica Neue"/>
                <a:cs typeface="Helvetica Neue"/>
              </a:rPr>
              <a:t>(s);</a:t>
            </a:r>
          </a:p>
          <a:p>
            <a:pPr lvl="1" eaLnBrk="1" hangingPunct="1">
              <a:lnSpc>
                <a:spcPct val="80000"/>
              </a:lnSpc>
              <a:buFontTx/>
              <a:buNone/>
            </a:pPr>
            <a:endParaRPr lang="en-US" altLang="en-US" sz="1800" dirty="0" smtClean="0">
              <a:latin typeface="Helvetica Neue"/>
              <a:ea typeface="Helvetica Neue"/>
              <a:cs typeface="Helvetica Neue"/>
            </a:endParaRPr>
          </a:p>
          <a:p>
            <a:pPr eaLnBrk="1" hangingPunct="1">
              <a:lnSpc>
                <a:spcPct val="80000"/>
              </a:lnSpc>
            </a:pPr>
            <a:r>
              <a:rPr lang="en-US" altLang="en-US" sz="2400" dirty="0" smtClean="0">
                <a:latin typeface="Helvetica Neue"/>
                <a:ea typeface="Helvetica Neue"/>
                <a:cs typeface="Helvetica Neue"/>
              </a:rPr>
              <a:t>This code will produce the following output:</a:t>
            </a:r>
          </a:p>
          <a:p>
            <a:pPr lvl="1" eaLnBrk="1" hangingPunct="1">
              <a:lnSpc>
                <a:spcPct val="80000"/>
              </a:lnSpc>
              <a:buFontTx/>
              <a:buNone/>
            </a:pPr>
            <a:r>
              <a:rPr lang="en-US" altLang="en-US" sz="1600" b="1" dirty="0" smtClean="0">
                <a:latin typeface="Courier New" panose="02070309020205020404" pitchFamily="49" charset="0"/>
                <a:ea typeface="Helvetica Neue"/>
                <a:cs typeface="Helvetica Neue"/>
              </a:rPr>
              <a:t>one</a:t>
            </a:r>
          </a:p>
          <a:p>
            <a:pPr lvl="1" eaLnBrk="1" hangingPunct="1">
              <a:lnSpc>
                <a:spcPct val="80000"/>
              </a:lnSpc>
              <a:buFontTx/>
              <a:buNone/>
            </a:pPr>
            <a:r>
              <a:rPr lang="en-US" altLang="en-US" sz="1600" b="1" dirty="0" smtClean="0">
                <a:latin typeface="Courier New" panose="02070309020205020404" pitchFamily="49" charset="0"/>
                <a:ea typeface="Helvetica Neue"/>
                <a:cs typeface="Helvetica Neue"/>
              </a:rPr>
              <a:t>two</a:t>
            </a:r>
          </a:p>
          <a:p>
            <a:pPr lvl="1" eaLnBrk="1" hangingPunct="1">
              <a:lnSpc>
                <a:spcPct val="80000"/>
              </a:lnSpc>
              <a:buFontTx/>
              <a:buNone/>
            </a:pPr>
            <a:r>
              <a:rPr lang="en-US" altLang="en-US" sz="1600" b="1" dirty="0" smtClean="0">
                <a:latin typeface="Courier New" panose="02070309020205020404" pitchFamily="49" charset="0"/>
                <a:ea typeface="Helvetica Neue"/>
                <a:cs typeface="Helvetica Neue"/>
              </a:rPr>
              <a:t>three</a:t>
            </a:r>
          </a:p>
          <a:p>
            <a:pPr lvl="1" eaLnBrk="1" hangingPunct="1">
              <a:lnSpc>
                <a:spcPct val="80000"/>
              </a:lnSpc>
              <a:buFontTx/>
              <a:buNone/>
            </a:pPr>
            <a:r>
              <a:rPr lang="en-US" altLang="en-US" sz="1600" b="1" dirty="0" smtClean="0">
                <a:latin typeface="Courier New" panose="02070309020205020404" pitchFamily="49" charset="0"/>
                <a:ea typeface="Helvetica Neue"/>
                <a:cs typeface="Helvetica Neue"/>
              </a:rPr>
              <a:t>four</a:t>
            </a:r>
          </a:p>
        </p:txBody>
      </p:sp>
      <p:sp>
        <p:nvSpPr>
          <p:cNvPr id="2" name="Slide Number Placeholder 1"/>
          <p:cNvSpPr>
            <a:spLocks noGrp="1"/>
          </p:cNvSpPr>
          <p:nvPr>
            <p:ph type="sldNum" sz="quarter" idx="12"/>
          </p:nvPr>
        </p:nvSpPr>
        <p:spPr/>
        <p:txBody>
          <a:bodyPr/>
          <a:lstStyle/>
          <a:p>
            <a:pPr>
              <a:defRPr/>
            </a:pPr>
            <a:fld id="{72C4B30A-E151-554F-9F57-FEC60EAD6DEE}" type="slidenum">
              <a:rPr lang="en-GB" smtClean="0"/>
              <a:pPr>
                <a:defRPr/>
              </a:pPr>
              <a:t>8</a:t>
            </a:fld>
            <a:endParaRPr lang="en-GB" dirty="0"/>
          </a:p>
        </p:txBody>
      </p:sp>
    </p:spTree>
    <p:extLst>
      <p:ext uri="{BB962C8B-B14F-4D97-AF65-F5344CB8AC3E}">
        <p14:creationId xmlns:p14="http://schemas.microsoft.com/office/powerpoint/2010/main" val="9874880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idx="4294967295"/>
          </p:nvPr>
        </p:nvSpPr>
        <p:spPr/>
        <p:txBody>
          <a:bodyPr/>
          <a:lstStyle/>
          <a:p>
            <a:pPr eaLnBrk="1" hangingPunct="1"/>
            <a:r>
              <a:rPr lang="en-US" altLang="en-US" sz="3200" dirty="0" smtClean="0">
                <a:latin typeface="Helvetica Neue"/>
                <a:ea typeface="Helvetica Neue"/>
                <a:cs typeface="Helvetica Neue"/>
              </a:rPr>
              <a:t>Activity 13</a:t>
            </a:r>
          </a:p>
        </p:txBody>
      </p:sp>
      <p:sp>
        <p:nvSpPr>
          <p:cNvPr id="98307" name="Rectangle 3"/>
          <p:cNvSpPr>
            <a:spLocks noGrp="1" noChangeArrowheads="1"/>
          </p:cNvSpPr>
          <p:nvPr>
            <p:ph type="body" idx="4294967295"/>
          </p:nvPr>
        </p:nvSpPr>
        <p:spPr>
          <a:xfrm>
            <a:off x="381000" y="1371600"/>
            <a:ext cx="8001000" cy="5105400"/>
          </a:xfrm>
        </p:spPr>
        <p:txBody>
          <a:bodyPr/>
          <a:lstStyle/>
          <a:p>
            <a:pPr marL="0" indent="0">
              <a:buFontTx/>
              <a:buNone/>
              <a:defRPr/>
            </a:pPr>
            <a:endParaRPr lang="en-US" sz="2400" b="1" dirty="0"/>
          </a:p>
          <a:p>
            <a:pPr marL="0" indent="0">
              <a:buFontTx/>
              <a:buNone/>
              <a:defRPr/>
            </a:pPr>
            <a:r>
              <a:rPr lang="en-US" sz="2400" b="1" dirty="0" smtClean="0"/>
              <a:t>Word </a:t>
            </a:r>
            <a:r>
              <a:rPr lang="en-US" sz="2400" b="1" dirty="0"/>
              <a:t>counter </a:t>
            </a:r>
            <a:endParaRPr lang="en-US" sz="2400" dirty="0" smtClean="0"/>
          </a:p>
          <a:p>
            <a:pPr>
              <a:defRPr/>
            </a:pPr>
            <a:r>
              <a:rPr lang="en-US" sz="2400" dirty="0"/>
              <a:t>Write a method that accepts a String object as an argument and returns the number of words it contains. For instance, if the argument is “Four score and seven years ago” the method should return the number 6. Demonstrate the method in a program that asks the user to input a string and then passes it to the method. The number of words in the string should be displayed on the screen. </a:t>
            </a:r>
          </a:p>
        </p:txBody>
      </p:sp>
      <p:sp>
        <p:nvSpPr>
          <p:cNvPr id="2" name="Slide Number Placeholder 1"/>
          <p:cNvSpPr>
            <a:spLocks noGrp="1"/>
          </p:cNvSpPr>
          <p:nvPr>
            <p:ph type="sldNum" sz="quarter" idx="12"/>
          </p:nvPr>
        </p:nvSpPr>
        <p:spPr/>
        <p:txBody>
          <a:bodyPr/>
          <a:lstStyle/>
          <a:p>
            <a:pPr>
              <a:defRPr/>
            </a:pPr>
            <a:fld id="{72C4B30A-E151-554F-9F57-FEC60EAD6DEE}" type="slidenum">
              <a:rPr lang="en-GB" smtClean="0"/>
              <a:pPr>
                <a:defRPr/>
              </a:pPr>
              <a:t>9</a:t>
            </a:fld>
            <a:endParaRPr lang="en-GB" dirty="0"/>
          </a:p>
        </p:txBody>
      </p:sp>
    </p:spTree>
    <p:extLst>
      <p:ext uri="{BB962C8B-B14F-4D97-AF65-F5344CB8AC3E}">
        <p14:creationId xmlns:p14="http://schemas.microsoft.com/office/powerpoint/2010/main" val="1735271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6597</TotalTime>
  <Words>1397</Words>
  <Application>Microsoft Office PowerPoint</Application>
  <PresentationFormat>On-screen Show (4:3)</PresentationFormat>
  <Paragraphs>334</Paragraphs>
  <Slides>30</Slides>
  <Notes>29</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Lecture 4 – Strings</vt:lpstr>
      <vt:lpstr>Command-Line Arguments</vt:lpstr>
      <vt:lpstr>Command-Line Arguments</vt:lpstr>
      <vt:lpstr>The Parse Methods</vt:lpstr>
      <vt:lpstr>The Parse Methods</vt:lpstr>
      <vt:lpstr>The toString Methods</vt:lpstr>
      <vt:lpstr>MIN_VALUE and MAX_VALUE</vt:lpstr>
      <vt:lpstr>Tokenizing Strings</vt:lpstr>
      <vt:lpstr>Activity 13</vt:lpstr>
      <vt:lpstr>The StringBuilder Class</vt:lpstr>
      <vt:lpstr>StringBuilder Constructors</vt:lpstr>
      <vt:lpstr>Other StringBuilder Methods</vt:lpstr>
      <vt:lpstr>Appending to a StringBuilder Object</vt:lpstr>
      <vt:lpstr>Appending to a StringBuilder Object</vt:lpstr>
      <vt:lpstr>Appending to a StringBuilder Object</vt:lpstr>
      <vt:lpstr>Appending to a StringBuilder Object</vt:lpstr>
      <vt:lpstr>Replacing a Substring in a StringBuilder Object</vt:lpstr>
      <vt:lpstr>Replacing a Substring in a StringBuilder Object</vt:lpstr>
      <vt:lpstr>Other StringBuilder Methods</vt:lpstr>
      <vt:lpstr>Other StringBuilder Methods</vt:lpstr>
      <vt:lpstr>Activity 14</vt:lpstr>
      <vt:lpstr>Substrings</vt:lpstr>
      <vt:lpstr>Searching Strings</vt:lpstr>
      <vt:lpstr>Searching Strings</vt:lpstr>
      <vt:lpstr>Extracting Substrings</vt:lpstr>
      <vt:lpstr>Extracting Substrings</vt:lpstr>
      <vt:lpstr>Extracting Characters to Arrays</vt:lpstr>
      <vt:lpstr>Returning Modified Strings</vt:lpstr>
      <vt:lpstr>The valueOf Methods</vt:lpstr>
      <vt:lpstr>The valueOf Methods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Introduction</dc:title>
  <dc:creator>Sampath Jayarathna</dc:creator>
  <cp:lastModifiedBy>Sampath Jayarathna</cp:lastModifiedBy>
  <cp:revision>199</cp:revision>
  <dcterms:created xsi:type="dcterms:W3CDTF">2009-12-29T10:39:27Z</dcterms:created>
  <dcterms:modified xsi:type="dcterms:W3CDTF">2018-05-02T16:56:46Z</dcterms:modified>
</cp:coreProperties>
</file>