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0" r:id="rId3"/>
    <p:sldId id="341" r:id="rId4"/>
    <p:sldId id="340" r:id="rId5"/>
    <p:sldId id="351" r:id="rId6"/>
    <p:sldId id="352" r:id="rId7"/>
    <p:sldId id="342" r:id="rId8"/>
    <p:sldId id="356" r:id="rId9"/>
    <p:sldId id="343" r:id="rId10"/>
    <p:sldId id="353" r:id="rId11"/>
    <p:sldId id="358" r:id="rId12"/>
    <p:sldId id="35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kjayarathna@cpp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spring2018/cs299/home" TargetMode="External"/><Relationship Id="rId2" Type="http://schemas.openxmlformats.org/officeDocument/2006/relationships/hyperlink" Target="http://www.cpp.edu/~ukjayarathna/courses/s18/cs2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1a- Introduction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b="1" dirty="0"/>
              <a:t>Project: </a:t>
            </a:r>
            <a:r>
              <a:rPr lang="en-US" dirty="0"/>
              <a:t>More in the next couple of slides…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1.50pm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3.50pm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/>
              <a:t>Midterm Exam:</a:t>
            </a:r>
            <a:r>
              <a:rPr lang="en-US" dirty="0"/>
              <a:t> Closed books and will be held on </a:t>
            </a:r>
            <a:r>
              <a:rPr lang="en-US" dirty="0">
                <a:solidFill>
                  <a:srgbClr val="FF0000"/>
                </a:solidFill>
              </a:rPr>
              <a:t>Wednesday, </a:t>
            </a:r>
            <a:r>
              <a:rPr lang="en-US" dirty="0" smtClean="0">
                <a:solidFill>
                  <a:srgbClr val="FF0000"/>
                </a:solidFill>
              </a:rPr>
              <a:t>April. </a:t>
            </a:r>
            <a:r>
              <a:rPr lang="en-US" dirty="0">
                <a:solidFill>
                  <a:srgbClr val="FF0000"/>
                </a:solidFill>
              </a:rPr>
              <a:t>25 during class time.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five homework assignments, each worth 3% of your overall grade.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Quizzes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low-stress quizzes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ungraded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Evaluation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teams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(+ 1?) students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and non-competing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other teams as working for other organizations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document sharing between teams is not permitted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have a large impact on course grade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(25%)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(attempt to) recognize individual contributions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evaluation, Demo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artifacts will be considered in the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matters.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Milestones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Proposal,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04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reports,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02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30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30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objectives (and why)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Sampath Jayarathna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Eye tracking, Brain EEG, User modeling, Biometrics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http://www.cpp.edu/~ukjayarathna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8-46,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ukjayarathna@cpp.edu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(909) 869-3145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 11AM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email me for an appointment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MW,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8-302, 2.00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	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hlinkClick r:id="rId2"/>
              </a:rPr>
              <a:t>http://www.cpp.edu/~ukjayarathna/courses/s18/cs299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www.piazza.com/csupomona/spring2018/cs299/home</a:t>
            </a:r>
            <a:r>
              <a:rPr lang="en-US" dirty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</a:t>
            </a:r>
            <a:r>
              <a:rPr lang="en-US" dirty="0"/>
              <a:t>CS 140 grade of C or better, or instructor’s consent. Knowledge in linear algebra and statistics.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projects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  <a:endParaRPr lang="en-US" sz="2000" dirty="0"/>
          </a:p>
          <a:p>
            <a:pPr lvl="0"/>
            <a:r>
              <a:rPr lang="en-US" dirty="0"/>
              <a:t>Define and explain the key concepts and models relevant to data science. </a:t>
            </a:r>
          </a:p>
          <a:p>
            <a:pPr lvl="0"/>
            <a:r>
              <a:rPr lang="en-US" dirty="0"/>
              <a:t>Understand the processes of data science: identifying the problem to be solved, data collection, preparation, modeling, evaluation and visualization. </a:t>
            </a:r>
          </a:p>
          <a:p>
            <a:pPr lvl="0"/>
            <a:r>
              <a:rPr lang="en-US" dirty="0"/>
              <a:t>Develop an appreciation of the many techniques for data modeling </a:t>
            </a:r>
          </a:p>
          <a:p>
            <a:pPr lvl="0"/>
            <a:r>
              <a:rPr lang="en-US" dirty="0"/>
              <a:t>Be comfortable using commercial and open source tools such as Python, the R language and associated libraries for data analytics and visualization.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will be fielded through Piazza.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questions everyone can see the answer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post private messages that can only be seen by the instructor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will be used primarily for assignments/homework submission,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>
                <a:ea typeface="ＭＳ Ｐゴシック" pitchFamily="34" charset="-128"/>
              </a:rPr>
              <a:t>strongly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claim to have written code that you copied from others or online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study alone when you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Required Materials </a:t>
            </a:r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No textbook is required. All the key course content will be documented in slides, which will be available in the course website after each lecture.</a:t>
            </a:r>
          </a:p>
          <a:p>
            <a:pPr lvl="1"/>
            <a:r>
              <a:rPr lang="en-US" b="1" dirty="0" smtClean="0"/>
              <a:t>Bring </a:t>
            </a:r>
            <a:r>
              <a:rPr lang="en-US" b="1" dirty="0"/>
              <a:t>Your Own Device (BYOD)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161"/>
              </p:ext>
            </p:extLst>
          </p:nvPr>
        </p:nvGraphicFramePr>
        <p:xfrm>
          <a:off x="783772" y="2249488"/>
          <a:ext cx="8162266" cy="286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717728" imgH="2359218" progId="Word.Document.12">
                  <p:embed/>
                </p:oleObj>
              </mc:Choice>
              <mc:Fallback>
                <p:oleObj name="Document" r:id="rId3" imgW="6717728" imgH="2359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772" y="2249488"/>
                        <a:ext cx="8162266" cy="286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4052</TotalTime>
  <Words>458</Words>
  <Application>Microsoft Office PowerPoint</Application>
  <PresentationFormat>On-screen Show (4:3)</PresentationFormat>
  <Paragraphs>104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Times New Roman</vt:lpstr>
      <vt:lpstr>Wingdings</vt:lpstr>
      <vt:lpstr>Office Theme</vt:lpstr>
      <vt:lpstr>Microsoft Word Document</vt:lpstr>
      <vt:lpstr>Lecture 1a- Introduction </vt:lpstr>
      <vt:lpstr>Today</vt:lpstr>
      <vt:lpstr>Who am I?</vt:lpstr>
      <vt:lpstr>Course Information </vt:lpstr>
      <vt:lpstr>Student Learning Outcomes</vt:lpstr>
      <vt:lpstr>Communication </vt:lpstr>
      <vt:lpstr>The Rules </vt:lpstr>
      <vt:lpstr>Cooperate on Learning</vt:lpstr>
      <vt:lpstr>Course Organization</vt:lpstr>
      <vt:lpstr>Course Organization </vt:lpstr>
      <vt:lpstr>Team Project - Evaluation</vt:lpstr>
      <vt:lpstr>Team Project - Milestones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</cp:lastModifiedBy>
  <cp:revision>78</cp:revision>
  <dcterms:created xsi:type="dcterms:W3CDTF">2009-12-29T10:39:27Z</dcterms:created>
  <dcterms:modified xsi:type="dcterms:W3CDTF">2018-03-25T06:30:51Z</dcterms:modified>
</cp:coreProperties>
</file>