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28" r:id="rId1"/>
  </p:sldMasterIdLst>
  <p:notesMasterIdLst>
    <p:notesMasterId r:id="rId12"/>
  </p:notesMasterIdLst>
  <p:handoutMasterIdLst>
    <p:handoutMasterId r:id="rId13"/>
  </p:handoutMasterIdLst>
  <p:sldIdLst>
    <p:sldId id="256" r:id="rId2"/>
    <p:sldId id="265" r:id="rId3"/>
    <p:sldId id="267" r:id="rId4"/>
    <p:sldId id="266" r:id="rId5"/>
    <p:sldId id="272" r:id="rId6"/>
    <p:sldId id="268" r:id="rId7"/>
    <p:sldId id="269" r:id="rId8"/>
    <p:sldId id="270" r:id="rId9"/>
    <p:sldId id="271" r:id="rId10"/>
    <p:sldId id="273" r:id="rId11"/>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1549" autoAdjust="0"/>
  </p:normalViewPr>
  <p:slideViewPr>
    <p:cSldViewPr snapToGrid="0" snapToObjects="1">
      <p:cViewPr varScale="1">
        <p:scale>
          <a:sx n="108" d="100"/>
          <a:sy n="108" d="100"/>
        </p:scale>
        <p:origin x="-1620" y="-84"/>
      </p:cViewPr>
      <p:guideLst>
        <p:guide orient="horz" pos="2160"/>
        <p:guide pos="2880"/>
      </p:guideLst>
    </p:cSldViewPr>
  </p:slideViewPr>
  <p:notesTextViewPr>
    <p:cViewPr>
      <p:scale>
        <a:sx n="3" d="2"/>
        <a:sy n="3" d="2"/>
      </p:scale>
      <p:origin x="0" y="0"/>
    </p:cViewPr>
  </p:notesTextViewPr>
  <p:sorterViewPr>
    <p:cViewPr>
      <p:scale>
        <a:sx n="200" d="100"/>
        <a:sy n="200" d="100"/>
      </p:scale>
      <p:origin x="0" y="4720"/>
    </p:cViewPr>
  </p:sorterViewPr>
  <p:notesViewPr>
    <p:cSldViewPr snapToGrid="0" snapToObjects="1">
      <p:cViewPr varScale="1">
        <p:scale>
          <a:sx n="84" d="100"/>
          <a:sy n="84" d="100"/>
        </p:scale>
        <p:origin x="190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80"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path Jayarathna" userId="aa7a8714-7736-4927-8c16-9ff815108838" providerId="ADAL" clId="{A92EAB33-BCFD-4A00-BA77-E8E0E1C63E4A}"/>
    <pc:docChg chg="modSld">
      <pc:chgData name="Sampath Jayarathna" userId="aa7a8714-7736-4927-8c16-9ff815108838" providerId="ADAL" clId="{A92EAB33-BCFD-4A00-BA77-E8E0E1C63E4A}" dt="2017-09-12T02:28:40.084" v="0" actId="20577"/>
      <pc:docMkLst>
        <pc:docMk/>
      </pc:docMkLst>
      <pc:sldChg chg="modSp">
        <pc:chgData name="Sampath Jayarathna" userId="aa7a8714-7736-4927-8c16-9ff815108838" providerId="ADAL" clId="{A92EAB33-BCFD-4A00-BA77-E8E0E1C63E4A}" dt="2017-09-12T02:28:40.084" v="0" actId="20577"/>
        <pc:sldMkLst>
          <pc:docMk/>
          <pc:sldMk cId="0" sldId="256"/>
        </pc:sldMkLst>
        <pc:spChg chg="mod">
          <ac:chgData name="Sampath Jayarathna" userId="aa7a8714-7736-4927-8c16-9ff815108838" providerId="ADAL" clId="{A92EAB33-BCFD-4A00-BA77-E8E0E1C63E4A}" dt="2017-09-12T02:28:40.084" v="0" actId="20577"/>
          <ac:spMkLst>
            <pc:docMk/>
            <pc:sldMk cId="0" sldId="256"/>
            <ac:spMk id="13314" creationId="{00000000-0000-0000-0000-000000000000}"/>
          </ac:spMkLst>
        </pc:spChg>
      </pc:sldChg>
    </pc:docChg>
  </pc:docChgLst>
  <pc:docChgLst>
    <pc:chgData name="Sampath Jayarathna" userId="aa7a8714-7736-4927-8c16-9ff815108838" providerId="ADAL" clId="{499EBE74-92CE-4708-B4D0-D68D5EA82886}"/>
    <pc:docChg chg="custSel addSld delSld modSld sldOrd">
      <pc:chgData name="Sampath Jayarathna" userId="aa7a8714-7736-4927-8c16-9ff815108838" providerId="ADAL" clId="{499EBE74-92CE-4708-B4D0-D68D5EA82886}" dt="2017-09-24T18:01:35.321" v="430"/>
      <pc:docMkLst>
        <pc:docMk/>
      </pc:docMkLst>
      <pc:sldChg chg="modSp">
        <pc:chgData name="Sampath Jayarathna" userId="aa7a8714-7736-4927-8c16-9ff815108838" providerId="ADAL" clId="{499EBE74-92CE-4708-B4D0-D68D5EA82886}" dt="2017-09-24T16:46:30.011" v="37" actId="20577"/>
        <pc:sldMkLst>
          <pc:docMk/>
          <pc:sldMk cId="0" sldId="256"/>
        </pc:sldMkLst>
        <pc:spChg chg="mod">
          <ac:chgData name="Sampath Jayarathna" userId="aa7a8714-7736-4927-8c16-9ff815108838" providerId="ADAL" clId="{499EBE74-92CE-4708-B4D0-D68D5EA82886}" dt="2017-09-24T16:46:12.246" v="36" actId="20577"/>
          <ac:spMkLst>
            <pc:docMk/>
            <pc:sldMk cId="0" sldId="256"/>
            <ac:spMk id="2" creationId="{00000000-0000-0000-0000-000000000000}"/>
          </ac:spMkLst>
        </pc:spChg>
        <pc:spChg chg="mod">
          <ac:chgData name="Sampath Jayarathna" userId="aa7a8714-7736-4927-8c16-9ff815108838" providerId="ADAL" clId="{499EBE74-92CE-4708-B4D0-D68D5EA82886}" dt="2017-09-24T16:46:30.011" v="37" actId="20577"/>
          <ac:spMkLst>
            <pc:docMk/>
            <pc:sldMk cId="0" sldId="256"/>
            <ac:spMk id="13314" creationId="{00000000-0000-0000-0000-000000000000}"/>
          </ac:spMkLst>
        </pc:spChg>
      </pc:sldChg>
      <pc:sldChg chg="modSp">
        <pc:chgData name="Sampath Jayarathna" userId="aa7a8714-7736-4927-8c16-9ff815108838" providerId="ADAL" clId="{499EBE74-92CE-4708-B4D0-D68D5EA82886}" dt="2017-09-24T16:47:41.258" v="48"/>
        <pc:sldMkLst>
          <pc:docMk/>
          <pc:sldMk cId="450086219" sldId="340"/>
        </pc:sldMkLst>
        <pc:spChg chg="mod">
          <ac:chgData name="Sampath Jayarathna" userId="aa7a8714-7736-4927-8c16-9ff815108838" providerId="ADAL" clId="{499EBE74-92CE-4708-B4D0-D68D5EA82886}" dt="2017-09-24T16:47:41.258" v="48"/>
          <ac:spMkLst>
            <pc:docMk/>
            <pc:sldMk cId="450086219" sldId="340"/>
            <ac:spMk id="3" creationId="{00000000-0000-0000-0000-000000000000}"/>
          </ac:spMkLst>
        </pc:spChg>
      </pc:sldChg>
      <pc:sldChg chg="modAnim">
        <pc:chgData name="Sampath Jayarathna" userId="aa7a8714-7736-4927-8c16-9ff815108838" providerId="ADAL" clId="{499EBE74-92CE-4708-B4D0-D68D5EA82886}" dt="2017-09-24T17:25:22.242" v="406"/>
        <pc:sldMkLst>
          <pc:docMk/>
          <pc:sldMk cId="265880121" sldId="343"/>
        </pc:sldMkLst>
      </pc:sldChg>
      <pc:sldChg chg="modSp">
        <pc:chgData name="Sampath Jayarathna" userId="aa7a8714-7736-4927-8c16-9ff815108838" providerId="ADAL" clId="{499EBE74-92CE-4708-B4D0-D68D5EA82886}" dt="2017-09-24T16:59:45.445" v="86"/>
        <pc:sldMkLst>
          <pc:docMk/>
          <pc:sldMk cId="858178701" sldId="353"/>
        </pc:sldMkLst>
        <pc:spChg chg="mod">
          <ac:chgData name="Sampath Jayarathna" userId="aa7a8714-7736-4927-8c16-9ff815108838" providerId="ADAL" clId="{499EBE74-92CE-4708-B4D0-D68D5EA82886}" dt="2017-09-24T16:59:45.445" v="86"/>
          <ac:spMkLst>
            <pc:docMk/>
            <pc:sldMk cId="858178701" sldId="353"/>
            <ac:spMk id="3" creationId="{00000000-0000-0000-0000-000000000000}"/>
          </ac:spMkLst>
        </pc:spChg>
      </pc:sldChg>
      <pc:sldChg chg="del">
        <pc:chgData name="Sampath Jayarathna" userId="aa7a8714-7736-4927-8c16-9ff815108838" providerId="ADAL" clId="{499EBE74-92CE-4708-B4D0-D68D5EA82886}" dt="2017-09-12T15:04:08.729" v="1" actId="2696"/>
        <pc:sldMkLst>
          <pc:docMk/>
          <pc:sldMk cId="3814497085" sldId="372"/>
        </pc:sldMkLst>
      </pc:sldChg>
      <pc:sldChg chg="del">
        <pc:chgData name="Sampath Jayarathna" userId="aa7a8714-7736-4927-8c16-9ff815108838" providerId="ADAL" clId="{499EBE74-92CE-4708-B4D0-D68D5EA82886}" dt="2017-09-12T15:04:09.166" v="2" actId="2696"/>
        <pc:sldMkLst>
          <pc:docMk/>
          <pc:sldMk cId="410254146" sldId="373"/>
        </pc:sldMkLst>
      </pc:sldChg>
      <pc:sldChg chg="del">
        <pc:chgData name="Sampath Jayarathna" userId="aa7a8714-7736-4927-8c16-9ff815108838" providerId="ADAL" clId="{499EBE74-92CE-4708-B4D0-D68D5EA82886}" dt="2017-09-12T15:04:10.197" v="5" actId="2696"/>
        <pc:sldMkLst>
          <pc:docMk/>
          <pc:sldMk cId="2465032117" sldId="416"/>
        </pc:sldMkLst>
      </pc:sldChg>
      <pc:sldChg chg="del">
        <pc:chgData name="Sampath Jayarathna" userId="aa7a8714-7736-4927-8c16-9ff815108838" providerId="ADAL" clId="{499EBE74-92CE-4708-B4D0-D68D5EA82886}" dt="2017-09-12T15:04:10.431" v="6" actId="2696"/>
        <pc:sldMkLst>
          <pc:docMk/>
          <pc:sldMk cId="560557113" sldId="417"/>
        </pc:sldMkLst>
      </pc:sldChg>
      <pc:sldChg chg="del">
        <pc:chgData name="Sampath Jayarathna" userId="aa7a8714-7736-4927-8c16-9ff815108838" providerId="ADAL" clId="{499EBE74-92CE-4708-B4D0-D68D5EA82886}" dt="2017-09-12T15:04:10.931" v="7" actId="2696"/>
        <pc:sldMkLst>
          <pc:docMk/>
          <pc:sldMk cId="604490762" sldId="419"/>
        </pc:sldMkLst>
      </pc:sldChg>
      <pc:sldChg chg="del">
        <pc:chgData name="Sampath Jayarathna" userId="aa7a8714-7736-4927-8c16-9ff815108838" providerId="ADAL" clId="{499EBE74-92CE-4708-B4D0-D68D5EA82886}" dt="2017-09-12T15:04:11.227" v="8" actId="2696"/>
        <pc:sldMkLst>
          <pc:docMk/>
          <pc:sldMk cId="1281587551" sldId="420"/>
        </pc:sldMkLst>
      </pc:sldChg>
      <pc:sldChg chg="del">
        <pc:chgData name="Sampath Jayarathna" userId="aa7a8714-7736-4927-8c16-9ff815108838" providerId="ADAL" clId="{499EBE74-92CE-4708-B4D0-D68D5EA82886}" dt="2017-09-12T15:04:11.603" v="9" actId="2696"/>
        <pc:sldMkLst>
          <pc:docMk/>
          <pc:sldMk cId="1504104208" sldId="421"/>
        </pc:sldMkLst>
      </pc:sldChg>
      <pc:sldChg chg="del">
        <pc:chgData name="Sampath Jayarathna" userId="aa7a8714-7736-4927-8c16-9ff815108838" providerId="ADAL" clId="{499EBE74-92CE-4708-B4D0-D68D5EA82886}" dt="2017-09-12T15:04:11.994" v="10" actId="2696"/>
        <pc:sldMkLst>
          <pc:docMk/>
          <pc:sldMk cId="3480587755" sldId="422"/>
        </pc:sldMkLst>
      </pc:sldChg>
      <pc:sldChg chg="del">
        <pc:chgData name="Sampath Jayarathna" userId="aa7a8714-7736-4927-8c16-9ff815108838" providerId="ADAL" clId="{499EBE74-92CE-4708-B4D0-D68D5EA82886}" dt="2017-09-12T15:04:12.446" v="11" actId="2696"/>
        <pc:sldMkLst>
          <pc:docMk/>
          <pc:sldMk cId="1631321762" sldId="423"/>
        </pc:sldMkLst>
      </pc:sldChg>
      <pc:sldChg chg="del">
        <pc:chgData name="Sampath Jayarathna" userId="aa7a8714-7736-4927-8c16-9ff815108838" providerId="ADAL" clId="{499EBE74-92CE-4708-B4D0-D68D5EA82886}" dt="2017-09-12T15:04:12.821" v="12" actId="2696"/>
        <pc:sldMkLst>
          <pc:docMk/>
          <pc:sldMk cId="3371586983" sldId="424"/>
        </pc:sldMkLst>
      </pc:sldChg>
      <pc:sldChg chg="del">
        <pc:chgData name="Sampath Jayarathna" userId="aa7a8714-7736-4927-8c16-9ff815108838" providerId="ADAL" clId="{499EBE74-92CE-4708-B4D0-D68D5EA82886}" dt="2017-09-12T15:04:13.180" v="13" actId="2696"/>
        <pc:sldMkLst>
          <pc:docMk/>
          <pc:sldMk cId="617484425" sldId="426"/>
        </pc:sldMkLst>
      </pc:sldChg>
      <pc:sldChg chg="del">
        <pc:chgData name="Sampath Jayarathna" userId="aa7a8714-7736-4927-8c16-9ff815108838" providerId="ADAL" clId="{499EBE74-92CE-4708-B4D0-D68D5EA82886}" dt="2017-09-12T15:04:13.477" v="14" actId="2696"/>
        <pc:sldMkLst>
          <pc:docMk/>
          <pc:sldMk cId="2443456539" sldId="427"/>
        </pc:sldMkLst>
      </pc:sldChg>
      <pc:sldChg chg="del">
        <pc:chgData name="Sampath Jayarathna" userId="aa7a8714-7736-4927-8c16-9ff815108838" providerId="ADAL" clId="{499EBE74-92CE-4708-B4D0-D68D5EA82886}" dt="2017-09-12T15:04:13.743" v="15" actId="2696"/>
        <pc:sldMkLst>
          <pc:docMk/>
          <pc:sldMk cId="2385046714" sldId="428"/>
        </pc:sldMkLst>
      </pc:sldChg>
      <pc:sldChg chg="del">
        <pc:chgData name="Sampath Jayarathna" userId="aa7a8714-7736-4927-8c16-9ff815108838" providerId="ADAL" clId="{499EBE74-92CE-4708-B4D0-D68D5EA82886}" dt="2017-09-12T15:04:14.008" v="16" actId="2696"/>
        <pc:sldMkLst>
          <pc:docMk/>
          <pc:sldMk cId="2459958421" sldId="429"/>
        </pc:sldMkLst>
      </pc:sldChg>
      <pc:sldChg chg="del">
        <pc:chgData name="Sampath Jayarathna" userId="aa7a8714-7736-4927-8c16-9ff815108838" providerId="ADAL" clId="{499EBE74-92CE-4708-B4D0-D68D5EA82886}" dt="2017-09-12T15:04:14.523" v="17" actId="2696"/>
        <pc:sldMkLst>
          <pc:docMk/>
          <pc:sldMk cId="2604325515" sldId="430"/>
        </pc:sldMkLst>
      </pc:sldChg>
      <pc:sldChg chg="del">
        <pc:chgData name="Sampath Jayarathna" userId="aa7a8714-7736-4927-8c16-9ff815108838" providerId="ADAL" clId="{499EBE74-92CE-4708-B4D0-D68D5EA82886}" dt="2017-09-12T15:04:14.962" v="18" actId="2696"/>
        <pc:sldMkLst>
          <pc:docMk/>
          <pc:sldMk cId="4287012752" sldId="431"/>
        </pc:sldMkLst>
      </pc:sldChg>
      <pc:sldChg chg="del">
        <pc:chgData name="Sampath Jayarathna" userId="aa7a8714-7736-4927-8c16-9ff815108838" providerId="ADAL" clId="{499EBE74-92CE-4708-B4D0-D68D5EA82886}" dt="2017-09-12T15:04:15.523" v="19" actId="2696"/>
        <pc:sldMkLst>
          <pc:docMk/>
          <pc:sldMk cId="3254873868" sldId="432"/>
        </pc:sldMkLst>
      </pc:sldChg>
      <pc:sldChg chg="del">
        <pc:chgData name="Sampath Jayarathna" userId="aa7a8714-7736-4927-8c16-9ff815108838" providerId="ADAL" clId="{499EBE74-92CE-4708-B4D0-D68D5EA82886}" dt="2017-09-12T15:04:15.958" v="20" actId="2696"/>
        <pc:sldMkLst>
          <pc:docMk/>
          <pc:sldMk cId="2149540359" sldId="433"/>
        </pc:sldMkLst>
      </pc:sldChg>
      <pc:sldChg chg="del">
        <pc:chgData name="Sampath Jayarathna" userId="aa7a8714-7736-4927-8c16-9ff815108838" providerId="ADAL" clId="{499EBE74-92CE-4708-B4D0-D68D5EA82886}" dt="2017-09-12T15:04:16.368" v="21" actId="2696"/>
        <pc:sldMkLst>
          <pc:docMk/>
          <pc:sldMk cId="1431824454" sldId="434"/>
        </pc:sldMkLst>
      </pc:sldChg>
      <pc:sldChg chg="del">
        <pc:chgData name="Sampath Jayarathna" userId="aa7a8714-7736-4927-8c16-9ff815108838" providerId="ADAL" clId="{499EBE74-92CE-4708-B4D0-D68D5EA82886}" dt="2017-09-12T15:04:16.802" v="22" actId="2696"/>
        <pc:sldMkLst>
          <pc:docMk/>
          <pc:sldMk cId="177052231" sldId="436"/>
        </pc:sldMkLst>
      </pc:sldChg>
      <pc:sldChg chg="del">
        <pc:chgData name="Sampath Jayarathna" userId="aa7a8714-7736-4927-8c16-9ff815108838" providerId="ADAL" clId="{499EBE74-92CE-4708-B4D0-D68D5EA82886}" dt="2017-09-12T15:04:17.192" v="23" actId="2696"/>
        <pc:sldMkLst>
          <pc:docMk/>
          <pc:sldMk cId="237875402" sldId="437"/>
        </pc:sldMkLst>
      </pc:sldChg>
      <pc:sldChg chg="del">
        <pc:chgData name="Sampath Jayarathna" userId="aa7a8714-7736-4927-8c16-9ff815108838" providerId="ADAL" clId="{499EBE74-92CE-4708-B4D0-D68D5EA82886}" dt="2017-09-12T15:04:17.717" v="24" actId="2696"/>
        <pc:sldMkLst>
          <pc:docMk/>
          <pc:sldMk cId="4022589867" sldId="438"/>
        </pc:sldMkLst>
      </pc:sldChg>
      <pc:sldChg chg="del">
        <pc:chgData name="Sampath Jayarathna" userId="aa7a8714-7736-4927-8c16-9ff815108838" providerId="ADAL" clId="{499EBE74-92CE-4708-B4D0-D68D5EA82886}" dt="2017-09-12T15:04:18.371" v="25" actId="2696"/>
        <pc:sldMkLst>
          <pc:docMk/>
          <pc:sldMk cId="2877326565" sldId="441"/>
        </pc:sldMkLst>
      </pc:sldChg>
      <pc:sldChg chg="del">
        <pc:chgData name="Sampath Jayarathna" userId="aa7a8714-7736-4927-8c16-9ff815108838" providerId="ADAL" clId="{499EBE74-92CE-4708-B4D0-D68D5EA82886}" dt="2017-09-12T15:04:18.723" v="26" actId="2696"/>
        <pc:sldMkLst>
          <pc:docMk/>
          <pc:sldMk cId="1634963024" sldId="443"/>
        </pc:sldMkLst>
      </pc:sldChg>
      <pc:sldChg chg="del">
        <pc:chgData name="Sampath Jayarathna" userId="aa7a8714-7736-4927-8c16-9ff815108838" providerId="ADAL" clId="{499EBE74-92CE-4708-B4D0-D68D5EA82886}" dt="2017-09-12T15:04:19.163" v="27" actId="2696"/>
        <pc:sldMkLst>
          <pc:docMk/>
          <pc:sldMk cId="674464450" sldId="444"/>
        </pc:sldMkLst>
      </pc:sldChg>
      <pc:sldChg chg="del">
        <pc:chgData name="Sampath Jayarathna" userId="aa7a8714-7736-4927-8c16-9ff815108838" providerId="ADAL" clId="{499EBE74-92CE-4708-B4D0-D68D5EA82886}" dt="2017-09-12T15:04:19.523" v="28" actId="2696"/>
        <pc:sldMkLst>
          <pc:docMk/>
          <pc:sldMk cId="1103648532" sldId="445"/>
        </pc:sldMkLst>
      </pc:sldChg>
      <pc:sldChg chg="del">
        <pc:chgData name="Sampath Jayarathna" userId="aa7a8714-7736-4927-8c16-9ff815108838" providerId="ADAL" clId="{499EBE74-92CE-4708-B4D0-D68D5EA82886}" dt="2017-09-12T15:04:19.965" v="29" actId="2696"/>
        <pc:sldMkLst>
          <pc:docMk/>
          <pc:sldMk cId="2310452793" sldId="446"/>
        </pc:sldMkLst>
      </pc:sldChg>
      <pc:sldChg chg="del">
        <pc:chgData name="Sampath Jayarathna" userId="aa7a8714-7736-4927-8c16-9ff815108838" providerId="ADAL" clId="{499EBE74-92CE-4708-B4D0-D68D5EA82886}" dt="2017-09-12T15:04:20.408" v="30" actId="2696"/>
        <pc:sldMkLst>
          <pc:docMk/>
          <pc:sldMk cId="2034690977" sldId="447"/>
        </pc:sldMkLst>
      </pc:sldChg>
      <pc:sldChg chg="del">
        <pc:chgData name="Sampath Jayarathna" userId="aa7a8714-7736-4927-8c16-9ff815108838" providerId="ADAL" clId="{499EBE74-92CE-4708-B4D0-D68D5EA82886}" dt="2017-09-12T15:04:20.804" v="31" actId="2696"/>
        <pc:sldMkLst>
          <pc:docMk/>
          <pc:sldMk cId="1558320191" sldId="448"/>
        </pc:sldMkLst>
      </pc:sldChg>
      <pc:sldChg chg="del">
        <pc:chgData name="Sampath Jayarathna" userId="aa7a8714-7736-4927-8c16-9ff815108838" providerId="ADAL" clId="{499EBE74-92CE-4708-B4D0-D68D5EA82886}" dt="2017-09-12T15:04:21.274" v="32" actId="2696"/>
        <pc:sldMkLst>
          <pc:docMk/>
          <pc:sldMk cId="3719010250" sldId="449"/>
        </pc:sldMkLst>
      </pc:sldChg>
      <pc:sldChg chg="del">
        <pc:chgData name="Sampath Jayarathna" userId="aa7a8714-7736-4927-8c16-9ff815108838" providerId="ADAL" clId="{499EBE74-92CE-4708-B4D0-D68D5EA82886}" dt="2017-09-12T15:04:21.916" v="33" actId="2696"/>
        <pc:sldMkLst>
          <pc:docMk/>
          <pc:sldMk cId="364204776" sldId="450"/>
        </pc:sldMkLst>
      </pc:sldChg>
      <pc:sldChg chg="del">
        <pc:chgData name="Sampath Jayarathna" userId="aa7a8714-7736-4927-8c16-9ff815108838" providerId="ADAL" clId="{499EBE74-92CE-4708-B4D0-D68D5EA82886}" dt="2017-09-12T15:04:09.696" v="3" actId="2696"/>
        <pc:sldMkLst>
          <pc:docMk/>
          <pc:sldMk cId="314550613" sldId="451"/>
        </pc:sldMkLst>
      </pc:sldChg>
      <pc:sldChg chg="del">
        <pc:chgData name="Sampath Jayarathna" userId="aa7a8714-7736-4927-8c16-9ff815108838" providerId="ADAL" clId="{499EBE74-92CE-4708-B4D0-D68D5EA82886}" dt="2017-09-12T15:04:09.994" v="4" actId="2696"/>
        <pc:sldMkLst>
          <pc:docMk/>
          <pc:sldMk cId="1882339211" sldId="452"/>
        </pc:sldMkLst>
      </pc:sldChg>
      <pc:sldChg chg="modAnim">
        <pc:chgData name="Sampath Jayarathna" userId="aa7a8714-7736-4927-8c16-9ff815108838" providerId="ADAL" clId="{499EBE74-92CE-4708-B4D0-D68D5EA82886}" dt="2017-09-24T17:59:08.893" v="413"/>
        <pc:sldMkLst>
          <pc:docMk/>
          <pc:sldMk cId="2324434147" sldId="459"/>
        </pc:sldMkLst>
      </pc:sldChg>
      <pc:sldChg chg="modSp modAnim">
        <pc:chgData name="Sampath Jayarathna" userId="aa7a8714-7736-4927-8c16-9ff815108838" providerId="ADAL" clId="{499EBE74-92CE-4708-B4D0-D68D5EA82886}" dt="2017-09-24T17:59:28.132" v="417"/>
        <pc:sldMkLst>
          <pc:docMk/>
          <pc:sldMk cId="2673305904" sldId="460"/>
        </pc:sldMkLst>
        <pc:spChg chg="mod">
          <ac:chgData name="Sampath Jayarathna" userId="aa7a8714-7736-4927-8c16-9ff815108838" providerId="ADAL" clId="{499EBE74-92CE-4708-B4D0-D68D5EA82886}" dt="2017-09-24T17:59:28.132" v="417"/>
          <ac:spMkLst>
            <pc:docMk/>
            <pc:sldMk cId="2673305904" sldId="460"/>
            <ac:spMk id="27652" creationId="{60C014B1-9F59-4E24-8530-CDDA149C3C8F}"/>
          </ac:spMkLst>
        </pc:spChg>
      </pc:sldChg>
      <pc:sldChg chg="modAnim">
        <pc:chgData name="Sampath Jayarathna" userId="aa7a8714-7736-4927-8c16-9ff815108838" providerId="ADAL" clId="{499EBE74-92CE-4708-B4D0-D68D5EA82886}" dt="2017-09-24T18:01:35.321" v="430"/>
        <pc:sldMkLst>
          <pc:docMk/>
          <pc:sldMk cId="3569340784" sldId="462"/>
        </pc:sldMkLst>
      </pc:sldChg>
      <pc:sldChg chg="modAnim">
        <pc:chgData name="Sampath Jayarathna" userId="aa7a8714-7736-4927-8c16-9ff815108838" providerId="ADAL" clId="{499EBE74-92CE-4708-B4D0-D68D5EA82886}" dt="2017-09-24T18:01:26.949" v="428"/>
        <pc:sldMkLst>
          <pc:docMk/>
          <pc:sldMk cId="1650374584" sldId="463"/>
        </pc:sldMkLst>
      </pc:sldChg>
      <pc:sldChg chg="modAnim">
        <pc:chgData name="Sampath Jayarathna" userId="aa7a8714-7736-4927-8c16-9ff815108838" providerId="ADAL" clId="{499EBE74-92CE-4708-B4D0-D68D5EA82886}" dt="2017-09-24T18:01:21.010" v="427"/>
        <pc:sldMkLst>
          <pc:docMk/>
          <pc:sldMk cId="1732650775" sldId="464"/>
        </pc:sldMkLst>
      </pc:sldChg>
      <pc:sldChg chg="modAnim">
        <pc:chgData name="Sampath Jayarathna" userId="aa7a8714-7736-4927-8c16-9ff815108838" providerId="ADAL" clId="{499EBE74-92CE-4708-B4D0-D68D5EA82886}" dt="2017-09-24T18:01:06.897" v="424"/>
        <pc:sldMkLst>
          <pc:docMk/>
          <pc:sldMk cId="2381656722" sldId="465"/>
        </pc:sldMkLst>
      </pc:sldChg>
      <pc:sldChg chg="modAnim">
        <pc:chgData name="Sampath Jayarathna" userId="aa7a8714-7736-4927-8c16-9ff815108838" providerId="ADAL" clId="{499EBE74-92CE-4708-B4D0-D68D5EA82886}" dt="2017-09-24T18:00:51.651" v="422"/>
        <pc:sldMkLst>
          <pc:docMk/>
          <pc:sldMk cId="2743797303" sldId="467"/>
        </pc:sldMkLst>
      </pc:sldChg>
      <pc:sldChg chg="modSp modAnim">
        <pc:chgData name="Sampath Jayarathna" userId="aa7a8714-7736-4927-8c16-9ff815108838" providerId="ADAL" clId="{499EBE74-92CE-4708-B4D0-D68D5EA82886}" dt="2017-09-24T18:00:31.868" v="420"/>
        <pc:sldMkLst>
          <pc:docMk/>
          <pc:sldMk cId="647630597" sldId="468"/>
        </pc:sldMkLst>
        <pc:spChg chg="mod">
          <ac:chgData name="Sampath Jayarathna" userId="aa7a8714-7736-4927-8c16-9ff815108838" providerId="ADAL" clId="{499EBE74-92CE-4708-B4D0-D68D5EA82886}" dt="2017-09-24T17:02:08.052" v="127" actId="20577"/>
          <ac:spMkLst>
            <pc:docMk/>
            <pc:sldMk cId="647630597" sldId="468"/>
            <ac:spMk id="43012" creationId="{3529B49F-5AB4-48C2-9A75-A588B51ABD5C}"/>
          </ac:spMkLst>
        </pc:spChg>
      </pc:sldChg>
      <pc:sldChg chg="addSp delSp modSp add">
        <pc:chgData name="Sampath Jayarathna" userId="aa7a8714-7736-4927-8c16-9ff815108838" providerId="ADAL" clId="{499EBE74-92CE-4708-B4D0-D68D5EA82886}" dt="2017-09-24T17:27:30.949" v="411" actId="20577"/>
        <pc:sldMkLst>
          <pc:docMk/>
          <pc:sldMk cId="4004224794" sldId="469"/>
        </pc:sldMkLst>
        <pc:spChg chg="mod">
          <ac:chgData name="Sampath Jayarathna" userId="aa7a8714-7736-4927-8c16-9ff815108838" providerId="ADAL" clId="{499EBE74-92CE-4708-B4D0-D68D5EA82886}" dt="2017-09-24T17:27:30.949" v="411" actId="20577"/>
          <ac:spMkLst>
            <pc:docMk/>
            <pc:sldMk cId="4004224794" sldId="469"/>
            <ac:spMk id="25603" creationId="{404F4243-B8BE-49AD-AB14-0FE369C1E4E1}"/>
          </ac:spMkLst>
        </pc:spChg>
        <pc:spChg chg="mod">
          <ac:chgData name="Sampath Jayarathna" userId="aa7a8714-7736-4927-8c16-9ff815108838" providerId="ADAL" clId="{499EBE74-92CE-4708-B4D0-D68D5EA82886}" dt="2017-09-24T17:14:17.076" v="370" actId="20577"/>
          <ac:spMkLst>
            <pc:docMk/>
            <pc:sldMk cId="4004224794" sldId="469"/>
            <ac:spMk id="25604" creationId="{1CC20BDA-0ECE-4A4D-AC80-A330D20FA7FE}"/>
          </ac:spMkLst>
        </pc:spChg>
        <pc:picChg chg="add del">
          <ac:chgData name="Sampath Jayarathna" userId="aa7a8714-7736-4927-8c16-9ff815108838" providerId="ADAL" clId="{499EBE74-92CE-4708-B4D0-D68D5EA82886}" dt="2017-09-24T17:12:44.421" v="141"/>
          <ac:picMkLst>
            <pc:docMk/>
            <pc:sldMk cId="4004224794" sldId="469"/>
            <ac:picMk id="2" creationId="{03D96066-6314-495A-8146-11942B0FA05C}"/>
          </ac:picMkLst>
        </pc:picChg>
        <pc:picChg chg="add mod">
          <ac:chgData name="Sampath Jayarathna" userId="aa7a8714-7736-4927-8c16-9ff815108838" providerId="ADAL" clId="{499EBE74-92CE-4708-B4D0-D68D5EA82886}" dt="2017-09-24T17:14:27.741" v="373" actId="1076"/>
          <ac:picMkLst>
            <pc:docMk/>
            <pc:sldMk cId="4004224794" sldId="469"/>
            <ac:picMk id="3" creationId="{4725EAB6-2D18-4526-928D-3B26207B0606}"/>
          </ac:picMkLst>
        </pc:picChg>
      </pc:sldChg>
      <pc:sldChg chg="addSp delSp modSp add ord">
        <pc:chgData name="Sampath Jayarathna" userId="aa7a8714-7736-4927-8c16-9ff815108838" providerId="ADAL" clId="{499EBE74-92CE-4708-B4D0-D68D5EA82886}" dt="2017-09-24T18:00:02.718" v="418"/>
        <pc:sldMkLst>
          <pc:docMk/>
          <pc:sldMk cId="1414251485" sldId="470"/>
        </pc:sldMkLst>
        <pc:spChg chg="mod">
          <ac:chgData name="Sampath Jayarathna" userId="aa7a8714-7736-4927-8c16-9ff815108838" providerId="ADAL" clId="{499EBE74-92CE-4708-B4D0-D68D5EA82886}" dt="2017-09-24T17:18:45.910" v="396" actId="20577"/>
          <ac:spMkLst>
            <pc:docMk/>
            <pc:sldMk cId="1414251485" sldId="470"/>
            <ac:spMk id="30723" creationId="{A129D506-3C2C-43FF-BD16-BE75B2E53A0C}"/>
          </ac:spMkLst>
        </pc:spChg>
        <pc:spChg chg="del">
          <ac:chgData name="Sampath Jayarathna" userId="aa7a8714-7736-4927-8c16-9ff815108838" providerId="ADAL" clId="{499EBE74-92CE-4708-B4D0-D68D5EA82886}" dt="2017-09-24T17:18:56.117" v="397" actId="478"/>
          <ac:spMkLst>
            <pc:docMk/>
            <pc:sldMk cId="1414251485" sldId="470"/>
            <ac:spMk id="30724" creationId="{87DAD555-A649-4C13-83C9-C3BF924892F5}"/>
          </ac:spMkLst>
        </pc:spChg>
        <pc:spChg chg="del">
          <ac:chgData name="Sampath Jayarathna" userId="aa7a8714-7736-4927-8c16-9ff815108838" providerId="ADAL" clId="{499EBE74-92CE-4708-B4D0-D68D5EA82886}" dt="2017-09-24T17:18:59.349" v="399" actId="478"/>
          <ac:spMkLst>
            <pc:docMk/>
            <pc:sldMk cId="1414251485" sldId="470"/>
            <ac:spMk id="30725" creationId="{36DAF2DE-B4D8-41C2-8C63-0D9B2D79EEA4}"/>
          </ac:spMkLst>
        </pc:spChg>
        <pc:spChg chg="del">
          <ac:chgData name="Sampath Jayarathna" userId="aa7a8714-7736-4927-8c16-9ff815108838" providerId="ADAL" clId="{499EBE74-92CE-4708-B4D0-D68D5EA82886}" dt="2017-09-24T17:18:58.037" v="398" actId="478"/>
          <ac:spMkLst>
            <pc:docMk/>
            <pc:sldMk cId="1414251485" sldId="470"/>
            <ac:spMk id="30726" creationId="{B4C2DF14-6451-4456-B87E-AEBD23AB83EB}"/>
          </ac:spMkLst>
        </pc:spChg>
        <pc:picChg chg="add mod">
          <ac:chgData name="Sampath Jayarathna" userId="aa7a8714-7736-4927-8c16-9ff815108838" providerId="ADAL" clId="{499EBE74-92CE-4708-B4D0-D68D5EA82886}" dt="2017-09-24T17:19:11.941" v="404" actId="14100"/>
          <ac:picMkLst>
            <pc:docMk/>
            <pc:sldMk cId="1414251485" sldId="470"/>
            <ac:picMk id="2" creationId="{B4CE6886-46EB-4299-9974-3F2D9C270AE2}"/>
          </ac:picMkLst>
        </pc:picChg>
      </pc:sldChg>
      <pc:sldChg chg="add del">
        <pc:chgData name="Sampath Jayarathna" userId="aa7a8714-7736-4927-8c16-9ff815108838" providerId="ADAL" clId="{499EBE74-92CE-4708-B4D0-D68D5EA82886}" dt="2017-09-24T17:12:20.886" v="137"/>
        <pc:sldMkLst>
          <pc:docMk/>
          <pc:sldMk cId="2815770532" sldId="470"/>
        </pc:sldMkLst>
      </pc:sldChg>
      <pc:sldChg chg="add del">
        <pc:chgData name="Sampath Jayarathna" userId="aa7a8714-7736-4927-8c16-9ff815108838" providerId="ADAL" clId="{499EBE74-92CE-4708-B4D0-D68D5EA82886}" dt="2017-09-24T17:12:28.891" v="139"/>
        <pc:sldMkLst>
          <pc:docMk/>
          <pc:sldMk cId="3299962109" sldId="47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B44B6B1-5441-9644-AE1C-BB7EA5DBA264}" type="datetimeFigureOut">
              <a:rPr lang="en-US" smtClean="0"/>
              <a:pPr/>
              <a:t>5/23/2018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1878819-472C-A14B-95BF-39C94BA106B2}" type="datetimeFigureOut">
              <a:rPr lang="en-US" smtClean="0"/>
              <a:pPr/>
              <a:t>5/23/2018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1</a:t>
            </a:fld>
            <a:endParaRPr lang="en-US"/>
          </a:p>
        </p:txBody>
      </p:sp>
    </p:spTree>
    <p:extLst>
      <p:ext uri="{BB962C8B-B14F-4D97-AF65-F5344CB8AC3E}">
        <p14:creationId xmlns:p14="http://schemas.microsoft.com/office/powerpoint/2010/main" val="3369571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10</a:t>
            </a:fld>
            <a:endParaRPr lang="en-US"/>
          </a:p>
        </p:txBody>
      </p:sp>
    </p:spTree>
    <p:extLst>
      <p:ext uri="{BB962C8B-B14F-4D97-AF65-F5344CB8AC3E}">
        <p14:creationId xmlns:p14="http://schemas.microsoft.com/office/powerpoint/2010/main" val="1302441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2</a:t>
            </a:fld>
            <a:endParaRPr lang="en-US"/>
          </a:p>
        </p:txBody>
      </p:sp>
    </p:spTree>
    <p:extLst>
      <p:ext uri="{BB962C8B-B14F-4D97-AF65-F5344CB8AC3E}">
        <p14:creationId xmlns:p14="http://schemas.microsoft.com/office/powerpoint/2010/main" val="1302441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3</a:t>
            </a:fld>
            <a:endParaRPr lang="en-US"/>
          </a:p>
        </p:txBody>
      </p:sp>
    </p:spTree>
    <p:extLst>
      <p:ext uri="{BB962C8B-B14F-4D97-AF65-F5344CB8AC3E}">
        <p14:creationId xmlns:p14="http://schemas.microsoft.com/office/powerpoint/2010/main" val="1302441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4</a:t>
            </a:fld>
            <a:endParaRPr lang="en-US"/>
          </a:p>
        </p:txBody>
      </p:sp>
    </p:spTree>
    <p:extLst>
      <p:ext uri="{BB962C8B-B14F-4D97-AF65-F5344CB8AC3E}">
        <p14:creationId xmlns:p14="http://schemas.microsoft.com/office/powerpoint/2010/main" val="1302441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5</a:t>
            </a:fld>
            <a:endParaRPr lang="en-US"/>
          </a:p>
        </p:txBody>
      </p:sp>
    </p:spTree>
    <p:extLst>
      <p:ext uri="{BB962C8B-B14F-4D97-AF65-F5344CB8AC3E}">
        <p14:creationId xmlns:p14="http://schemas.microsoft.com/office/powerpoint/2010/main" val="1302441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6</a:t>
            </a:fld>
            <a:endParaRPr lang="en-US"/>
          </a:p>
        </p:txBody>
      </p:sp>
    </p:spTree>
    <p:extLst>
      <p:ext uri="{BB962C8B-B14F-4D97-AF65-F5344CB8AC3E}">
        <p14:creationId xmlns:p14="http://schemas.microsoft.com/office/powerpoint/2010/main" val="1302441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7</a:t>
            </a:fld>
            <a:endParaRPr lang="en-US"/>
          </a:p>
        </p:txBody>
      </p:sp>
    </p:spTree>
    <p:extLst>
      <p:ext uri="{BB962C8B-B14F-4D97-AF65-F5344CB8AC3E}">
        <p14:creationId xmlns:p14="http://schemas.microsoft.com/office/powerpoint/2010/main" val="1302441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8</a:t>
            </a:fld>
            <a:endParaRPr lang="en-US"/>
          </a:p>
        </p:txBody>
      </p:sp>
    </p:spTree>
    <p:extLst>
      <p:ext uri="{BB962C8B-B14F-4D97-AF65-F5344CB8AC3E}">
        <p14:creationId xmlns:p14="http://schemas.microsoft.com/office/powerpoint/2010/main" val="1302441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9</a:t>
            </a:fld>
            <a:endParaRPr lang="en-US"/>
          </a:p>
        </p:txBody>
      </p:sp>
    </p:spTree>
    <p:extLst>
      <p:ext uri="{BB962C8B-B14F-4D97-AF65-F5344CB8AC3E}">
        <p14:creationId xmlns:p14="http://schemas.microsoft.com/office/powerpoint/2010/main" val="1302441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242434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pPr>
              <a:defRPr/>
            </a:pPr>
            <a:fld id="{2970207B-D522-9843-9370-2EDD2ED326F5}" type="slidenum">
              <a:rPr lang="en-GB" smtClean="0"/>
              <a:pPr>
                <a:defRPr/>
              </a:pPr>
              <a:t>‹#›</a:t>
            </a:fld>
            <a:endParaRPr lang="en-GB" dirty="0"/>
          </a:p>
        </p:txBody>
      </p:sp>
    </p:spTree>
    <p:extLst>
      <p:ext uri="{BB962C8B-B14F-4D97-AF65-F5344CB8AC3E}">
        <p14:creationId xmlns:p14="http://schemas.microsoft.com/office/powerpoint/2010/main" val="3608871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pPr>
              <a:defRPr/>
            </a:pPr>
            <a:r>
              <a:rPr lang="en-GB"/>
              <a:t>Presentation title - </a:t>
            </a:r>
            <a:fld id="{DA4E4A1D-F72B-1945-8E69-DB5636470060}" type="slidenum">
              <a:rPr lang="en-GB" smtClean="0"/>
              <a:pPr>
                <a:defRPr/>
              </a:pPr>
              <a:t>‹#›</a:t>
            </a:fld>
            <a:endParaRPr lang="en-GB"/>
          </a:p>
        </p:txBody>
      </p:sp>
    </p:spTree>
    <p:extLst>
      <p:ext uri="{BB962C8B-B14F-4D97-AF65-F5344CB8AC3E}">
        <p14:creationId xmlns:p14="http://schemas.microsoft.com/office/powerpoint/2010/main" val="820685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55163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2AF2747F-ECC4-BB44-B379-DEBCDE6D0557}" type="slidenum">
              <a:rPr lang="en-GB" smtClean="0"/>
              <a:pPr>
                <a:defRPr/>
              </a:pPr>
              <a:t>‹#›</a:t>
            </a:fld>
            <a:endParaRPr lang="en-GB" dirty="0"/>
          </a:p>
        </p:txBody>
      </p:sp>
    </p:spTree>
    <p:extLst>
      <p:ext uri="{BB962C8B-B14F-4D97-AF65-F5344CB8AC3E}">
        <p14:creationId xmlns:p14="http://schemas.microsoft.com/office/powerpoint/2010/main" val="2664131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pPr>
              <a:defRPr/>
            </a:pPr>
            <a:fld id="{FE6C1ACB-37F4-2E4E-A02F-3AD2C3500E5B}" type="slidenum">
              <a:rPr lang="en-GB" smtClean="0"/>
              <a:pPr>
                <a:defRPr/>
              </a:pPr>
              <a:t>‹#›</a:t>
            </a:fld>
            <a:endParaRPr lang="en-GB" dirty="0"/>
          </a:p>
        </p:txBody>
      </p:sp>
    </p:spTree>
    <p:extLst>
      <p:ext uri="{BB962C8B-B14F-4D97-AF65-F5344CB8AC3E}">
        <p14:creationId xmlns:p14="http://schemas.microsoft.com/office/powerpoint/2010/main" val="2650597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pPr>
              <a:defRPr/>
            </a:pPr>
            <a:fld id="{DABC9741-E27D-6644-A29C-7357B3CA2856}" type="slidenum">
              <a:rPr lang="en-GB" smtClean="0"/>
              <a:pPr>
                <a:defRPr/>
              </a:pPr>
              <a:t>‹#›</a:t>
            </a:fld>
            <a:endParaRPr lang="en-GB" dirty="0"/>
          </a:p>
        </p:txBody>
      </p:sp>
    </p:spTree>
    <p:extLst>
      <p:ext uri="{BB962C8B-B14F-4D97-AF65-F5344CB8AC3E}">
        <p14:creationId xmlns:p14="http://schemas.microsoft.com/office/powerpoint/2010/main" val="769485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pPr>
              <a:defRPr/>
            </a:pPr>
            <a:fld id="{F1A6FC00-01EB-8C4B-8EBA-327D665853CA}" type="slidenum">
              <a:rPr lang="en-GB" smtClean="0"/>
              <a:pPr>
                <a:defRPr/>
              </a:pPr>
              <a:t>‹#›</a:t>
            </a:fld>
            <a:endParaRPr lang="en-GB" dirty="0"/>
          </a:p>
        </p:txBody>
      </p:sp>
    </p:spTree>
    <p:extLst>
      <p:ext uri="{BB962C8B-B14F-4D97-AF65-F5344CB8AC3E}">
        <p14:creationId xmlns:p14="http://schemas.microsoft.com/office/powerpoint/2010/main" val="1213251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2C4B30A-E151-554F-9F57-FEC60EAD6DEE}" type="slidenum">
              <a:rPr lang="en-GB" smtClean="0"/>
              <a:pPr>
                <a:defRPr/>
              </a:pPr>
              <a:t>‹#›</a:t>
            </a:fld>
            <a:endParaRPr lang="en-GB" dirty="0"/>
          </a:p>
        </p:txBody>
      </p:sp>
    </p:spTree>
    <p:extLst>
      <p:ext uri="{BB962C8B-B14F-4D97-AF65-F5344CB8AC3E}">
        <p14:creationId xmlns:p14="http://schemas.microsoft.com/office/powerpoint/2010/main" val="2355573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a:defRPr/>
            </a:pPr>
            <a:fld id="{9FF5AC9E-F104-7046-909E-B47A8243FECD}" type="slidenum">
              <a:rPr lang="en-GB" smtClean="0"/>
              <a:pPr>
                <a:defRPr/>
              </a:pPr>
              <a:t>‹#›</a:t>
            </a:fld>
            <a:endParaRPr lang="en-GB" dirty="0"/>
          </a:p>
        </p:txBody>
      </p:sp>
    </p:spTree>
    <p:extLst>
      <p:ext uri="{BB962C8B-B14F-4D97-AF65-F5344CB8AC3E}">
        <p14:creationId xmlns:p14="http://schemas.microsoft.com/office/powerpoint/2010/main" val="950812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a:defRPr/>
            </a:pPr>
            <a:fld id="{449DDB79-4A56-9B43-9E32-8AACDB1BCC49}" type="slidenum">
              <a:rPr lang="en-GB" smtClean="0"/>
              <a:pPr>
                <a:defRPr/>
              </a:pPr>
              <a:t>‹#›</a:t>
            </a:fld>
            <a:endParaRPr lang="en-GB" dirty="0"/>
          </a:p>
        </p:txBody>
      </p:sp>
    </p:spTree>
    <p:extLst>
      <p:ext uri="{BB962C8B-B14F-4D97-AF65-F5344CB8AC3E}">
        <p14:creationId xmlns:p14="http://schemas.microsoft.com/office/powerpoint/2010/main" val="2014582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5CD492-2BC6-F348-9965-EC1D86DF57A8}" type="slidenum">
              <a:rPr lang="en-US" smtClean="0"/>
              <a:t>‹#›</a:t>
            </a:fld>
            <a:endParaRPr lang="en-US"/>
          </a:p>
        </p:txBody>
      </p:sp>
      <p:cxnSp>
        <p:nvCxnSpPr>
          <p:cNvPr id="7" name="Straight Connector 6"/>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927345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359597" y="2877271"/>
            <a:ext cx="8581203" cy="2387600"/>
          </a:xfrm>
        </p:spPr>
        <p:txBody>
          <a:bodyPr>
            <a:normAutofit/>
          </a:bodyPr>
          <a:lstStyle/>
          <a:p>
            <a:pPr eaLnBrk="1" hangingPunct="1"/>
            <a:r>
              <a:rPr lang="en-US" sz="4000" dirty="0" smtClean="0"/>
              <a:t>Revisions</a:t>
            </a:r>
            <a:endParaRPr lang="en-US" sz="4000" dirty="0"/>
          </a:p>
        </p:txBody>
      </p:sp>
      <p:sp>
        <p:nvSpPr>
          <p:cNvPr id="8" name="Rectangle 3"/>
          <p:cNvSpPr>
            <a:spLocks noGrp="1" noChangeArrowheads="1"/>
          </p:cNvSpPr>
          <p:nvPr>
            <p:ph type="subTitle" idx="1"/>
          </p:nvPr>
        </p:nvSpPr>
        <p:spPr>
          <a:xfrm>
            <a:off x="970384" y="5380725"/>
            <a:ext cx="6867330" cy="1156214"/>
          </a:xfrm>
          <a:noFill/>
        </p:spPr>
        <p:txBody>
          <a:bodyPr wrap="square">
            <a:spAutoFit/>
          </a:bodyPr>
          <a:lstStyle/>
          <a:p>
            <a:pPr eaLnBrk="1" hangingPunct="1"/>
            <a:r>
              <a:rPr lang="en-US" altLang="en-US" sz="2400" dirty="0">
                <a:latin typeface="Times New Roman" panose="02020603050405020304" pitchFamily="18" charset="0"/>
                <a:cs typeface="Times New Roman" panose="02020603050405020304" pitchFamily="18" charset="0"/>
              </a:rPr>
              <a:t>Dr. Sampath Jayarathna</a:t>
            </a:r>
          </a:p>
          <a:p>
            <a:pPr eaLnBrk="1" hangingPunct="1"/>
            <a:r>
              <a:rPr lang="en-US" altLang="en-US" sz="2400" dirty="0">
                <a:latin typeface="Times New Roman" panose="02020603050405020304" pitchFamily="18" charset="0"/>
                <a:cs typeface="Times New Roman" panose="02020603050405020304" pitchFamily="18" charset="0"/>
              </a:rPr>
              <a:t>Cal Poly Pomona</a:t>
            </a:r>
          </a:p>
          <a:p>
            <a:r>
              <a:rPr lang="en-US" sz="1400" dirty="0"/>
              <a:t> </a:t>
            </a:r>
            <a:endParaRPr lang="en-US" altLang="en-US" sz="14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1392594" y="1362035"/>
            <a:ext cx="6358812" cy="1323439"/>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CS </a:t>
            </a:r>
            <a:r>
              <a:rPr lang="en-US" sz="4000" dirty="0" smtClean="0">
                <a:latin typeface="Times New Roman" panose="02020603050405020304" pitchFamily="18" charset="0"/>
                <a:cs typeface="Times New Roman" panose="02020603050405020304" pitchFamily="18" charset="0"/>
              </a:rPr>
              <a:t>299</a:t>
            </a:r>
            <a:endParaRPr lang="en-US" sz="4000" dirty="0">
              <a:latin typeface="Times New Roman" panose="02020603050405020304" pitchFamily="18" charset="0"/>
              <a:cs typeface="Times New Roman" panose="02020603050405020304" pitchFamily="18" charset="0"/>
            </a:endParaRPr>
          </a:p>
          <a:p>
            <a:pPr algn="ctr"/>
            <a:r>
              <a:rPr lang="en-US" sz="4000" dirty="0">
                <a:latin typeface="Times New Roman" panose="02020603050405020304" pitchFamily="18" charset="0"/>
                <a:cs typeface="Times New Roman" panose="02020603050405020304" pitchFamily="18" charset="0"/>
              </a:rPr>
              <a:t>Introduction to </a:t>
            </a:r>
            <a:r>
              <a:rPr lang="en-US" sz="4000" dirty="0" smtClean="0">
                <a:latin typeface="Times New Roman" panose="02020603050405020304" pitchFamily="18" charset="0"/>
                <a:cs typeface="Times New Roman" panose="02020603050405020304" pitchFamily="18" charset="0"/>
              </a:rPr>
              <a:t>Data Science</a:t>
            </a:r>
            <a:endParaRPr lang="en-US" sz="40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a:stretch>
            <a:fillRect/>
          </a:stretch>
        </p:blipFill>
        <p:spPr>
          <a:xfrm>
            <a:off x="339277" y="202873"/>
            <a:ext cx="3435183" cy="115916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69" y="365126"/>
            <a:ext cx="8022981" cy="1325563"/>
          </a:xfrm>
        </p:spPr>
        <p:txBody>
          <a:bodyPr/>
          <a:lstStyle/>
          <a:p>
            <a:r>
              <a:rPr lang="en-US" dirty="0" smtClean="0"/>
              <a:t>General Advice</a:t>
            </a:r>
            <a:r>
              <a:rPr lang="en-US" dirty="0" smtClean="0"/>
              <a:t>	</a:t>
            </a:r>
            <a:endParaRPr lang="en-US" dirty="0"/>
          </a:p>
        </p:txBody>
      </p:sp>
      <p:sp>
        <p:nvSpPr>
          <p:cNvPr id="3" name="Content Placeholder 2"/>
          <p:cNvSpPr>
            <a:spLocks noGrp="1"/>
          </p:cNvSpPr>
          <p:nvPr>
            <p:ph idx="1"/>
          </p:nvPr>
        </p:nvSpPr>
        <p:spPr>
          <a:xfrm>
            <a:off x="628650" y="1825624"/>
            <a:ext cx="7987812" cy="4812567"/>
          </a:xfrm>
        </p:spPr>
        <p:txBody>
          <a:bodyPr>
            <a:normAutofit/>
          </a:bodyPr>
          <a:lstStyle/>
          <a:p>
            <a:pPr lvl="1"/>
            <a:r>
              <a:rPr lang="en-US" sz="2000" b="1" dirty="0" smtClean="0"/>
              <a:t>Don’t leave answers empty.  </a:t>
            </a:r>
            <a:r>
              <a:rPr lang="en-US" sz="2000" dirty="0" smtClean="0"/>
              <a:t>Partial </a:t>
            </a:r>
            <a:r>
              <a:rPr lang="en-US" sz="2000" dirty="0"/>
              <a:t>credit will be given. Do things to make your thinking and process </a:t>
            </a:r>
            <a:r>
              <a:rPr lang="en-US" sz="2000" dirty="0" smtClean="0"/>
              <a:t>visible</a:t>
            </a:r>
          </a:p>
          <a:p>
            <a:pPr lvl="1"/>
            <a:r>
              <a:rPr lang="en-US" sz="2000" b="1" dirty="0"/>
              <a:t>Suggestion: Read the entire exam before you begin work on any problem.</a:t>
            </a:r>
            <a:r>
              <a:rPr lang="en-US" sz="2000" dirty="0"/>
              <a:t> Budget your time wisely, according to point distribution</a:t>
            </a:r>
          </a:p>
          <a:p>
            <a:pPr lvl="1"/>
            <a:r>
              <a:rPr lang="en-US" sz="2000" b="1" dirty="0"/>
              <a:t>Grading will be based on correctness, clarity, and </a:t>
            </a:r>
            <a:r>
              <a:rPr lang="en-US" sz="2000" b="1" dirty="0" smtClean="0"/>
              <a:t>neatness</a:t>
            </a:r>
          </a:p>
          <a:p>
            <a:pPr lvl="1"/>
            <a:r>
              <a:rPr lang="en-US" sz="2000" b="1" dirty="0"/>
              <a:t>Do not confer with any other person</a:t>
            </a:r>
            <a:r>
              <a:rPr lang="en-US" sz="2000" b="1" dirty="0" smtClean="0"/>
              <a:t>. </a:t>
            </a:r>
            <a:r>
              <a:rPr lang="en-US" sz="2000" dirty="0" smtClean="0"/>
              <a:t>Don’t cheat. All the involved parties will get </a:t>
            </a:r>
            <a:r>
              <a:rPr lang="en-US" sz="2000" dirty="0" smtClean="0">
                <a:solidFill>
                  <a:srgbClr val="FF0000"/>
                </a:solidFill>
              </a:rPr>
              <a:t>F</a:t>
            </a:r>
            <a:r>
              <a:rPr lang="en-US" sz="2000" dirty="0" smtClean="0"/>
              <a:t> for the course. </a:t>
            </a:r>
          </a:p>
          <a:p>
            <a:pPr lvl="1"/>
            <a:r>
              <a:rPr lang="en-US" sz="2000" dirty="0" smtClean="0"/>
              <a:t>Use time wisely, you have 2 hrs. Re-read after you are done</a:t>
            </a:r>
          </a:p>
          <a:p>
            <a:pPr lvl="1"/>
            <a:r>
              <a:rPr lang="en-US" sz="2000" dirty="0" smtClean="0"/>
              <a:t>Start time is </a:t>
            </a:r>
            <a:r>
              <a:rPr lang="en-US" sz="2000" dirty="0" smtClean="0">
                <a:solidFill>
                  <a:srgbClr val="FF0000"/>
                </a:solidFill>
              </a:rPr>
              <a:t>1.50pm</a:t>
            </a:r>
            <a:r>
              <a:rPr lang="en-US" sz="2000" dirty="0" smtClean="0"/>
              <a:t>, not 2pm. So, arrive early. We have another class starts at 4pm, so the papers will be collected by 3.50pm</a:t>
            </a:r>
          </a:p>
          <a:p>
            <a:pPr lvl="1"/>
            <a:r>
              <a:rPr lang="en-US" sz="2000" dirty="0" smtClean="0"/>
              <a:t>I will be on a conference, so my TA will be there to proctor the exam, I’ll try to arrange someway that you can ask questions from me. But expect delays. </a:t>
            </a:r>
            <a:endParaRPr lang="en-US" sz="2000" dirty="0"/>
          </a:p>
          <a:p>
            <a:pPr lvl="1"/>
            <a:endParaRPr lang="en-US" sz="2000" dirty="0"/>
          </a:p>
          <a:p>
            <a:pPr lvl="1"/>
            <a:endParaRPr lang="en-US" sz="2000" dirty="0"/>
          </a:p>
          <a:p>
            <a:pPr lvl="1"/>
            <a:endParaRPr lang="en-US" sz="2000" dirty="0"/>
          </a:p>
        </p:txBody>
      </p:sp>
    </p:spTree>
    <p:extLst>
      <p:ext uri="{BB962C8B-B14F-4D97-AF65-F5344CB8AC3E}">
        <p14:creationId xmlns:p14="http://schemas.microsoft.com/office/powerpoint/2010/main" val="1538395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Exam	</a:t>
            </a:r>
            <a:endParaRPr lang="en-US" dirty="0"/>
          </a:p>
        </p:txBody>
      </p:sp>
      <p:sp>
        <p:nvSpPr>
          <p:cNvPr id="3" name="Content Placeholder 2"/>
          <p:cNvSpPr>
            <a:spLocks noGrp="1"/>
          </p:cNvSpPr>
          <p:nvPr>
            <p:ph idx="1"/>
          </p:nvPr>
        </p:nvSpPr>
        <p:spPr/>
        <p:txBody>
          <a:bodyPr>
            <a:normAutofit/>
          </a:bodyPr>
          <a:lstStyle/>
          <a:p>
            <a:pPr fontAlgn="t"/>
            <a:r>
              <a:rPr lang="en-US" dirty="0"/>
              <a:t>June 04, </a:t>
            </a:r>
            <a:r>
              <a:rPr lang="en-US" dirty="0" smtClean="0"/>
              <a:t>Monday</a:t>
            </a:r>
            <a:endParaRPr lang="en-US" dirty="0"/>
          </a:p>
          <a:p>
            <a:pPr fontAlgn="t"/>
            <a:r>
              <a:rPr lang="pt-BR" b="1" dirty="0" smtClean="0">
                <a:solidFill>
                  <a:srgbClr val="FF0000"/>
                </a:solidFill>
              </a:rPr>
              <a:t>1.50 </a:t>
            </a:r>
            <a:r>
              <a:rPr lang="pt-BR" b="1" dirty="0">
                <a:solidFill>
                  <a:srgbClr val="FF0000"/>
                </a:solidFill>
              </a:rPr>
              <a:t>pm - 3.50 pm </a:t>
            </a:r>
            <a:endParaRPr lang="pt-BR" b="1" dirty="0" smtClean="0">
              <a:solidFill>
                <a:srgbClr val="FF0000"/>
              </a:solidFill>
            </a:endParaRPr>
          </a:p>
          <a:p>
            <a:pPr fontAlgn="t"/>
            <a:r>
              <a:rPr lang="en-US" dirty="0" smtClean="0"/>
              <a:t>Room 8-302</a:t>
            </a:r>
          </a:p>
          <a:p>
            <a:pPr fontAlgn="t"/>
            <a:r>
              <a:rPr lang="en-US" dirty="0" smtClean="0"/>
              <a:t>Closed </a:t>
            </a:r>
            <a:r>
              <a:rPr lang="en-US" dirty="0"/>
              <a:t>books and </a:t>
            </a:r>
            <a:r>
              <a:rPr lang="en-US" dirty="0" smtClean="0"/>
              <a:t>you may </a:t>
            </a:r>
            <a:r>
              <a:rPr lang="en-US" dirty="0"/>
              <a:t>bring one standard 8.5" by 11" piece of paper with any notes you deem appropriate or significant (front and back</a:t>
            </a:r>
            <a:r>
              <a:rPr lang="en-US" dirty="0" smtClean="0"/>
              <a:t>).</a:t>
            </a:r>
          </a:p>
          <a:p>
            <a:pPr fontAlgn="t"/>
            <a:r>
              <a:rPr lang="en-US" dirty="0"/>
              <a:t>For </a:t>
            </a:r>
            <a:r>
              <a:rPr lang="en-US" dirty="0" smtClean="0"/>
              <a:t>finals, </a:t>
            </a:r>
            <a:r>
              <a:rPr lang="en-US" dirty="0"/>
              <a:t>no iPads, iPhones, Blackberries, Android </a:t>
            </a:r>
            <a:r>
              <a:rPr lang="en-US" dirty="0" smtClean="0"/>
              <a:t>phones/tablets, laptops </a:t>
            </a:r>
            <a:r>
              <a:rPr lang="en-US" dirty="0"/>
              <a:t>are allowed. Standard calculators are </a:t>
            </a:r>
            <a:r>
              <a:rPr lang="en-US" dirty="0" smtClean="0"/>
              <a:t>allowed (optional)</a:t>
            </a:r>
            <a:endParaRPr lang="en-US" dirty="0"/>
          </a:p>
        </p:txBody>
      </p:sp>
    </p:spTree>
    <p:extLst>
      <p:ext uri="{BB962C8B-B14F-4D97-AF65-F5344CB8AC3E}">
        <p14:creationId xmlns:p14="http://schemas.microsoft.com/office/powerpoint/2010/main" val="3856569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69" y="365126"/>
            <a:ext cx="8022981" cy="1325563"/>
          </a:xfrm>
        </p:spPr>
        <p:txBody>
          <a:bodyPr/>
          <a:lstStyle/>
          <a:p>
            <a:r>
              <a:rPr lang="en-US" dirty="0" smtClean="0"/>
              <a:t>Structure</a:t>
            </a:r>
            <a:endParaRPr lang="en-US" dirty="0"/>
          </a:p>
        </p:txBody>
      </p:sp>
      <p:sp>
        <p:nvSpPr>
          <p:cNvPr id="3" name="Content Placeholder 2"/>
          <p:cNvSpPr>
            <a:spLocks noGrp="1"/>
          </p:cNvSpPr>
          <p:nvPr>
            <p:ph idx="1"/>
          </p:nvPr>
        </p:nvSpPr>
        <p:spPr/>
        <p:txBody>
          <a:bodyPr>
            <a:normAutofit/>
          </a:bodyPr>
          <a:lstStyle/>
          <a:p>
            <a:pPr fontAlgn="t"/>
            <a:r>
              <a:rPr lang="en-US" dirty="0" smtClean="0"/>
              <a:t>Multiple Choice questions</a:t>
            </a:r>
          </a:p>
          <a:p>
            <a:pPr fontAlgn="t"/>
            <a:r>
              <a:rPr lang="en-US" dirty="0" smtClean="0"/>
              <a:t>~4-5 questions from each series such as Evaluation, Classification etc. </a:t>
            </a:r>
          </a:p>
          <a:p>
            <a:pPr fontAlgn="t"/>
            <a:r>
              <a:rPr lang="en-US" dirty="0" smtClean="0"/>
              <a:t>Similar to the quizzes and midterm.</a:t>
            </a:r>
          </a:p>
          <a:p>
            <a:pPr fontAlgn="t"/>
            <a:endParaRPr lang="en-US" dirty="0"/>
          </a:p>
        </p:txBody>
      </p:sp>
    </p:spTree>
    <p:extLst>
      <p:ext uri="{BB962C8B-B14F-4D97-AF65-F5344CB8AC3E}">
        <p14:creationId xmlns:p14="http://schemas.microsoft.com/office/powerpoint/2010/main" val="4193289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69" y="365126"/>
            <a:ext cx="8022981" cy="1325563"/>
          </a:xfrm>
        </p:spPr>
        <p:txBody>
          <a:bodyPr/>
          <a:lstStyle/>
          <a:p>
            <a:r>
              <a:rPr lang="en-US" dirty="0" smtClean="0"/>
              <a:t>Study Guide	</a:t>
            </a:r>
            <a:endParaRPr lang="en-US" dirty="0"/>
          </a:p>
        </p:txBody>
      </p:sp>
      <p:sp>
        <p:nvSpPr>
          <p:cNvPr id="3" name="Content Placeholder 2"/>
          <p:cNvSpPr>
            <a:spLocks noGrp="1"/>
          </p:cNvSpPr>
          <p:nvPr>
            <p:ph idx="1"/>
          </p:nvPr>
        </p:nvSpPr>
        <p:spPr/>
        <p:txBody>
          <a:bodyPr>
            <a:normAutofit/>
          </a:bodyPr>
          <a:lstStyle/>
          <a:p>
            <a:pPr marL="0" indent="0" fontAlgn="t">
              <a:buNone/>
            </a:pPr>
            <a:r>
              <a:rPr lang="en-US" dirty="0" smtClean="0"/>
              <a:t>Only from lectures since midterm! Yay!</a:t>
            </a:r>
          </a:p>
          <a:p>
            <a:pPr fontAlgn="t"/>
            <a:endParaRPr lang="en-US" dirty="0" smtClean="0"/>
          </a:p>
          <a:p>
            <a:pPr fontAlgn="t"/>
            <a:r>
              <a:rPr lang="en-US" dirty="0" smtClean="0"/>
              <a:t>Lecture 4 – Text Retrieval Models</a:t>
            </a:r>
          </a:p>
          <a:p>
            <a:pPr fontAlgn="t"/>
            <a:r>
              <a:rPr lang="en-US" dirty="0" smtClean="0"/>
              <a:t>Lecture 5 – Evaluations</a:t>
            </a:r>
          </a:p>
          <a:p>
            <a:pPr fontAlgn="t"/>
            <a:r>
              <a:rPr lang="en-US" dirty="0" smtClean="0"/>
              <a:t>Lecture 6a, 6b – Text Classification and SVM</a:t>
            </a:r>
          </a:p>
          <a:p>
            <a:pPr fontAlgn="t"/>
            <a:r>
              <a:rPr lang="en-US" dirty="0" smtClean="0"/>
              <a:t>Lecture 7a - Visualizations</a:t>
            </a:r>
            <a:endParaRPr lang="en-US" dirty="0"/>
          </a:p>
        </p:txBody>
      </p:sp>
    </p:spTree>
    <p:extLst>
      <p:ext uri="{BB962C8B-B14F-4D97-AF65-F5344CB8AC3E}">
        <p14:creationId xmlns:p14="http://schemas.microsoft.com/office/powerpoint/2010/main" val="3032386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69" y="365126"/>
            <a:ext cx="8022981" cy="1325563"/>
          </a:xfrm>
        </p:spPr>
        <p:txBody>
          <a:bodyPr/>
          <a:lstStyle/>
          <a:p>
            <a:r>
              <a:rPr lang="en-US" dirty="0" smtClean="0"/>
              <a:t>Extended Study </a:t>
            </a:r>
            <a:r>
              <a:rPr lang="en-US" dirty="0" smtClean="0"/>
              <a:t>Guide	</a:t>
            </a:r>
            <a:endParaRPr lang="en-US" dirty="0"/>
          </a:p>
        </p:txBody>
      </p:sp>
      <p:sp>
        <p:nvSpPr>
          <p:cNvPr id="3" name="Content Placeholder 2"/>
          <p:cNvSpPr>
            <a:spLocks noGrp="1"/>
          </p:cNvSpPr>
          <p:nvPr>
            <p:ph idx="1"/>
          </p:nvPr>
        </p:nvSpPr>
        <p:spPr/>
        <p:txBody>
          <a:bodyPr>
            <a:normAutofit/>
          </a:bodyPr>
          <a:lstStyle/>
          <a:p>
            <a:pPr fontAlgn="t"/>
            <a:r>
              <a:rPr lang="en-US" dirty="0" smtClean="0"/>
              <a:t>Lecture </a:t>
            </a:r>
            <a:r>
              <a:rPr lang="en-US" dirty="0" smtClean="0"/>
              <a:t>4 – Text Retrieval </a:t>
            </a:r>
            <a:r>
              <a:rPr lang="en-US" dirty="0" smtClean="0"/>
              <a:t>Models</a:t>
            </a:r>
          </a:p>
          <a:p>
            <a:pPr lvl="1" fontAlgn="t"/>
            <a:r>
              <a:rPr lang="en-US" dirty="0" smtClean="0"/>
              <a:t>Common preprocessing steps (no coding examples)</a:t>
            </a:r>
          </a:p>
          <a:p>
            <a:pPr lvl="1" fontAlgn="t"/>
            <a:r>
              <a:rPr lang="en-US" dirty="0" err="1" smtClean="0"/>
              <a:t>tf</a:t>
            </a:r>
            <a:r>
              <a:rPr lang="en-US" dirty="0" smtClean="0"/>
              <a:t>, </a:t>
            </a:r>
            <a:r>
              <a:rPr lang="en-US" dirty="0" err="1" smtClean="0"/>
              <a:t>df</a:t>
            </a:r>
            <a:r>
              <a:rPr lang="en-US" dirty="0" smtClean="0"/>
              <a:t>, </a:t>
            </a:r>
            <a:r>
              <a:rPr lang="en-US" dirty="0" err="1" smtClean="0"/>
              <a:t>tfidf</a:t>
            </a:r>
            <a:r>
              <a:rPr lang="en-US" dirty="0" smtClean="0"/>
              <a:t>, vector space, cosine (should be able to calculate)</a:t>
            </a:r>
            <a:endParaRPr lang="en-US" dirty="0" smtClean="0"/>
          </a:p>
          <a:p>
            <a:pPr fontAlgn="t"/>
            <a:r>
              <a:rPr lang="en-US" dirty="0" smtClean="0"/>
              <a:t>Lecture 5 – </a:t>
            </a:r>
            <a:r>
              <a:rPr lang="en-US" dirty="0" smtClean="0"/>
              <a:t>Evaluations</a:t>
            </a:r>
          </a:p>
          <a:p>
            <a:pPr lvl="1" fontAlgn="t"/>
            <a:r>
              <a:rPr lang="en-US" dirty="0" smtClean="0"/>
              <a:t>Precision, recall, confusion matrix, accuracy, F measure, MAP (should be able to calculate)</a:t>
            </a:r>
            <a:endParaRPr lang="en-US" dirty="0" smtClean="0"/>
          </a:p>
          <a:p>
            <a:pPr fontAlgn="t"/>
            <a:r>
              <a:rPr lang="en-US" dirty="0" smtClean="0"/>
              <a:t>Lecture 6a, 6b – Text Classification and </a:t>
            </a:r>
            <a:r>
              <a:rPr lang="en-US" dirty="0" smtClean="0"/>
              <a:t>SVM</a:t>
            </a:r>
          </a:p>
          <a:p>
            <a:pPr lvl="1" fontAlgn="t"/>
            <a:r>
              <a:rPr lang="en-US" dirty="0" smtClean="0"/>
              <a:t>Classification vs clustering</a:t>
            </a:r>
          </a:p>
          <a:p>
            <a:pPr lvl="1" fontAlgn="t"/>
            <a:r>
              <a:rPr lang="en-US" dirty="0" err="1" smtClean="0"/>
              <a:t>Knn</a:t>
            </a:r>
            <a:r>
              <a:rPr lang="en-US" dirty="0" smtClean="0"/>
              <a:t>, Roccio, </a:t>
            </a:r>
            <a:r>
              <a:rPr lang="en-US" dirty="0" err="1" smtClean="0"/>
              <a:t>svm</a:t>
            </a:r>
            <a:r>
              <a:rPr lang="en-US" dirty="0" smtClean="0"/>
              <a:t>: decision boundary, support vectors, (you don’t need to know how to do any specific calculations of the decision boundary etc. )</a:t>
            </a:r>
          </a:p>
          <a:p>
            <a:pPr lvl="1" fontAlgn="t"/>
            <a:r>
              <a:rPr lang="en-US" dirty="0" smtClean="0"/>
              <a:t>Roccio vs KNN, (specially what is prototype and what is neighbor based)</a:t>
            </a:r>
          </a:p>
          <a:p>
            <a:pPr lvl="1" fontAlgn="t"/>
            <a:r>
              <a:rPr lang="en-US" dirty="0" smtClean="0"/>
              <a:t>Generalization vs overfitting</a:t>
            </a:r>
          </a:p>
          <a:p>
            <a:pPr lvl="1" fontAlgn="t"/>
            <a:r>
              <a:rPr lang="en-US" dirty="0" smtClean="0"/>
              <a:t>Cross validation</a:t>
            </a:r>
            <a:endParaRPr lang="en-US" dirty="0" smtClean="0"/>
          </a:p>
        </p:txBody>
      </p:sp>
    </p:spTree>
    <p:extLst>
      <p:ext uri="{BB962C8B-B14F-4D97-AF65-F5344CB8AC3E}">
        <p14:creationId xmlns:p14="http://schemas.microsoft.com/office/powerpoint/2010/main" val="2752385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69" y="365126"/>
            <a:ext cx="8022981" cy="1325563"/>
          </a:xfrm>
        </p:spPr>
        <p:txBody>
          <a:bodyPr/>
          <a:lstStyle/>
          <a:p>
            <a:r>
              <a:rPr lang="en-US" dirty="0" smtClean="0"/>
              <a:t>Practice Questions	</a:t>
            </a:r>
            <a:endParaRPr lang="en-US" dirty="0"/>
          </a:p>
        </p:txBody>
      </p:sp>
      <p:sp>
        <p:nvSpPr>
          <p:cNvPr id="3" name="Content Placeholder 2"/>
          <p:cNvSpPr>
            <a:spLocks noGrp="1"/>
          </p:cNvSpPr>
          <p:nvPr>
            <p:ph idx="1"/>
          </p:nvPr>
        </p:nvSpPr>
        <p:spPr>
          <a:xfrm>
            <a:off x="628650" y="1825624"/>
            <a:ext cx="7886700" cy="4812567"/>
          </a:xfrm>
        </p:spPr>
        <p:txBody>
          <a:bodyPr>
            <a:normAutofit/>
          </a:bodyPr>
          <a:lstStyle/>
          <a:p>
            <a:pPr marL="342900" lvl="1" indent="0">
              <a:buNone/>
            </a:pPr>
            <a:r>
              <a:rPr lang="en-US" dirty="0"/>
              <a:t>You are working as an assistant-biologist to the Charles Darwin on the Beagle voyage. You are at the Galapagos Island and you have just discovered a new animal that has not yet been classified. Mr. Darwin has asked you to classify the animal using a K-nearest-neighbor approach and he has supplied you with a case-base of already classified animals and their distance measure to the mystery animal.</a:t>
            </a:r>
            <a:endParaRPr lang="en-US" sz="2400" dirty="0"/>
          </a:p>
          <a:p>
            <a:pPr fontAlgn="t"/>
            <a:endParaRPr lang="en-US" dirty="0" smtClean="0"/>
          </a:p>
          <a:p>
            <a:pPr fontAlgn="t"/>
            <a:endParaRPr lang="en-US" dirty="0"/>
          </a:p>
          <a:p>
            <a:pPr marL="0" indent="0" fontAlgn="t">
              <a:buNone/>
            </a:pPr>
            <a:r>
              <a:rPr lang="en-US" dirty="0" smtClean="0"/>
              <a:t/>
            </a:r>
            <a:br>
              <a:rPr lang="en-US" dirty="0" smtClean="0"/>
            </a:br>
            <a:endParaRPr lang="en-US" dirty="0" smtClean="0"/>
          </a:p>
          <a:p>
            <a:pPr fontAlgn="t"/>
            <a:r>
              <a:rPr lang="en-US" dirty="0" smtClean="0"/>
              <a:t>What is the class of mystery animal if you use</a:t>
            </a:r>
          </a:p>
          <a:p>
            <a:pPr lvl="1" fontAlgn="t"/>
            <a:r>
              <a:rPr lang="en-US" dirty="0" smtClean="0"/>
              <a:t>1-NN:</a:t>
            </a:r>
          </a:p>
          <a:p>
            <a:pPr lvl="1" fontAlgn="t"/>
            <a:r>
              <a:rPr lang="en-US" dirty="0" smtClean="0"/>
              <a:t>3-NN:</a:t>
            </a:r>
          </a:p>
          <a:p>
            <a:pPr lvl="1" fontAlgn="t"/>
            <a:r>
              <a:rPr lang="en-US" dirty="0" smtClean="0"/>
              <a:t>7-NN: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9251749"/>
              </p:ext>
            </p:extLst>
          </p:nvPr>
        </p:nvGraphicFramePr>
        <p:xfrm>
          <a:off x="2883877" y="3252482"/>
          <a:ext cx="5054258" cy="1524000"/>
        </p:xfrm>
        <a:graphic>
          <a:graphicData uri="http://schemas.openxmlformats.org/drawingml/2006/table">
            <a:tbl>
              <a:tblPr firstRow="1" firstCol="1" bandRow="1">
                <a:tableStyleId>{5C22544A-7EE6-4342-B048-85BDC9FD1C3A}</a:tableStyleId>
              </a:tblPr>
              <a:tblGrid>
                <a:gridCol w="1952196"/>
                <a:gridCol w="1798068"/>
                <a:gridCol w="1303994"/>
              </a:tblGrid>
              <a:tr h="190500">
                <a:tc>
                  <a:txBody>
                    <a:bodyPr/>
                    <a:lstStyle/>
                    <a:p>
                      <a:pPr marL="0" marR="0" algn="ctr">
                        <a:lnSpc>
                          <a:spcPct val="107000"/>
                        </a:lnSpc>
                        <a:spcBef>
                          <a:spcPts val="0"/>
                        </a:spcBef>
                        <a:spcAft>
                          <a:spcPts val="0"/>
                        </a:spcAft>
                      </a:pPr>
                      <a:r>
                        <a:rPr lang="en-US" sz="1000" dirty="0">
                          <a:effectLst/>
                        </a:rPr>
                        <a:t>Species</a:t>
                      </a:r>
                      <a:endParaRPr lang="en-US" sz="1100" dirty="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000">
                          <a:effectLst/>
                        </a:rPr>
                        <a:t>Class</a:t>
                      </a:r>
                      <a:endParaRPr lang="en-US" sz="110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000">
                          <a:effectLst/>
                        </a:rPr>
                        <a:t>Distance</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07000"/>
                        </a:lnSpc>
                        <a:spcBef>
                          <a:spcPts val="0"/>
                        </a:spcBef>
                        <a:spcAft>
                          <a:spcPts val="0"/>
                        </a:spcAft>
                      </a:pPr>
                      <a:r>
                        <a:rPr lang="en-US" sz="1000">
                          <a:effectLst/>
                        </a:rPr>
                        <a:t>Cat</a:t>
                      </a:r>
                      <a:endParaRPr lang="en-US" sz="110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000" dirty="0">
                          <a:effectLst/>
                        </a:rPr>
                        <a:t>Mammal</a:t>
                      </a:r>
                      <a:endParaRPr lang="en-US" sz="1100" dirty="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000">
                          <a:effectLst/>
                        </a:rPr>
                        <a:t>6</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07000"/>
                        </a:lnSpc>
                        <a:spcBef>
                          <a:spcPts val="0"/>
                        </a:spcBef>
                        <a:spcAft>
                          <a:spcPts val="0"/>
                        </a:spcAft>
                      </a:pPr>
                      <a:r>
                        <a:rPr lang="en-US" sz="1000" dirty="0">
                          <a:effectLst/>
                        </a:rPr>
                        <a:t>Frog</a:t>
                      </a:r>
                      <a:endParaRPr lang="en-US" sz="1100" dirty="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000">
                          <a:effectLst/>
                        </a:rPr>
                        <a:t>Amphibian</a:t>
                      </a:r>
                      <a:endParaRPr lang="en-US" sz="110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000">
                          <a:effectLst/>
                        </a:rPr>
                        <a:t>1</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07000"/>
                        </a:lnSpc>
                        <a:spcBef>
                          <a:spcPts val="0"/>
                        </a:spcBef>
                        <a:spcAft>
                          <a:spcPts val="0"/>
                        </a:spcAft>
                      </a:pPr>
                      <a:r>
                        <a:rPr lang="en-US" sz="1000">
                          <a:effectLst/>
                        </a:rPr>
                        <a:t>Squirrel</a:t>
                      </a:r>
                      <a:endParaRPr lang="en-US" sz="110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000" dirty="0">
                          <a:effectLst/>
                        </a:rPr>
                        <a:t>Mammal</a:t>
                      </a:r>
                      <a:endParaRPr lang="en-US" sz="1100" dirty="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000" dirty="0" smtClean="0">
                          <a:effectLst/>
                        </a:rPr>
                        <a:t>5.5</a:t>
                      </a:r>
                      <a:endParaRPr lang="en-US" sz="1100" dirty="0">
                        <a:effectLst/>
                        <a:latin typeface="Calibri"/>
                        <a:ea typeface="Calibri"/>
                        <a:cs typeface="Times New Roman"/>
                      </a:endParaRPr>
                    </a:p>
                  </a:txBody>
                  <a:tcPr marL="68580" marR="68580" marT="0" marB="0" anchor="b"/>
                </a:tc>
              </a:tr>
              <a:tr h="190500">
                <a:tc>
                  <a:txBody>
                    <a:bodyPr/>
                    <a:lstStyle/>
                    <a:p>
                      <a:pPr marL="0" marR="0" algn="ctr">
                        <a:lnSpc>
                          <a:spcPct val="107000"/>
                        </a:lnSpc>
                        <a:spcBef>
                          <a:spcPts val="0"/>
                        </a:spcBef>
                        <a:spcAft>
                          <a:spcPts val="0"/>
                        </a:spcAft>
                      </a:pPr>
                      <a:r>
                        <a:rPr lang="en-US" sz="1000">
                          <a:effectLst/>
                        </a:rPr>
                        <a:t>Duck</a:t>
                      </a:r>
                      <a:endParaRPr lang="en-US" sz="110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000">
                          <a:effectLst/>
                        </a:rPr>
                        <a:t>Bird</a:t>
                      </a:r>
                      <a:endParaRPr lang="en-US" sz="110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000" dirty="0">
                          <a:effectLst/>
                        </a:rPr>
                        <a:t>2</a:t>
                      </a:r>
                      <a:endParaRPr lang="en-US" sz="1100" dirty="0">
                        <a:effectLst/>
                        <a:latin typeface="Calibri"/>
                        <a:ea typeface="Calibri"/>
                        <a:cs typeface="Times New Roman"/>
                      </a:endParaRPr>
                    </a:p>
                  </a:txBody>
                  <a:tcPr marL="68580" marR="68580" marT="0" marB="0" anchor="b"/>
                </a:tc>
              </a:tr>
              <a:tr h="190500">
                <a:tc>
                  <a:txBody>
                    <a:bodyPr/>
                    <a:lstStyle/>
                    <a:p>
                      <a:pPr marL="0" marR="0" algn="ctr">
                        <a:lnSpc>
                          <a:spcPct val="107000"/>
                        </a:lnSpc>
                        <a:spcBef>
                          <a:spcPts val="0"/>
                        </a:spcBef>
                        <a:spcAft>
                          <a:spcPts val="0"/>
                        </a:spcAft>
                      </a:pPr>
                      <a:r>
                        <a:rPr lang="en-US" sz="1100" dirty="0" smtClean="0">
                          <a:effectLst/>
                          <a:latin typeface="Calibri"/>
                          <a:ea typeface="Calibri"/>
                          <a:cs typeface="Times New Roman"/>
                        </a:rPr>
                        <a:t>Salamander</a:t>
                      </a:r>
                      <a:endParaRPr lang="en-US" sz="1100" dirty="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100" dirty="0" smtClean="0">
                          <a:effectLst/>
                          <a:latin typeface="Calibri"/>
                          <a:ea typeface="Calibri"/>
                          <a:cs typeface="Times New Roman"/>
                        </a:rPr>
                        <a:t>Amphibian</a:t>
                      </a:r>
                      <a:endParaRPr lang="en-US" sz="1100" dirty="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100" dirty="0" smtClean="0">
                          <a:effectLst/>
                          <a:latin typeface="Calibri"/>
                          <a:ea typeface="Calibri"/>
                          <a:cs typeface="Times New Roman"/>
                        </a:rPr>
                        <a:t>1.3</a:t>
                      </a:r>
                      <a:endParaRPr lang="en-US" sz="1100" dirty="0">
                        <a:effectLst/>
                        <a:latin typeface="Calibri"/>
                        <a:ea typeface="Calibri"/>
                        <a:cs typeface="Times New Roman"/>
                      </a:endParaRPr>
                    </a:p>
                  </a:txBody>
                  <a:tcPr marL="68580" marR="68580" marT="0" marB="0" anchor="b"/>
                </a:tc>
              </a:tr>
              <a:tr h="190500">
                <a:tc>
                  <a:txBody>
                    <a:bodyPr/>
                    <a:lstStyle/>
                    <a:p>
                      <a:pPr marL="0" marR="0" algn="ctr">
                        <a:lnSpc>
                          <a:spcPct val="107000"/>
                        </a:lnSpc>
                        <a:spcBef>
                          <a:spcPts val="0"/>
                        </a:spcBef>
                        <a:spcAft>
                          <a:spcPts val="0"/>
                        </a:spcAft>
                      </a:pPr>
                      <a:r>
                        <a:rPr lang="en-US" sz="1100" dirty="0" smtClean="0">
                          <a:effectLst/>
                          <a:latin typeface="Calibri"/>
                          <a:ea typeface="Calibri"/>
                          <a:cs typeface="Times New Roman"/>
                        </a:rPr>
                        <a:t>Bat</a:t>
                      </a:r>
                      <a:endParaRPr lang="en-US" sz="1100" dirty="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100" dirty="0" smtClean="0">
                          <a:effectLst/>
                          <a:latin typeface="Calibri"/>
                          <a:ea typeface="Calibri"/>
                          <a:cs typeface="Times New Roman"/>
                        </a:rPr>
                        <a:t>Mammal</a:t>
                      </a:r>
                      <a:endParaRPr lang="en-US" sz="1100" dirty="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100" dirty="0" smtClean="0">
                          <a:effectLst/>
                          <a:latin typeface="Calibri"/>
                          <a:ea typeface="Calibri"/>
                          <a:cs typeface="Times New Roman"/>
                        </a:rPr>
                        <a:t>5</a:t>
                      </a:r>
                      <a:endParaRPr lang="en-US" sz="1100" dirty="0">
                        <a:effectLst/>
                        <a:latin typeface="Calibri"/>
                        <a:ea typeface="Calibri"/>
                        <a:cs typeface="Times New Roman"/>
                      </a:endParaRPr>
                    </a:p>
                  </a:txBody>
                  <a:tcPr marL="68580" marR="68580" marT="0" marB="0" anchor="b"/>
                </a:tc>
              </a:tr>
              <a:tr h="190500">
                <a:tc>
                  <a:txBody>
                    <a:bodyPr/>
                    <a:lstStyle/>
                    <a:p>
                      <a:pPr marL="0" marR="0" algn="ctr">
                        <a:lnSpc>
                          <a:spcPct val="107000"/>
                        </a:lnSpc>
                        <a:spcBef>
                          <a:spcPts val="0"/>
                        </a:spcBef>
                        <a:spcAft>
                          <a:spcPts val="0"/>
                        </a:spcAft>
                      </a:pPr>
                      <a:r>
                        <a:rPr lang="en-US" sz="1100" dirty="0" smtClean="0">
                          <a:effectLst/>
                          <a:latin typeface="Calibri"/>
                          <a:ea typeface="Calibri"/>
                          <a:cs typeface="Times New Roman"/>
                        </a:rPr>
                        <a:t>Butterfly</a:t>
                      </a:r>
                      <a:endParaRPr lang="en-US" sz="1100" dirty="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100" dirty="0" smtClean="0">
                          <a:effectLst/>
                          <a:latin typeface="Calibri"/>
                          <a:ea typeface="Calibri"/>
                          <a:cs typeface="Times New Roman"/>
                        </a:rPr>
                        <a:t>Arthropods</a:t>
                      </a:r>
                      <a:endParaRPr lang="en-US" sz="1100" dirty="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100" dirty="0" smtClean="0">
                          <a:effectLst/>
                          <a:latin typeface="Calibri"/>
                          <a:ea typeface="Calibri"/>
                          <a:cs typeface="Times New Roman"/>
                        </a:rPr>
                        <a:t>8</a:t>
                      </a:r>
                      <a:endParaRPr lang="en-US" sz="11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4193289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69" y="365126"/>
            <a:ext cx="8022981" cy="1325563"/>
          </a:xfrm>
        </p:spPr>
        <p:txBody>
          <a:bodyPr/>
          <a:lstStyle/>
          <a:p>
            <a:r>
              <a:rPr lang="en-US" dirty="0" smtClean="0"/>
              <a:t>Practice Questions	</a:t>
            </a:r>
            <a:endParaRPr lang="en-US" dirty="0"/>
          </a:p>
        </p:txBody>
      </p:sp>
      <p:sp>
        <p:nvSpPr>
          <p:cNvPr id="3" name="Content Placeholder 2"/>
          <p:cNvSpPr>
            <a:spLocks noGrp="1"/>
          </p:cNvSpPr>
          <p:nvPr>
            <p:ph idx="1"/>
          </p:nvPr>
        </p:nvSpPr>
        <p:spPr>
          <a:xfrm>
            <a:off x="628650" y="1825624"/>
            <a:ext cx="7886700" cy="4812567"/>
          </a:xfrm>
        </p:spPr>
        <p:txBody>
          <a:bodyPr>
            <a:normAutofit/>
          </a:bodyPr>
          <a:lstStyle/>
          <a:p>
            <a:pPr marL="342900" lvl="1" indent="0">
              <a:buNone/>
            </a:pPr>
            <a:r>
              <a:rPr lang="en-US" dirty="0"/>
              <a:t>For a given query there are 16 relevant documents in the collection. The precision for the query is 0.40, and the recall for the query is 0.25. How many documents are in the result set (retrieved) including both relevant and non-relevant?</a:t>
            </a:r>
            <a:endParaRPr lang="en-US" dirty="0" smtClean="0"/>
          </a:p>
          <a:p>
            <a:pPr fontAlgn="t"/>
            <a:endParaRPr lang="en-US" dirty="0"/>
          </a:p>
          <a:p>
            <a:pPr marL="0" indent="0" fontAlgn="t">
              <a:buNone/>
            </a:pPr>
            <a:r>
              <a:rPr lang="en-US" dirty="0" smtClean="0"/>
              <a:t/>
            </a:r>
            <a:br>
              <a:rPr lang="en-US" dirty="0" smtClean="0"/>
            </a:br>
            <a:endParaRPr lang="en-US" dirty="0" smtClean="0"/>
          </a:p>
          <a:p>
            <a:pPr fontAlgn="t"/>
            <a:r>
              <a:rPr lang="en-US" dirty="0" smtClean="0"/>
              <a:t>What is the F measure?</a:t>
            </a:r>
          </a:p>
          <a:p>
            <a:pPr fontAlgn="t"/>
            <a:r>
              <a:rPr lang="en-US" dirty="0" smtClean="0"/>
              <a:t>If the total non relevant documents in the collection are 20, then what is the accuracy of this search system?</a:t>
            </a:r>
          </a:p>
        </p:txBody>
      </p:sp>
      <p:graphicFrame>
        <p:nvGraphicFramePr>
          <p:cNvPr id="5" name="Table 4"/>
          <p:cNvGraphicFramePr>
            <a:graphicFrameLocks noGrp="1"/>
          </p:cNvGraphicFramePr>
          <p:nvPr>
            <p:extLst>
              <p:ext uri="{D42A27DB-BD31-4B8C-83A1-F6EECF244321}">
                <p14:modId xmlns:p14="http://schemas.microsoft.com/office/powerpoint/2010/main" val="3362851865"/>
              </p:ext>
            </p:extLst>
          </p:nvPr>
        </p:nvGraphicFramePr>
        <p:xfrm>
          <a:off x="1022545" y="3006884"/>
          <a:ext cx="3188970" cy="1055160"/>
        </p:xfrm>
        <a:graphic>
          <a:graphicData uri="http://schemas.openxmlformats.org/drawingml/2006/table">
            <a:tbl>
              <a:tblPr>
                <a:tableStyleId>{5C22544A-7EE6-4342-B048-85BDC9FD1C3A}</a:tableStyleId>
              </a:tblPr>
              <a:tblGrid>
                <a:gridCol w="1141008"/>
                <a:gridCol w="1023981"/>
                <a:gridCol w="1023981"/>
              </a:tblGrid>
              <a:tr h="381916">
                <a:tc>
                  <a:txBody>
                    <a:bodyPr/>
                    <a:lstStyle/>
                    <a:p>
                      <a:pPr>
                        <a:lnSpc>
                          <a:spcPct val="107000"/>
                        </a:lnSpc>
                      </a:pPr>
                      <a:endParaRPr lang="en-US" sz="1100" dirty="0">
                        <a:effectLst/>
                        <a:latin typeface="Calibri"/>
                      </a:endParaRPr>
                    </a:p>
                  </a:txBody>
                  <a:tcPr/>
                </a:tc>
                <a:tc>
                  <a:txBody>
                    <a:bodyPr/>
                    <a:lstStyle/>
                    <a:p>
                      <a:pPr marL="0" marR="0" algn="ctr">
                        <a:lnSpc>
                          <a:spcPct val="107000"/>
                        </a:lnSpc>
                        <a:spcBef>
                          <a:spcPts val="0"/>
                        </a:spcBef>
                        <a:spcAft>
                          <a:spcPts val="0"/>
                        </a:spcAft>
                        <a:tabLst>
                          <a:tab pos="3943985" algn="l"/>
                        </a:tabLst>
                      </a:pPr>
                      <a:r>
                        <a:rPr lang="en-US" sz="900" dirty="0">
                          <a:effectLst/>
                        </a:rPr>
                        <a:t>Relevant</a:t>
                      </a:r>
                      <a:endParaRPr lang="en-US" sz="1100" dirty="0">
                        <a:effectLst/>
                        <a:latin typeface="Calibri"/>
                        <a:ea typeface="Calibri"/>
                        <a:cs typeface="Times New Roman"/>
                      </a:endParaRPr>
                    </a:p>
                  </a:txBody>
                  <a:tcPr/>
                </a:tc>
                <a:tc>
                  <a:txBody>
                    <a:bodyPr/>
                    <a:lstStyle/>
                    <a:p>
                      <a:pPr marL="0" marR="0" algn="ctr">
                        <a:lnSpc>
                          <a:spcPct val="107000"/>
                        </a:lnSpc>
                        <a:spcBef>
                          <a:spcPts val="0"/>
                        </a:spcBef>
                        <a:spcAft>
                          <a:spcPts val="0"/>
                        </a:spcAft>
                        <a:tabLst>
                          <a:tab pos="3943985" algn="l"/>
                        </a:tabLst>
                      </a:pPr>
                      <a:r>
                        <a:rPr lang="en-US" sz="900">
                          <a:effectLst/>
                        </a:rPr>
                        <a:t>Non-relevant</a:t>
                      </a:r>
                      <a:endParaRPr lang="en-US" sz="1100">
                        <a:effectLst/>
                        <a:latin typeface="Calibri"/>
                        <a:ea typeface="Calibri"/>
                        <a:cs typeface="Times New Roman"/>
                      </a:endParaRPr>
                    </a:p>
                  </a:txBody>
                  <a:tcPr/>
                </a:tc>
              </a:tr>
              <a:tr h="336622">
                <a:tc>
                  <a:txBody>
                    <a:bodyPr/>
                    <a:lstStyle/>
                    <a:p>
                      <a:pPr marL="0" marR="0" algn="ctr">
                        <a:lnSpc>
                          <a:spcPct val="107000"/>
                        </a:lnSpc>
                        <a:spcBef>
                          <a:spcPts val="0"/>
                        </a:spcBef>
                        <a:spcAft>
                          <a:spcPts val="0"/>
                        </a:spcAft>
                        <a:tabLst>
                          <a:tab pos="3943985" algn="l"/>
                        </a:tabLst>
                      </a:pPr>
                      <a:r>
                        <a:rPr lang="en-US" sz="900">
                          <a:effectLst/>
                        </a:rPr>
                        <a:t>Retrieved</a:t>
                      </a:r>
                      <a:endParaRPr lang="en-US" sz="1100">
                        <a:effectLst/>
                        <a:latin typeface="Calibri"/>
                        <a:ea typeface="Calibri"/>
                        <a:cs typeface="Times New Roman"/>
                      </a:endParaRPr>
                    </a:p>
                  </a:txBody>
                  <a:tcPr/>
                </a:tc>
                <a:tc>
                  <a:txBody>
                    <a:bodyPr/>
                    <a:lstStyle/>
                    <a:p>
                      <a:pPr marL="0" marR="0" algn="ctr">
                        <a:lnSpc>
                          <a:spcPct val="107000"/>
                        </a:lnSpc>
                        <a:spcBef>
                          <a:spcPts val="0"/>
                        </a:spcBef>
                        <a:spcAft>
                          <a:spcPts val="0"/>
                        </a:spcAft>
                        <a:tabLst>
                          <a:tab pos="3943985" algn="l"/>
                        </a:tabLst>
                      </a:pPr>
                      <a:r>
                        <a:rPr lang="en-US" sz="900">
                          <a:effectLst/>
                        </a:rPr>
                        <a:t>tp </a:t>
                      </a:r>
                      <a:endParaRPr lang="en-US" sz="1100">
                        <a:effectLst/>
                        <a:latin typeface="Calibri"/>
                        <a:ea typeface="Calibri"/>
                        <a:cs typeface="Times New Roman"/>
                      </a:endParaRPr>
                    </a:p>
                  </a:txBody>
                  <a:tcPr/>
                </a:tc>
                <a:tc>
                  <a:txBody>
                    <a:bodyPr/>
                    <a:lstStyle/>
                    <a:p>
                      <a:pPr marL="0" marR="0" algn="ctr">
                        <a:lnSpc>
                          <a:spcPct val="107000"/>
                        </a:lnSpc>
                        <a:spcBef>
                          <a:spcPts val="0"/>
                        </a:spcBef>
                        <a:spcAft>
                          <a:spcPts val="0"/>
                        </a:spcAft>
                        <a:tabLst>
                          <a:tab pos="3943985" algn="l"/>
                        </a:tabLst>
                      </a:pPr>
                      <a:r>
                        <a:rPr lang="en-US" sz="900">
                          <a:effectLst/>
                        </a:rPr>
                        <a:t>fp </a:t>
                      </a:r>
                      <a:endParaRPr lang="en-US" sz="1100">
                        <a:effectLst/>
                        <a:latin typeface="Calibri"/>
                        <a:ea typeface="Calibri"/>
                        <a:cs typeface="Times New Roman"/>
                      </a:endParaRPr>
                    </a:p>
                  </a:txBody>
                  <a:tcPr/>
                </a:tc>
              </a:tr>
              <a:tr h="336622">
                <a:tc>
                  <a:txBody>
                    <a:bodyPr/>
                    <a:lstStyle/>
                    <a:p>
                      <a:pPr marL="0" marR="0" algn="ctr">
                        <a:lnSpc>
                          <a:spcPct val="107000"/>
                        </a:lnSpc>
                        <a:spcBef>
                          <a:spcPts val="0"/>
                        </a:spcBef>
                        <a:spcAft>
                          <a:spcPts val="0"/>
                        </a:spcAft>
                        <a:tabLst>
                          <a:tab pos="3943985" algn="l"/>
                        </a:tabLst>
                      </a:pPr>
                      <a:r>
                        <a:rPr lang="en-US" sz="900">
                          <a:effectLst/>
                        </a:rPr>
                        <a:t>Not Retrieved</a:t>
                      </a:r>
                      <a:endParaRPr lang="en-US" sz="1100">
                        <a:effectLst/>
                        <a:latin typeface="Calibri"/>
                        <a:ea typeface="Calibri"/>
                        <a:cs typeface="Times New Roman"/>
                      </a:endParaRPr>
                    </a:p>
                  </a:txBody>
                  <a:tcPr/>
                </a:tc>
                <a:tc>
                  <a:txBody>
                    <a:bodyPr/>
                    <a:lstStyle/>
                    <a:p>
                      <a:pPr marL="0" marR="0" algn="ctr">
                        <a:lnSpc>
                          <a:spcPct val="107000"/>
                        </a:lnSpc>
                        <a:spcBef>
                          <a:spcPts val="0"/>
                        </a:spcBef>
                        <a:spcAft>
                          <a:spcPts val="0"/>
                        </a:spcAft>
                        <a:tabLst>
                          <a:tab pos="3943985" algn="l"/>
                        </a:tabLst>
                      </a:pPr>
                      <a:r>
                        <a:rPr lang="en-US" sz="900">
                          <a:effectLst/>
                        </a:rPr>
                        <a:t>fn </a:t>
                      </a:r>
                      <a:endParaRPr lang="en-US" sz="1100">
                        <a:effectLst/>
                        <a:latin typeface="Calibri"/>
                        <a:ea typeface="Calibri"/>
                        <a:cs typeface="Times New Roman"/>
                      </a:endParaRPr>
                    </a:p>
                  </a:txBody>
                  <a:tcPr/>
                </a:tc>
                <a:tc>
                  <a:txBody>
                    <a:bodyPr/>
                    <a:lstStyle/>
                    <a:p>
                      <a:pPr marL="0" marR="0" algn="ctr">
                        <a:lnSpc>
                          <a:spcPct val="107000"/>
                        </a:lnSpc>
                        <a:spcBef>
                          <a:spcPts val="0"/>
                        </a:spcBef>
                        <a:spcAft>
                          <a:spcPts val="0"/>
                        </a:spcAft>
                        <a:tabLst>
                          <a:tab pos="3943985" algn="l"/>
                        </a:tabLst>
                      </a:pPr>
                      <a:r>
                        <a:rPr lang="en-US" sz="900" dirty="0" err="1">
                          <a:effectLst/>
                        </a:rPr>
                        <a:t>tn</a:t>
                      </a:r>
                      <a:r>
                        <a:rPr lang="en-US" sz="900" dirty="0">
                          <a:effectLst/>
                        </a:rPr>
                        <a:t> </a:t>
                      </a:r>
                      <a:endParaRPr lang="en-US" sz="1100" dirty="0">
                        <a:effectLst/>
                        <a:latin typeface="Calibri"/>
                        <a:ea typeface="Calibri"/>
                        <a:cs typeface="Times New Roman"/>
                      </a:endParaRPr>
                    </a:p>
                  </a:txBody>
                  <a:tcPr/>
                </a:tc>
              </a:tr>
            </a:tbl>
          </a:graphicData>
        </a:graphic>
      </p:graphicFrame>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24754" y="3021330"/>
            <a:ext cx="3064119" cy="504386"/>
          </a:xfrm>
          <a:prstGeom prst="rect">
            <a:avLst/>
          </a:prstGeom>
          <a:noFill/>
          <a:ln>
            <a:noFill/>
          </a:ln>
        </p:spPr>
      </p:pic>
    </p:spTree>
    <p:extLst>
      <p:ext uri="{BB962C8B-B14F-4D97-AF65-F5344CB8AC3E}">
        <p14:creationId xmlns:p14="http://schemas.microsoft.com/office/powerpoint/2010/main" val="3016766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69" y="365126"/>
            <a:ext cx="8022981" cy="1325563"/>
          </a:xfrm>
        </p:spPr>
        <p:txBody>
          <a:bodyPr/>
          <a:lstStyle/>
          <a:p>
            <a:r>
              <a:rPr lang="en-US" dirty="0" smtClean="0"/>
              <a:t>Practice Questions	</a:t>
            </a:r>
            <a:endParaRPr lang="en-US" dirty="0"/>
          </a:p>
        </p:txBody>
      </p:sp>
      <p:sp>
        <p:nvSpPr>
          <p:cNvPr id="3" name="Content Placeholder 2"/>
          <p:cNvSpPr>
            <a:spLocks noGrp="1"/>
          </p:cNvSpPr>
          <p:nvPr>
            <p:ph idx="1"/>
          </p:nvPr>
        </p:nvSpPr>
        <p:spPr>
          <a:xfrm>
            <a:off x="413238" y="1547446"/>
            <a:ext cx="8493370" cy="5090745"/>
          </a:xfrm>
        </p:spPr>
        <p:txBody>
          <a:bodyPr>
            <a:normAutofit/>
          </a:bodyPr>
          <a:lstStyle/>
          <a:p>
            <a:pPr marL="342900" lvl="1" indent="0">
              <a:buNone/>
            </a:pPr>
            <a:r>
              <a:rPr lang="en-US" dirty="0"/>
              <a:t>Here is a simplified example of the vector space retrieval model. Consider a very small </a:t>
            </a:r>
            <a:r>
              <a:rPr lang="en-US" dirty="0" smtClean="0"/>
              <a:t>collection </a:t>
            </a:r>
            <a:r>
              <a:rPr lang="en-US" dirty="0"/>
              <a:t>that </a:t>
            </a:r>
            <a:r>
              <a:rPr lang="en-US" dirty="0" smtClean="0"/>
              <a:t>contains 64 documents and assume you index the terms “times”, “</a:t>
            </a:r>
            <a:r>
              <a:rPr lang="en-US" dirty="0" err="1" smtClean="0"/>
              <a:t>york</a:t>
            </a:r>
            <a:r>
              <a:rPr lang="en-US" dirty="0" smtClean="0"/>
              <a:t>” and “</a:t>
            </a:r>
            <a:r>
              <a:rPr lang="en-US" dirty="0" err="1" smtClean="0"/>
              <a:t>angeles</a:t>
            </a:r>
            <a:r>
              <a:rPr lang="en-US" dirty="0" smtClean="0"/>
              <a:t>”. </a:t>
            </a:r>
            <a:r>
              <a:rPr lang="en-US" dirty="0" err="1" smtClean="0"/>
              <a:t>df</a:t>
            </a:r>
            <a:r>
              <a:rPr lang="en-US" dirty="0" smtClean="0"/>
              <a:t> of the terms in the collections are 8, 4 and 16 respectively. For document d1, </a:t>
            </a:r>
          </a:p>
          <a:p>
            <a:pPr marL="0" indent="0" fontAlgn="t">
              <a:buNone/>
            </a:pPr>
            <a:r>
              <a:rPr lang="en-US" sz="1800" dirty="0" smtClean="0"/>
              <a:t>                        d1</a:t>
            </a:r>
            <a:r>
              <a:rPr lang="en-US" sz="1800" dirty="0"/>
              <a:t>: “new </a:t>
            </a:r>
            <a:r>
              <a:rPr lang="en-US" sz="1800" dirty="0" err="1"/>
              <a:t>york</a:t>
            </a:r>
            <a:r>
              <a:rPr lang="en-US" sz="1800" dirty="0"/>
              <a:t> </a:t>
            </a:r>
            <a:r>
              <a:rPr lang="en-US" sz="1800" dirty="0" smtClean="0"/>
              <a:t>times is better than the </a:t>
            </a:r>
            <a:r>
              <a:rPr lang="en-US" sz="1800" dirty="0" err="1" smtClean="0"/>
              <a:t>los</a:t>
            </a:r>
            <a:r>
              <a:rPr lang="en-US" sz="1800" dirty="0" smtClean="0"/>
              <a:t> </a:t>
            </a:r>
            <a:r>
              <a:rPr lang="en-US" sz="1800" dirty="0" err="1" smtClean="0"/>
              <a:t>angeles</a:t>
            </a:r>
            <a:r>
              <a:rPr lang="en-US" sz="1800" dirty="0" smtClean="0"/>
              <a:t> times” </a:t>
            </a:r>
          </a:p>
          <a:p>
            <a:pPr marL="0" lvl="1" indent="0" fontAlgn="t">
              <a:spcBef>
                <a:spcPts val="750"/>
              </a:spcBef>
              <a:buNone/>
            </a:pPr>
            <a:r>
              <a:rPr lang="en-US" sz="1800" dirty="0" smtClean="0"/>
              <a:t> </a:t>
            </a:r>
            <a:r>
              <a:rPr lang="en-US" dirty="0"/>
              <a:t>Find cosine similarity for following query  q= “ new </a:t>
            </a:r>
            <a:r>
              <a:rPr lang="en-US" dirty="0" err="1"/>
              <a:t>york</a:t>
            </a:r>
            <a:r>
              <a:rPr lang="en-US" dirty="0"/>
              <a:t> times is the best”</a:t>
            </a:r>
          </a:p>
          <a:p>
            <a:pPr marL="0" indent="0" fontAlgn="t">
              <a:buNone/>
            </a:pPr>
            <a:endParaRPr lang="en-US" sz="1800" dirty="0" smtClean="0"/>
          </a:p>
          <a:p>
            <a:pPr marL="0" indent="0" fontAlgn="t">
              <a:buNone/>
            </a:pPr>
            <a:r>
              <a:rPr lang="en-US" sz="1400" dirty="0" smtClean="0"/>
              <a:t>angles log2(64/16)=log2(4) =2</a:t>
            </a:r>
          </a:p>
          <a:p>
            <a:pPr marL="0" indent="0" fontAlgn="t">
              <a:buNone/>
            </a:pPr>
            <a:r>
              <a:rPr lang="en-US" sz="1400" dirty="0" smtClean="0"/>
              <a:t>times log2(64/8)=log2(8) = 3 </a:t>
            </a:r>
          </a:p>
          <a:p>
            <a:pPr marL="0" indent="0" fontAlgn="t">
              <a:buNone/>
            </a:pPr>
            <a:r>
              <a:rPr lang="en-US" sz="1400" dirty="0" err="1" smtClean="0"/>
              <a:t>york</a:t>
            </a:r>
            <a:r>
              <a:rPr lang="en-US" sz="1400" dirty="0" smtClean="0"/>
              <a:t> log2(64/4)=log2(16) =4</a:t>
            </a:r>
            <a:br>
              <a:rPr lang="en-US" sz="1400" dirty="0" smtClean="0"/>
            </a:br>
            <a:endParaRPr lang="en-US" sz="1400" dirty="0" smtClean="0"/>
          </a:p>
          <a:p>
            <a:pPr marL="0" indent="0" fontAlgn="t">
              <a:buNone/>
            </a:pPr>
            <a:r>
              <a:rPr lang="en-US" sz="1400" dirty="0" smtClean="0"/>
              <a:t>With max normalization of </a:t>
            </a:r>
            <a:r>
              <a:rPr lang="en-US" sz="1400" dirty="0" err="1" smtClean="0"/>
              <a:t>tf</a:t>
            </a:r>
            <a:r>
              <a:rPr lang="en-US" sz="1400" dirty="0" smtClean="0"/>
              <a:t>, and without normalizing the query, </a:t>
            </a:r>
          </a:p>
          <a:p>
            <a:pPr marL="0" indent="0" fontAlgn="t">
              <a:buNone/>
            </a:pPr>
            <a:r>
              <a:rPr lang="en-US" sz="1400" dirty="0" smtClean="0"/>
              <a:t>      times         </a:t>
            </a:r>
            <a:r>
              <a:rPr lang="en-US" sz="1400" dirty="0" err="1" smtClean="0"/>
              <a:t>york</a:t>
            </a:r>
            <a:r>
              <a:rPr lang="en-US" sz="1400" dirty="0" smtClean="0"/>
              <a:t>        </a:t>
            </a:r>
            <a:r>
              <a:rPr lang="en-US" sz="1400" dirty="0" err="1" smtClean="0"/>
              <a:t>angeles</a:t>
            </a:r>
            <a:r>
              <a:rPr lang="en-US" sz="1400" dirty="0" smtClean="0"/>
              <a:t>                     times         </a:t>
            </a:r>
            <a:r>
              <a:rPr lang="en-US" sz="1400" dirty="0" err="1"/>
              <a:t>york</a:t>
            </a:r>
            <a:r>
              <a:rPr lang="en-US" sz="1400" dirty="0"/>
              <a:t>        </a:t>
            </a:r>
            <a:r>
              <a:rPr lang="en-US" sz="1400" dirty="0" err="1" smtClean="0"/>
              <a:t>angeles</a:t>
            </a:r>
            <a:endParaRPr lang="en-US" sz="1400" dirty="0"/>
          </a:p>
          <a:p>
            <a:pPr marL="0" indent="0" fontAlgn="t">
              <a:buNone/>
            </a:pPr>
            <a:r>
              <a:rPr lang="en-US" sz="1400" dirty="0" smtClean="0"/>
              <a:t>d1    2/2           1/2              ½         </a:t>
            </a:r>
            <a:r>
              <a:rPr lang="en-US" sz="1400" dirty="0" err="1"/>
              <a:t>tfidf</a:t>
            </a:r>
            <a:r>
              <a:rPr lang="en-US" sz="1400" dirty="0"/>
              <a:t> </a:t>
            </a:r>
            <a:r>
              <a:rPr lang="en-US" sz="1400" dirty="0" smtClean="0"/>
              <a:t>d1      1*3=3           </a:t>
            </a:r>
            <a:r>
              <a:rPr lang="en-US" sz="1400" dirty="0"/>
              <a:t>½*4=2           ½*2=1</a:t>
            </a:r>
          </a:p>
          <a:p>
            <a:pPr marL="0" indent="0" fontAlgn="t">
              <a:buNone/>
            </a:pPr>
            <a:r>
              <a:rPr lang="en-US" sz="1400" dirty="0" smtClean="0"/>
              <a:t>q       1              1                0          </a:t>
            </a:r>
            <a:r>
              <a:rPr lang="en-US" sz="1400" dirty="0" err="1" smtClean="0"/>
              <a:t>tfidf</a:t>
            </a:r>
            <a:r>
              <a:rPr lang="en-US" sz="1400" dirty="0" smtClean="0"/>
              <a:t> q        1*3=3           1*4=4          ½*0=0</a:t>
            </a:r>
            <a:endParaRPr lang="en-US" sz="1400" dirty="0"/>
          </a:p>
          <a:p>
            <a:pPr marL="0" indent="0" fontAlgn="t">
              <a:buNone/>
            </a:pPr>
            <a:endParaRPr lang="en-US" sz="1400" dirty="0" smtClean="0"/>
          </a:p>
          <a:p>
            <a:pPr marL="0" indent="0" fontAlgn="t">
              <a:buNone/>
            </a:pPr>
            <a:r>
              <a:rPr lang="en-US" sz="1400" dirty="0" smtClean="0"/>
              <a:t>Cosine =   (9+8+0) /</a:t>
            </a:r>
            <a:r>
              <a:rPr lang="en-US" sz="1400" dirty="0" err="1" smtClean="0"/>
              <a:t>sqrt</a:t>
            </a:r>
            <a:r>
              <a:rPr lang="en-US" sz="1400" dirty="0" smtClean="0"/>
              <a:t>((9+4+1)x(9+16+0)) = 17/18.71 = 0.91</a:t>
            </a: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2071" y="3828686"/>
            <a:ext cx="4881929" cy="9605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8131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69" y="365126"/>
            <a:ext cx="8022981" cy="1325563"/>
          </a:xfrm>
        </p:spPr>
        <p:txBody>
          <a:bodyPr/>
          <a:lstStyle/>
          <a:p>
            <a:r>
              <a:rPr lang="en-US" dirty="0" smtClean="0"/>
              <a:t>Practice Questions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8650" y="1825624"/>
                <a:ext cx="7886700" cy="4812567"/>
              </a:xfrm>
            </p:spPr>
            <p:txBody>
              <a:bodyPr>
                <a:normAutofit/>
              </a:bodyPr>
              <a:lstStyle/>
              <a:p>
                <a:pPr lvl="0"/>
                <a:r>
                  <a:rPr lang="en-US" dirty="0"/>
                  <a:t>Consider the following classification problem with positive and negative instances. </a:t>
                </a:r>
              </a:p>
              <a:p>
                <a:pPr fontAlgn="t"/>
                <a:endParaRPr lang="en-US" dirty="0"/>
              </a:p>
              <a:p>
                <a:pPr marL="0" indent="0" fontAlgn="t">
                  <a:buNone/>
                </a:pPr>
                <a:r>
                  <a:rPr lang="en-US" dirty="0" smtClean="0"/>
                  <a:t/>
                </a:r>
                <a:br>
                  <a:rPr lang="en-US" dirty="0" smtClean="0"/>
                </a:br>
                <a:endParaRPr lang="en-US" dirty="0" smtClean="0"/>
              </a:p>
              <a:p>
                <a:pPr marL="0" indent="0" fontAlgn="t">
                  <a:buNone/>
                </a:pPr>
                <a:endParaRPr lang="en-US" dirty="0"/>
              </a:p>
              <a:p>
                <a:pPr marL="0" indent="0" fontAlgn="t">
                  <a:buNone/>
                </a:pPr>
                <a:endParaRPr lang="en-US" dirty="0" smtClean="0"/>
              </a:p>
              <a:p>
                <a:pPr marL="0" indent="0" fontAlgn="t">
                  <a:buNone/>
                </a:pPr>
                <a:endParaRPr lang="en-US" dirty="0" smtClean="0"/>
              </a:p>
              <a:p>
                <a:pPr lvl="1"/>
                <a:r>
                  <a:rPr lang="en-US" dirty="0"/>
                  <a:t>Mark the support vectors, the decision boundary </a:t>
                </a:r>
                <a14:m>
                  <m:oMath xmlns:m="http://schemas.openxmlformats.org/officeDocument/2006/math">
                    <m:sSup>
                      <m:sSupPr>
                        <m:ctrlPr>
                          <a:rPr lang="en-US" b="1" i="1">
                            <a:latin typeface="Cambria Math"/>
                          </a:rPr>
                        </m:ctrlPr>
                      </m:sSupPr>
                      <m:e>
                        <m:r>
                          <a:rPr lang="en-US" b="1" i="1">
                            <a:latin typeface="Cambria Math"/>
                          </a:rPr>
                          <m:t>𝒘</m:t>
                        </m:r>
                      </m:e>
                      <m:sup>
                        <m:r>
                          <a:rPr lang="en-US" b="1" i="1">
                            <a:latin typeface="Cambria Math"/>
                          </a:rPr>
                          <m:t>𝑻</m:t>
                        </m:r>
                      </m:sup>
                    </m:sSup>
                    <m:r>
                      <a:rPr lang="en-US" b="1" i="1">
                        <a:latin typeface="Cambria Math"/>
                      </a:rPr>
                      <m:t>𝒙</m:t>
                    </m:r>
                    <m:r>
                      <a:rPr lang="en-US" b="1" i="1">
                        <a:latin typeface="Cambria Math"/>
                      </a:rPr>
                      <m:t>+</m:t>
                    </m:r>
                    <m:r>
                      <a:rPr lang="en-US" b="1" i="1">
                        <a:latin typeface="Cambria Math"/>
                      </a:rPr>
                      <m:t>𝒃</m:t>
                    </m:r>
                    <m:r>
                      <a:rPr lang="en-US" b="1" i="1">
                        <a:latin typeface="Cambria Math"/>
                      </a:rPr>
                      <m:t>=</m:t>
                    </m:r>
                    <m:r>
                      <a:rPr lang="en-US" b="1" i="1">
                        <a:latin typeface="Cambria Math"/>
                      </a:rPr>
                      <m:t>𝟎</m:t>
                    </m:r>
                  </m:oMath>
                </a14:m>
                <a:r>
                  <a:rPr lang="en-US" dirty="0"/>
                  <a:t> and </a:t>
                </a:r>
                <a14:m>
                  <m:oMath xmlns:m="http://schemas.openxmlformats.org/officeDocument/2006/math">
                    <m:sSup>
                      <m:sSupPr>
                        <m:ctrlPr>
                          <a:rPr lang="en-US" b="1" i="1">
                            <a:latin typeface="Cambria Math"/>
                          </a:rPr>
                        </m:ctrlPr>
                      </m:sSupPr>
                      <m:e>
                        <m:r>
                          <a:rPr lang="en-US" b="1" i="1">
                            <a:latin typeface="Cambria Math"/>
                          </a:rPr>
                          <m:t>𝒘</m:t>
                        </m:r>
                      </m:e>
                      <m:sup>
                        <m:r>
                          <a:rPr lang="en-US" b="1" i="1">
                            <a:latin typeface="Cambria Math"/>
                          </a:rPr>
                          <m:t>𝑻</m:t>
                        </m:r>
                      </m:sup>
                    </m:sSup>
                    <m:r>
                      <a:rPr lang="en-US" b="1" i="1">
                        <a:latin typeface="Cambria Math"/>
                      </a:rPr>
                      <m:t>𝒙</m:t>
                    </m:r>
                    <m:r>
                      <a:rPr lang="en-US" b="1" i="1">
                        <a:latin typeface="Cambria Math"/>
                      </a:rPr>
                      <m:t>+</m:t>
                    </m:r>
                    <m:r>
                      <a:rPr lang="en-US" b="1" i="1">
                        <a:latin typeface="Cambria Math"/>
                      </a:rPr>
                      <m:t>𝒃</m:t>
                    </m:r>
                    <m:r>
                      <a:rPr lang="en-US" b="1" i="1">
                        <a:latin typeface="Cambria Math"/>
                      </a:rPr>
                      <m:t>=</m:t>
                    </m:r>
                    <m:r>
                      <a:rPr lang="en-US" b="1" i="1">
                        <a:latin typeface="Cambria Math"/>
                      </a:rPr>
                      <m:t>𝟏</m:t>
                    </m:r>
                  </m:oMath>
                </a14:m>
                <a:r>
                  <a:rPr lang="en-US" dirty="0"/>
                  <a:t> and</a:t>
                </a:r>
                <a14:m>
                  <m:oMath xmlns:m="http://schemas.openxmlformats.org/officeDocument/2006/math">
                    <m:sSup>
                      <m:sSupPr>
                        <m:ctrlPr>
                          <a:rPr lang="en-US" b="1" i="1">
                            <a:latin typeface="Cambria Math"/>
                          </a:rPr>
                        </m:ctrlPr>
                      </m:sSupPr>
                      <m:e>
                        <m:r>
                          <a:rPr lang="en-US" b="1" i="1">
                            <a:latin typeface="Cambria Math"/>
                          </a:rPr>
                          <m:t> </m:t>
                        </m:r>
                        <m:r>
                          <a:rPr lang="en-US" b="1" i="1">
                            <a:latin typeface="Cambria Math"/>
                          </a:rPr>
                          <m:t>𝒘</m:t>
                        </m:r>
                      </m:e>
                      <m:sup>
                        <m:r>
                          <a:rPr lang="en-US" b="1" i="1">
                            <a:latin typeface="Cambria Math"/>
                          </a:rPr>
                          <m:t>𝑻</m:t>
                        </m:r>
                      </m:sup>
                    </m:sSup>
                    <m:r>
                      <a:rPr lang="en-US" b="1" i="1">
                        <a:latin typeface="Cambria Math"/>
                      </a:rPr>
                      <m:t>𝒙</m:t>
                    </m:r>
                    <m:r>
                      <a:rPr lang="en-US" b="1" i="1">
                        <a:latin typeface="Cambria Math"/>
                      </a:rPr>
                      <m:t>+</m:t>
                    </m:r>
                    <m:r>
                      <a:rPr lang="en-US" b="1" i="1">
                        <a:latin typeface="Cambria Math"/>
                      </a:rPr>
                      <m:t>𝒃</m:t>
                    </m:r>
                    <m:r>
                      <a:rPr lang="en-US" b="1" i="1">
                        <a:latin typeface="Cambria Math"/>
                      </a:rPr>
                      <m:t>=−</m:t>
                    </m:r>
                    <m:r>
                      <a:rPr lang="en-US" b="1" i="1">
                        <a:latin typeface="Cambria Math"/>
                      </a:rPr>
                      <m:t>𝟏</m:t>
                    </m:r>
                  </m:oMath>
                </a14:m>
                <a:r>
                  <a:rPr lang="en-US" dirty="0" smtClean="0"/>
                  <a:t>.</a:t>
                </a:r>
              </a:p>
              <a:p>
                <a:pPr lvl="1"/>
                <a:r>
                  <a:rPr lang="en-US" dirty="0"/>
                  <a:t>For an SVM, if we remove one of the support vectors from the training set, </a:t>
                </a:r>
                <a:r>
                  <a:rPr lang="en-US" dirty="0" smtClean="0"/>
                  <a:t>what happens to the decision boundary?</a:t>
                </a:r>
                <a:endParaRPr lang="en-US" dirty="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8650" y="1825624"/>
                <a:ext cx="7886700" cy="4812567"/>
              </a:xfrm>
              <a:blipFill rotWithShape="1">
                <a:blip r:embed="rId3"/>
                <a:stretch>
                  <a:fillRect l="-1005" t="-1772"/>
                </a:stretch>
              </a:blipFill>
            </p:spPr>
            <p:txBody>
              <a:bodyPr/>
              <a:lstStyle/>
              <a:p>
                <a:r>
                  <a:rPr lang="en-US">
                    <a:noFill/>
                  </a:rPr>
                  <a:t> </a:t>
                </a:r>
              </a:p>
            </p:txBody>
          </p:sp>
        </mc:Fallback>
      </mc:AlternateContent>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4109963" y="2251978"/>
            <a:ext cx="3737610" cy="2705735"/>
          </a:xfrm>
          <a:prstGeom prst="rect">
            <a:avLst/>
          </a:prstGeom>
          <a:noFill/>
          <a:ln>
            <a:noFill/>
          </a:ln>
        </p:spPr>
      </p:pic>
    </p:spTree>
    <p:extLst>
      <p:ext uri="{BB962C8B-B14F-4D97-AF65-F5344CB8AC3E}">
        <p14:creationId xmlns:p14="http://schemas.microsoft.com/office/powerpoint/2010/main" val="575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10061</TotalTime>
  <Words>649</Words>
  <Application>Microsoft Office PowerPoint</Application>
  <PresentationFormat>On-screen Show (4:3)</PresentationFormat>
  <Paragraphs>124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Revisions</vt:lpstr>
      <vt:lpstr>Final Exam </vt:lpstr>
      <vt:lpstr>Structure</vt:lpstr>
      <vt:lpstr>Study Guide </vt:lpstr>
      <vt:lpstr>Extended Study Guide </vt:lpstr>
      <vt:lpstr>Practice Questions </vt:lpstr>
      <vt:lpstr>Practice Questions </vt:lpstr>
      <vt:lpstr>Practice Questions </vt:lpstr>
      <vt:lpstr>Practice Questions </vt:lpstr>
      <vt:lpstr>General Advice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dc:title>
  <dc:creator>Sampath Jayarathna</dc:creator>
  <cp:lastModifiedBy>Sampath Jayarathna</cp:lastModifiedBy>
  <cp:revision>410</cp:revision>
  <cp:lastPrinted>2018-05-21T18:34:09Z</cp:lastPrinted>
  <dcterms:created xsi:type="dcterms:W3CDTF">2009-12-29T10:39:27Z</dcterms:created>
  <dcterms:modified xsi:type="dcterms:W3CDTF">2018-05-23T19:26:09Z</dcterms:modified>
</cp:coreProperties>
</file>