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6" r:id="rId5"/>
    <p:sldId id="259" r:id="rId6"/>
    <p:sldId id="267" r:id="rId7"/>
    <p:sldId id="262" r:id="rId8"/>
    <p:sldId id="263" r:id="rId9"/>
    <p:sldId id="264" r:id="rId10"/>
    <p:sldId id="265" r:id="rId11"/>
    <p:sldId id="260" r:id="rId12"/>
    <p:sldId id="261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79413" y="4776581"/>
            <a:ext cx="814234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Trends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413" y="5549371"/>
            <a:ext cx="8282866" cy="11285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Slides adopted from Dell Software Group, Guy Harrisons Top 5 Trends in Databases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Memory Databases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6" y="1587960"/>
            <a:ext cx="8921547" cy="47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Instrumented Human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sets grow rapidly - in part because they are increasingly gathered by cheap and numerous information-sensing Internet of things devices such as mobile devices, </a:t>
            </a:r>
            <a:r>
              <a:rPr lang="en-US" sz="2400" dirty="0" smtClean="0"/>
              <a:t>wearables, </a:t>
            </a:r>
            <a:r>
              <a:rPr lang="en-US" sz="2400" dirty="0"/>
              <a:t>software logs, cameras, microphones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47" y="3139055"/>
            <a:ext cx="4997365" cy="33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Instrumented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27"/>
            <a:ext cx="9144000" cy="52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Blockchain</a:t>
            </a:r>
            <a:r>
              <a:rPr lang="en-US" sz="3200" dirty="0" smtClean="0"/>
              <a:t> – Special kind of Distributed Database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Relational databases (RDBMS) organize data in tables and use the SQL query language. They became the norm in the 80s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Databases are distributed (DDBMS) when the storage devices are not all attached to a common processing unit such as the CPU, but are spread across a network. </a:t>
            </a:r>
            <a:endParaRPr lang="en-US" sz="2000" dirty="0" smtClean="0"/>
          </a:p>
          <a:p>
            <a:pPr lvl="1"/>
            <a:r>
              <a:rPr lang="en-US" sz="1800" dirty="0" smtClean="0"/>
              <a:t>NoSQL, </a:t>
            </a:r>
            <a:r>
              <a:rPr lang="en-US" sz="1800" dirty="0" err="1" smtClean="0"/>
              <a:t>NewSQL</a:t>
            </a:r>
            <a:r>
              <a:rPr lang="en-US" sz="1800" dirty="0" smtClean="0"/>
              <a:t>, Distributed Ledgers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5" y="3766141"/>
            <a:ext cx="5299411" cy="29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Blockchain</a:t>
            </a:r>
            <a:r>
              <a:rPr lang="en-US" sz="3200" dirty="0" smtClean="0"/>
              <a:t> – How it works?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4402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On the internet, anyone can publish information and then others can access it anywhere in the world. A </a:t>
            </a:r>
            <a:r>
              <a:rPr lang="en-US" sz="2000" dirty="0" err="1"/>
              <a:t>blockchain</a:t>
            </a:r>
            <a:r>
              <a:rPr lang="en-US" sz="2000" dirty="0"/>
              <a:t> allows anyone to send value anywhere in the world where the </a:t>
            </a:r>
            <a:r>
              <a:rPr lang="en-US" sz="2000" dirty="0" err="1"/>
              <a:t>blockchain</a:t>
            </a:r>
            <a:r>
              <a:rPr lang="en-US" sz="2000" dirty="0"/>
              <a:t> file can be accessed. But you must have a private, cryptographically created key to access only the blocks you “own.”</a:t>
            </a:r>
          </a:p>
          <a:p>
            <a:r>
              <a:rPr lang="en-US" sz="2000" dirty="0"/>
              <a:t>By giving a private key which you own to someone else, you effectively transfer the value of whatever is stored in that section of the </a:t>
            </a:r>
            <a:r>
              <a:rPr lang="en-US" sz="2000" dirty="0" err="1"/>
              <a:t>blockchain</a:t>
            </a:r>
            <a:r>
              <a:rPr lang="en-US" sz="2000" dirty="0"/>
              <a:t>.</a:t>
            </a:r>
          </a:p>
          <a:p>
            <a:r>
              <a:rPr lang="en-US" sz="2000" dirty="0"/>
              <a:t>So, to use the bitcoin example, keys are used to access addresses, which contain units of currency that have financial value. </a:t>
            </a:r>
            <a:endParaRPr lang="en-US" sz="2000" dirty="0" smtClean="0"/>
          </a:p>
          <a:p>
            <a:pPr lvl="1"/>
            <a:r>
              <a:rPr lang="en-US" sz="1600" dirty="0" smtClean="0"/>
              <a:t>This </a:t>
            </a:r>
            <a:r>
              <a:rPr lang="en-US" sz="1600" dirty="0"/>
              <a:t>fills the role of </a:t>
            </a:r>
            <a:r>
              <a:rPr lang="en-US" sz="1600" b="1" dirty="0"/>
              <a:t>recording the transfer</a:t>
            </a:r>
            <a:r>
              <a:rPr lang="en-US" sz="1600" dirty="0"/>
              <a:t>, which is traditionally carried out by banks.</a:t>
            </a:r>
          </a:p>
          <a:p>
            <a:pPr lvl="1"/>
            <a:r>
              <a:rPr lang="en-US" sz="1600" dirty="0"/>
              <a:t>It also fills a second role, </a:t>
            </a:r>
            <a:r>
              <a:rPr lang="en-US" sz="1600" b="1" dirty="0"/>
              <a:t>establishing trust and identity</a:t>
            </a:r>
            <a:r>
              <a:rPr lang="en-US" sz="1600" dirty="0"/>
              <a:t>, because no one can edit a </a:t>
            </a:r>
            <a:r>
              <a:rPr lang="en-US" sz="1600" dirty="0" err="1"/>
              <a:t>blockchain</a:t>
            </a:r>
            <a:r>
              <a:rPr lang="en-US" sz="1600" dirty="0"/>
              <a:t> without having the corresponding keys</a:t>
            </a:r>
            <a:r>
              <a:rPr lang="en-US" sz="1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Traditional – How it works?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" y="1788344"/>
            <a:ext cx="8348238" cy="413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Blockchain</a:t>
            </a:r>
            <a:r>
              <a:rPr lang="en-US" sz="3200" dirty="0" smtClean="0"/>
              <a:t> – How it works?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1" y="1690689"/>
            <a:ext cx="8601075" cy="38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Blockchain</a:t>
            </a:r>
            <a:r>
              <a:rPr lang="en-US" sz="3200" dirty="0" smtClean="0"/>
              <a:t> – How it works?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4402"/>
            <a:ext cx="7886700" cy="4637318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Blockchain</a:t>
            </a:r>
            <a:r>
              <a:rPr lang="en-US" sz="2000" dirty="0"/>
              <a:t> technology offers the intriguing possibility of eliminating this “middle man”. It does this by filling three important roles – recording transactions, establishing identity and establishing contracts – traditionally carried out by the financial services sector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But it is the third role, establishing contracts, that extends its usefulness outside the financial services sector. Apart from a unit of value (like a bitcoin), </a:t>
            </a:r>
            <a:r>
              <a:rPr lang="en-US" sz="2000" dirty="0" err="1"/>
              <a:t>blockchain</a:t>
            </a:r>
            <a:r>
              <a:rPr lang="en-US" sz="2000" dirty="0"/>
              <a:t> can be used to store any kind of digital </a:t>
            </a:r>
            <a:r>
              <a:rPr lang="en-US" sz="2000" dirty="0" smtClean="0"/>
              <a:t>information.</a:t>
            </a:r>
          </a:p>
          <a:p>
            <a:pPr lvl="1"/>
            <a:r>
              <a:rPr lang="en-US" sz="1600" dirty="0"/>
              <a:t>These are known as “smart contracts,” and the possibilities for their use are practically endless</a:t>
            </a:r>
            <a:r>
              <a:rPr lang="en-US" sz="1600" dirty="0" smtClean="0"/>
              <a:t>.</a:t>
            </a:r>
          </a:p>
          <a:p>
            <a:pPr lvl="1"/>
            <a:r>
              <a:rPr lang="en-US" dirty="0"/>
              <a:t>For example, your smart thermostat might communicate energy usage to a smart grid; when a certain number of wattage hours has been reached, another </a:t>
            </a:r>
            <a:r>
              <a:rPr lang="en-US" dirty="0" err="1"/>
              <a:t>blockchain</a:t>
            </a:r>
            <a:r>
              <a:rPr lang="en-US" dirty="0"/>
              <a:t> automatically transfers value from your account to the electric company, effectively automating the meter reader and the billing process.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doctor or patient issues a private key to a medical device, say a blood glucose monitor, the device could automatically and securely record a patient’s blood glucose levels, and then, potentially, communicate with an insulin delivery device to maintain blood glucose at a healthy level.</a:t>
            </a: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Blockchain</a:t>
            </a:r>
            <a:r>
              <a:rPr lang="en-US" sz="3200" dirty="0" smtClean="0"/>
              <a:t> – For </a:t>
            </a:r>
            <a:r>
              <a:rPr lang="en-US" sz="3200" dirty="0" err="1" smtClean="0"/>
              <a:t>Bussiness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8763"/>
            <a:ext cx="89725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7" y="365126"/>
            <a:ext cx="8575828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Blockchain</a:t>
            </a:r>
            <a:r>
              <a:rPr lang="en-US" sz="3200" dirty="0" smtClean="0"/>
              <a:t> Vs Databases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" y="1992531"/>
            <a:ext cx="4157000" cy="34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43" y="2268429"/>
            <a:ext cx="4456476" cy="20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“One size fits all”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9" y="1526555"/>
            <a:ext cx="8938841" cy="46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“One size fits all”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30" y="1856638"/>
            <a:ext cx="5726104" cy="4189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73037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single architecture cannot meet all those demands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platform drives new demands on the databases</a:t>
            </a:r>
          </a:p>
          <a:p>
            <a:pPr lvl="1"/>
            <a:r>
              <a:rPr lang="en-US" dirty="0" smtClean="0"/>
              <a:t>Global high availability</a:t>
            </a:r>
          </a:p>
          <a:p>
            <a:pPr lvl="1"/>
            <a:r>
              <a:rPr lang="en-US" dirty="0" smtClean="0"/>
              <a:t>Data volumes</a:t>
            </a:r>
          </a:p>
          <a:p>
            <a:pPr lvl="1"/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Transaction rates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7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Digital Data: Classification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1" y="2162175"/>
            <a:ext cx="8755729" cy="33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to 4 “V”s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2" y="1919182"/>
            <a:ext cx="4881973" cy="45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4" y="2420419"/>
            <a:ext cx="4872266" cy="3743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to 5 “V”s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" y="2505366"/>
            <a:ext cx="3819525" cy="3190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5510" y="3946849"/>
            <a:ext cx="503853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big data five v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 AKA “Data Science”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5" y="1623528"/>
            <a:ext cx="4481056" cy="410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89" y="1728011"/>
            <a:ext cx="3442726" cy="2545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89" y="4311206"/>
            <a:ext cx="3442726" cy="24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90689"/>
            <a:ext cx="7791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Disk?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06815" y="1533918"/>
            <a:ext cx="273037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5MB IBM HDD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1550731"/>
            <a:ext cx="2679797" cy="255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8" y="4105471"/>
            <a:ext cx="3387914" cy="2588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413" y="3054821"/>
            <a:ext cx="4918864" cy="36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14435</TotalTime>
  <Words>527</Words>
  <Application>Microsoft Office PowerPoint</Application>
  <PresentationFormat>On-screen Show (4:3)</PresentationFormat>
  <Paragraphs>54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Database Trends</vt:lpstr>
      <vt:lpstr>The end of “One size fits all”</vt:lpstr>
      <vt:lpstr>The end of “One size fits all”</vt:lpstr>
      <vt:lpstr>Digital Data: Classification </vt:lpstr>
      <vt:lpstr>The 3 to 4 “V”s</vt:lpstr>
      <vt:lpstr>The 3 to 5 “V”s</vt:lpstr>
      <vt:lpstr>Big Data Analytics AKA “Data Science”</vt:lpstr>
      <vt:lpstr>NoSQL</vt:lpstr>
      <vt:lpstr>The End of Disk?</vt:lpstr>
      <vt:lpstr>In Memory Databases</vt:lpstr>
      <vt:lpstr>Instrumented Human</vt:lpstr>
      <vt:lpstr>Instrumented World</vt:lpstr>
      <vt:lpstr>Blockchain – Special kind of Distributed Database</vt:lpstr>
      <vt:lpstr>Blockchain – How it works?</vt:lpstr>
      <vt:lpstr>Traditional – How it works?</vt:lpstr>
      <vt:lpstr>Blockchain – How it works?</vt:lpstr>
      <vt:lpstr>Blockchain – How it works?</vt:lpstr>
      <vt:lpstr>Blockchain – For Bussiness</vt:lpstr>
      <vt:lpstr>Blockchain Vs Databases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463</cp:revision>
  <dcterms:created xsi:type="dcterms:W3CDTF">2009-12-29T10:39:27Z</dcterms:created>
  <dcterms:modified xsi:type="dcterms:W3CDTF">2018-07-18T18:56:40Z</dcterms:modified>
</cp:coreProperties>
</file>