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sldIdLst>
    <p:sldId id="431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3366"/>
    <a:srgbClr val="00808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5665" autoAdjust="0"/>
  </p:normalViewPr>
  <p:slideViewPr>
    <p:cSldViewPr>
      <p:cViewPr>
        <p:scale>
          <a:sx n="90" d="100"/>
          <a:sy n="90" d="100"/>
        </p:scale>
        <p:origin x="-2256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BE316378-02C6-4AD6-AFEF-FB5DE99F2C7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82129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grpSp>
        <p:nvGrpSpPr>
          <p:cNvPr id="5" name="Group 1032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1033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endParaRPr lang="zh-CN" altLang="en-US" sz="2400" smtClean="0">
                <a:ea typeface="宋体" pitchFamily="2" charset="-122"/>
              </a:endParaRPr>
            </a:p>
          </p:txBody>
        </p:sp>
        <p:sp>
          <p:nvSpPr>
            <p:cNvPr id="7" name="Rectangle 1034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endParaRPr lang="zh-CN" altLang="en-US" sz="2400" smtClean="0">
                <a:ea typeface="宋体" pitchFamily="2" charset="-122"/>
              </a:endParaRPr>
            </a:p>
          </p:txBody>
        </p:sp>
        <p:sp>
          <p:nvSpPr>
            <p:cNvPr id="8" name="Rectangle 1035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endParaRPr lang="zh-CN" altLang="en-US" sz="2400" smtClean="0">
                <a:ea typeface="宋体" pitchFamily="2" charset="-122"/>
              </a:endParaRPr>
            </a:p>
          </p:txBody>
        </p:sp>
        <p:sp>
          <p:nvSpPr>
            <p:cNvPr id="9" name="Rectangle 1036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endParaRPr lang="zh-CN" altLang="en-US" sz="2400" smtClean="0">
                <a:ea typeface="宋体" pitchFamily="2" charset="-122"/>
              </a:endParaRPr>
            </a:p>
          </p:txBody>
        </p:sp>
        <p:sp>
          <p:nvSpPr>
            <p:cNvPr id="10" name="Line 1037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1038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endParaRPr lang="zh-CN" altLang="en-US" sz="2400" smtClean="0">
                <a:ea typeface="宋体" pitchFamily="2" charset="-122"/>
              </a:endParaRPr>
            </a:p>
          </p:txBody>
        </p:sp>
      </p:grpSp>
      <p:sp>
        <p:nvSpPr>
          <p:cNvPr id="5123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en-US" altLang="zh-CN"/>
              <a:t>Click to edit Master subtitle style</a:t>
            </a:r>
          </a:p>
        </p:txBody>
      </p:sp>
      <p:sp>
        <p:nvSpPr>
          <p:cNvPr id="12" name="Rectangle 102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Rectangle 103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" name="Rectangle 103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 smtClean="0"/>
            </a:lvl1pPr>
          </a:lstStyle>
          <a:p>
            <a:pPr>
              <a:defRPr/>
            </a:pPr>
            <a:fld id="{91415A59-C82F-49CF-B5BC-97E80F23908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52173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A9889-6320-4899-9A05-01A27AE0194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9803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02E02-1E75-4598-9FDC-DFF25224266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01023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AAC42-4A8F-4A5D-B94F-24C7E89751A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3" y="1066800"/>
            <a:ext cx="7699375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2875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569B7-3B59-4160-B3F4-09C54E1BC7A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6565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CBC96-B0F0-441C-93C9-BF9D68BB803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34640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3BE19-287D-4375-A2BF-05A19866FA1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3109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00F1F-A083-4DD5-9171-3C6C766A7D0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9968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2B346-777E-40F7-991A-F1CC0408DA3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48670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F8062-94C5-4905-B0B8-910E1756783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45434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2222E-15B8-4D9F-A9E3-E22A511127B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52377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9D75AC41-2F05-4808-9245-2CEBF0FE36E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 flipH="1">
            <a:off x="444500" y="1104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2537" y="1371600"/>
            <a:ext cx="235426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914400"/>
          </a:xfrm>
        </p:spPr>
        <p:txBody>
          <a:bodyPr/>
          <a:lstStyle/>
          <a:p>
            <a:pPr algn="ctr"/>
            <a:r>
              <a:rPr lang="en-US" sz="2800" b="1" dirty="0" smtClean="0"/>
              <a:t>“You might also like…” from Everyday Applications to Recommendations</a:t>
            </a:r>
            <a:endParaRPr lang="en-US" sz="2800" b="1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7932"/>
            <a:ext cx="8229600" cy="5139068"/>
          </a:xfrm>
        </p:spPr>
        <p:txBody>
          <a:bodyPr/>
          <a:lstStyle/>
          <a:p>
            <a:pPr>
              <a:spcAft>
                <a:spcPts val="500"/>
              </a:spcAft>
            </a:pPr>
            <a:r>
              <a:rPr lang="en-US" altLang="en-US" sz="2400" dirty="0" smtClean="0"/>
              <a:t>Customize </a:t>
            </a:r>
            <a:r>
              <a:rPr lang="en-US" altLang="en-US" sz="2400" dirty="0" smtClean="0"/>
              <a:t>search results based on the </a:t>
            </a:r>
            <a:br>
              <a:rPr lang="en-US" altLang="en-US" sz="2400" dirty="0" smtClean="0"/>
            </a:br>
            <a:r>
              <a:rPr lang="en-US" altLang="en-US" sz="2400" dirty="0" smtClean="0"/>
              <a:t>inferred interest of the user</a:t>
            </a:r>
          </a:p>
          <a:p>
            <a:pPr>
              <a:spcAft>
                <a:spcPts val="500"/>
              </a:spcAft>
            </a:pPr>
            <a:r>
              <a:rPr lang="en-US" altLang="en-US" sz="2400" b="1" i="1" dirty="0" smtClean="0"/>
              <a:t>User Interest Model</a:t>
            </a:r>
          </a:p>
          <a:p>
            <a:pPr lvl="1">
              <a:spcAft>
                <a:spcPts val="500"/>
              </a:spcAft>
            </a:pPr>
            <a:r>
              <a:rPr lang="en-US" altLang="en-US" sz="2000" dirty="0" smtClean="0"/>
              <a:t>Query input (short, ambiguous)</a:t>
            </a:r>
          </a:p>
          <a:p>
            <a:pPr marL="471487" lvl="1" indent="0">
              <a:spcAft>
                <a:spcPts val="500"/>
              </a:spcAft>
              <a:buNone/>
            </a:pP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endParaRPr lang="en-US" altLang="en-US" sz="2000" dirty="0" smtClean="0"/>
          </a:p>
          <a:p>
            <a:pPr lvl="2">
              <a:spcAft>
                <a:spcPts val="500"/>
              </a:spcAft>
            </a:pPr>
            <a:endParaRPr lang="en-US" altLang="en-US" sz="1600" dirty="0"/>
          </a:p>
          <a:p>
            <a:pPr lvl="2">
              <a:spcAft>
                <a:spcPts val="500"/>
              </a:spcAft>
            </a:pPr>
            <a:endParaRPr lang="en-US" altLang="en-US" sz="1600" dirty="0" smtClean="0"/>
          </a:p>
          <a:p>
            <a:pPr lvl="2">
              <a:spcAft>
                <a:spcPts val="500"/>
              </a:spcAft>
            </a:pPr>
            <a:endParaRPr lang="en-US" altLang="en-US" sz="1600" dirty="0"/>
          </a:p>
          <a:p>
            <a:pPr marL="3175" lvl="2" indent="0" algn="ctr">
              <a:spcAft>
                <a:spcPts val="500"/>
              </a:spcAft>
              <a:buNone/>
            </a:pPr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dirty="0" smtClean="0"/>
              <a:t>how </a:t>
            </a:r>
            <a:r>
              <a:rPr lang="en-US" altLang="en-US" dirty="0"/>
              <a:t>can we build more valuable models of a user’s interests based on their </a:t>
            </a:r>
            <a:r>
              <a:rPr lang="en-US" altLang="en-US" b="1" i="1" dirty="0"/>
              <a:t>prior</a:t>
            </a:r>
            <a:r>
              <a:rPr lang="en-US" altLang="en-US" dirty="0"/>
              <a:t> </a:t>
            </a:r>
            <a:r>
              <a:rPr lang="en-US" altLang="en-US" dirty="0" smtClean="0"/>
              <a:t>activities?</a:t>
            </a:r>
          </a:p>
          <a:p>
            <a:pPr marL="909637" lvl="2" indent="0">
              <a:spcAft>
                <a:spcPts val="500"/>
              </a:spcAft>
              <a:buNone/>
            </a:pPr>
            <a:endParaRPr lang="en-US" altLang="en-US" sz="1600" dirty="0" smtClean="0"/>
          </a:p>
          <a:p>
            <a:pPr>
              <a:spcAft>
                <a:spcPts val="500"/>
              </a:spcAft>
              <a:buFont typeface="Wingdings" pitchFamily="2" charset="2"/>
              <a:buNone/>
            </a:pPr>
            <a:endParaRPr lang="en-US" altLang="en-US" sz="2400" b="1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074139"/>
            <a:ext cx="1219200" cy="1507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886199"/>
            <a:ext cx="7171925" cy="1905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537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21882</TotalTime>
  <Words>17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Quadrant</vt:lpstr>
      <vt:lpstr>“You might also like…” from Everyday Applications to Recommendations</vt:lpstr>
    </vt:vector>
  </TitlesOfParts>
  <Company>CSE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Model (III)</dc:title>
  <dc:creator>rongjin</dc:creator>
  <cp:lastModifiedBy>Sampath</cp:lastModifiedBy>
  <cp:revision>776</cp:revision>
  <dcterms:created xsi:type="dcterms:W3CDTF">2004-01-27T01:40:44Z</dcterms:created>
  <dcterms:modified xsi:type="dcterms:W3CDTF">2014-10-29T20:38:47Z</dcterms:modified>
</cp:coreProperties>
</file>