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notesMasterIdLst>
    <p:notesMasterId r:id="rId17"/>
  </p:notesMasterIdLst>
  <p:handoutMasterIdLst>
    <p:handoutMasterId r:id="rId18"/>
  </p:handoutMasterIdLst>
  <p:sldIdLst>
    <p:sldId id="363" r:id="rId2"/>
    <p:sldId id="350" r:id="rId3"/>
    <p:sldId id="341" r:id="rId4"/>
    <p:sldId id="340" r:id="rId5"/>
    <p:sldId id="351" r:id="rId6"/>
    <p:sldId id="352" r:id="rId7"/>
    <p:sldId id="342" r:id="rId8"/>
    <p:sldId id="356" r:id="rId9"/>
    <p:sldId id="343" r:id="rId10"/>
    <p:sldId id="353" r:id="rId11"/>
    <p:sldId id="358" r:id="rId12"/>
    <p:sldId id="359" r:id="rId13"/>
    <p:sldId id="361" r:id="rId14"/>
    <p:sldId id="362" r:id="rId15"/>
    <p:sldId id="360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24D"/>
    <a:srgbClr val="5B8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4720"/>
    </p:cViewPr>
  </p:sorter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path Jayarathna" userId="aa7a8714-7736-4927-8c16-9ff815108838" providerId="ADAL" clId="{A92EAB33-BCFD-4A00-BA77-E8E0E1C63E4A}"/>
    <pc:docChg chg="modSld">
      <pc:chgData name="Sampath Jayarathna" userId="aa7a8714-7736-4927-8c16-9ff815108838" providerId="ADAL" clId="{A92EAB33-BCFD-4A00-BA77-E8E0E1C63E4A}" dt="2017-09-12T02:28:40.084" v="0" actId="20577"/>
      <pc:docMkLst>
        <pc:docMk/>
      </pc:docMkLst>
      <pc:sldChg chg="modSp">
        <pc:chgData name="Sampath Jayarathna" userId="aa7a8714-7736-4927-8c16-9ff815108838" providerId="ADAL" clId="{A92EAB33-BCFD-4A00-BA77-E8E0E1C63E4A}" dt="2017-09-12T02:28:40.084" v="0" actId="20577"/>
        <pc:sldMkLst>
          <pc:docMk/>
          <pc:sldMk cId="0" sldId="256"/>
        </pc:sldMkLst>
        <pc:spChg chg="mod">
          <ac:chgData name="Sampath Jayarathna" userId="aa7a8714-7736-4927-8c16-9ff815108838" providerId="ADAL" clId="{A92EAB33-BCFD-4A00-BA77-E8E0E1C63E4A}" dt="2017-09-12T02:28:40.084" v="0" actId="20577"/>
          <ac:spMkLst>
            <pc:docMk/>
            <pc:sldMk cId="0" sldId="256"/>
            <ac:spMk id="13314" creationId="{00000000-0000-0000-0000-000000000000}"/>
          </ac:spMkLst>
        </pc:spChg>
      </pc:sldChg>
    </pc:docChg>
  </pc:docChgLst>
  <pc:docChgLst>
    <pc:chgData name="Sampath Jayarathna" userId="aa7a8714-7736-4927-8c16-9ff815108838" providerId="ADAL" clId="{499EBE74-92CE-4708-B4D0-D68D5EA82886}"/>
    <pc:docChg chg="custSel addSld delSld modSld sldOrd">
      <pc:chgData name="Sampath Jayarathna" userId="aa7a8714-7736-4927-8c16-9ff815108838" providerId="ADAL" clId="{499EBE74-92CE-4708-B4D0-D68D5EA82886}" dt="2017-09-24T18:01:35.321" v="430"/>
      <pc:docMkLst>
        <pc:docMk/>
      </pc:docMkLst>
      <pc:sldChg chg="modSp">
        <pc:chgData name="Sampath Jayarathna" userId="aa7a8714-7736-4927-8c16-9ff815108838" providerId="ADAL" clId="{499EBE74-92CE-4708-B4D0-D68D5EA82886}" dt="2017-09-24T16:46:30.011" v="37" actId="20577"/>
        <pc:sldMkLst>
          <pc:docMk/>
          <pc:sldMk cId="0" sldId="256"/>
        </pc:sldMkLst>
        <pc:spChg chg="mod">
          <ac:chgData name="Sampath Jayarathna" userId="aa7a8714-7736-4927-8c16-9ff815108838" providerId="ADAL" clId="{499EBE74-92CE-4708-B4D0-D68D5EA82886}" dt="2017-09-24T16:46:12.246" v="36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Sampath Jayarathna" userId="aa7a8714-7736-4927-8c16-9ff815108838" providerId="ADAL" clId="{499EBE74-92CE-4708-B4D0-D68D5EA82886}" dt="2017-09-24T16:46:30.011" v="37" actId="20577"/>
          <ac:spMkLst>
            <pc:docMk/>
            <pc:sldMk cId="0" sldId="256"/>
            <ac:spMk id="13314" creationId="{00000000-0000-0000-0000-000000000000}"/>
          </ac:spMkLst>
        </pc:spChg>
      </pc:sldChg>
      <pc:sldChg chg="modSp">
        <pc:chgData name="Sampath Jayarathna" userId="aa7a8714-7736-4927-8c16-9ff815108838" providerId="ADAL" clId="{499EBE74-92CE-4708-B4D0-D68D5EA82886}" dt="2017-09-24T16:47:41.258" v="48"/>
        <pc:sldMkLst>
          <pc:docMk/>
          <pc:sldMk cId="450086219" sldId="340"/>
        </pc:sldMkLst>
        <pc:spChg chg="mod">
          <ac:chgData name="Sampath Jayarathna" userId="aa7a8714-7736-4927-8c16-9ff815108838" providerId="ADAL" clId="{499EBE74-92CE-4708-B4D0-D68D5EA82886}" dt="2017-09-24T16:47:41.258" v="48"/>
          <ac:spMkLst>
            <pc:docMk/>
            <pc:sldMk cId="450086219" sldId="340"/>
            <ac:spMk id="3" creationId="{00000000-0000-0000-0000-000000000000}"/>
          </ac:spMkLst>
        </pc:spChg>
      </pc:sldChg>
      <pc:sldChg chg="modAnim">
        <pc:chgData name="Sampath Jayarathna" userId="aa7a8714-7736-4927-8c16-9ff815108838" providerId="ADAL" clId="{499EBE74-92CE-4708-B4D0-D68D5EA82886}" dt="2017-09-24T17:25:22.242" v="406"/>
        <pc:sldMkLst>
          <pc:docMk/>
          <pc:sldMk cId="265880121" sldId="343"/>
        </pc:sldMkLst>
      </pc:sldChg>
      <pc:sldChg chg="modSp">
        <pc:chgData name="Sampath Jayarathna" userId="aa7a8714-7736-4927-8c16-9ff815108838" providerId="ADAL" clId="{499EBE74-92CE-4708-B4D0-D68D5EA82886}" dt="2017-09-24T16:59:45.445" v="86"/>
        <pc:sldMkLst>
          <pc:docMk/>
          <pc:sldMk cId="858178701" sldId="353"/>
        </pc:sldMkLst>
        <pc:spChg chg="mod">
          <ac:chgData name="Sampath Jayarathna" userId="aa7a8714-7736-4927-8c16-9ff815108838" providerId="ADAL" clId="{499EBE74-92CE-4708-B4D0-D68D5EA82886}" dt="2017-09-24T16:59:45.445" v="86"/>
          <ac:spMkLst>
            <pc:docMk/>
            <pc:sldMk cId="858178701" sldId="353"/>
            <ac:spMk id="3" creationId="{00000000-0000-0000-0000-000000000000}"/>
          </ac:spMkLst>
        </pc:spChg>
      </pc:sldChg>
      <pc:sldChg chg="del">
        <pc:chgData name="Sampath Jayarathna" userId="aa7a8714-7736-4927-8c16-9ff815108838" providerId="ADAL" clId="{499EBE74-92CE-4708-B4D0-D68D5EA82886}" dt="2017-09-12T15:04:08.729" v="1" actId="2696"/>
        <pc:sldMkLst>
          <pc:docMk/>
          <pc:sldMk cId="3814497085" sldId="372"/>
        </pc:sldMkLst>
      </pc:sldChg>
      <pc:sldChg chg="del">
        <pc:chgData name="Sampath Jayarathna" userId="aa7a8714-7736-4927-8c16-9ff815108838" providerId="ADAL" clId="{499EBE74-92CE-4708-B4D0-D68D5EA82886}" dt="2017-09-12T15:04:09.166" v="2" actId="2696"/>
        <pc:sldMkLst>
          <pc:docMk/>
          <pc:sldMk cId="410254146" sldId="373"/>
        </pc:sldMkLst>
      </pc:sldChg>
      <pc:sldChg chg="del">
        <pc:chgData name="Sampath Jayarathna" userId="aa7a8714-7736-4927-8c16-9ff815108838" providerId="ADAL" clId="{499EBE74-92CE-4708-B4D0-D68D5EA82886}" dt="2017-09-12T15:04:10.197" v="5" actId="2696"/>
        <pc:sldMkLst>
          <pc:docMk/>
          <pc:sldMk cId="2465032117" sldId="416"/>
        </pc:sldMkLst>
      </pc:sldChg>
      <pc:sldChg chg="del">
        <pc:chgData name="Sampath Jayarathna" userId="aa7a8714-7736-4927-8c16-9ff815108838" providerId="ADAL" clId="{499EBE74-92CE-4708-B4D0-D68D5EA82886}" dt="2017-09-12T15:04:10.431" v="6" actId="2696"/>
        <pc:sldMkLst>
          <pc:docMk/>
          <pc:sldMk cId="560557113" sldId="417"/>
        </pc:sldMkLst>
      </pc:sldChg>
      <pc:sldChg chg="del">
        <pc:chgData name="Sampath Jayarathna" userId="aa7a8714-7736-4927-8c16-9ff815108838" providerId="ADAL" clId="{499EBE74-92CE-4708-B4D0-D68D5EA82886}" dt="2017-09-12T15:04:10.931" v="7" actId="2696"/>
        <pc:sldMkLst>
          <pc:docMk/>
          <pc:sldMk cId="604490762" sldId="419"/>
        </pc:sldMkLst>
      </pc:sldChg>
      <pc:sldChg chg="del">
        <pc:chgData name="Sampath Jayarathna" userId="aa7a8714-7736-4927-8c16-9ff815108838" providerId="ADAL" clId="{499EBE74-92CE-4708-B4D0-D68D5EA82886}" dt="2017-09-12T15:04:11.227" v="8" actId="2696"/>
        <pc:sldMkLst>
          <pc:docMk/>
          <pc:sldMk cId="1281587551" sldId="420"/>
        </pc:sldMkLst>
      </pc:sldChg>
      <pc:sldChg chg="del">
        <pc:chgData name="Sampath Jayarathna" userId="aa7a8714-7736-4927-8c16-9ff815108838" providerId="ADAL" clId="{499EBE74-92CE-4708-B4D0-D68D5EA82886}" dt="2017-09-12T15:04:11.603" v="9" actId="2696"/>
        <pc:sldMkLst>
          <pc:docMk/>
          <pc:sldMk cId="1504104208" sldId="421"/>
        </pc:sldMkLst>
      </pc:sldChg>
      <pc:sldChg chg="del">
        <pc:chgData name="Sampath Jayarathna" userId="aa7a8714-7736-4927-8c16-9ff815108838" providerId="ADAL" clId="{499EBE74-92CE-4708-B4D0-D68D5EA82886}" dt="2017-09-12T15:04:11.994" v="10" actId="2696"/>
        <pc:sldMkLst>
          <pc:docMk/>
          <pc:sldMk cId="3480587755" sldId="422"/>
        </pc:sldMkLst>
      </pc:sldChg>
      <pc:sldChg chg="del">
        <pc:chgData name="Sampath Jayarathna" userId="aa7a8714-7736-4927-8c16-9ff815108838" providerId="ADAL" clId="{499EBE74-92CE-4708-B4D0-D68D5EA82886}" dt="2017-09-12T15:04:12.446" v="11" actId="2696"/>
        <pc:sldMkLst>
          <pc:docMk/>
          <pc:sldMk cId="1631321762" sldId="423"/>
        </pc:sldMkLst>
      </pc:sldChg>
      <pc:sldChg chg="del">
        <pc:chgData name="Sampath Jayarathna" userId="aa7a8714-7736-4927-8c16-9ff815108838" providerId="ADAL" clId="{499EBE74-92CE-4708-B4D0-D68D5EA82886}" dt="2017-09-12T15:04:12.821" v="12" actId="2696"/>
        <pc:sldMkLst>
          <pc:docMk/>
          <pc:sldMk cId="3371586983" sldId="424"/>
        </pc:sldMkLst>
      </pc:sldChg>
      <pc:sldChg chg="del">
        <pc:chgData name="Sampath Jayarathna" userId="aa7a8714-7736-4927-8c16-9ff815108838" providerId="ADAL" clId="{499EBE74-92CE-4708-B4D0-D68D5EA82886}" dt="2017-09-12T15:04:13.180" v="13" actId="2696"/>
        <pc:sldMkLst>
          <pc:docMk/>
          <pc:sldMk cId="617484425" sldId="426"/>
        </pc:sldMkLst>
      </pc:sldChg>
      <pc:sldChg chg="del">
        <pc:chgData name="Sampath Jayarathna" userId="aa7a8714-7736-4927-8c16-9ff815108838" providerId="ADAL" clId="{499EBE74-92CE-4708-B4D0-D68D5EA82886}" dt="2017-09-12T15:04:13.477" v="14" actId="2696"/>
        <pc:sldMkLst>
          <pc:docMk/>
          <pc:sldMk cId="2443456539" sldId="427"/>
        </pc:sldMkLst>
      </pc:sldChg>
      <pc:sldChg chg="del">
        <pc:chgData name="Sampath Jayarathna" userId="aa7a8714-7736-4927-8c16-9ff815108838" providerId="ADAL" clId="{499EBE74-92CE-4708-B4D0-D68D5EA82886}" dt="2017-09-12T15:04:13.743" v="15" actId="2696"/>
        <pc:sldMkLst>
          <pc:docMk/>
          <pc:sldMk cId="2385046714" sldId="428"/>
        </pc:sldMkLst>
      </pc:sldChg>
      <pc:sldChg chg="del">
        <pc:chgData name="Sampath Jayarathna" userId="aa7a8714-7736-4927-8c16-9ff815108838" providerId="ADAL" clId="{499EBE74-92CE-4708-B4D0-D68D5EA82886}" dt="2017-09-12T15:04:14.008" v="16" actId="2696"/>
        <pc:sldMkLst>
          <pc:docMk/>
          <pc:sldMk cId="2459958421" sldId="429"/>
        </pc:sldMkLst>
      </pc:sldChg>
      <pc:sldChg chg="del">
        <pc:chgData name="Sampath Jayarathna" userId="aa7a8714-7736-4927-8c16-9ff815108838" providerId="ADAL" clId="{499EBE74-92CE-4708-B4D0-D68D5EA82886}" dt="2017-09-12T15:04:14.523" v="17" actId="2696"/>
        <pc:sldMkLst>
          <pc:docMk/>
          <pc:sldMk cId="2604325515" sldId="430"/>
        </pc:sldMkLst>
      </pc:sldChg>
      <pc:sldChg chg="del">
        <pc:chgData name="Sampath Jayarathna" userId="aa7a8714-7736-4927-8c16-9ff815108838" providerId="ADAL" clId="{499EBE74-92CE-4708-B4D0-D68D5EA82886}" dt="2017-09-12T15:04:14.962" v="18" actId="2696"/>
        <pc:sldMkLst>
          <pc:docMk/>
          <pc:sldMk cId="4287012752" sldId="431"/>
        </pc:sldMkLst>
      </pc:sldChg>
      <pc:sldChg chg="del">
        <pc:chgData name="Sampath Jayarathna" userId="aa7a8714-7736-4927-8c16-9ff815108838" providerId="ADAL" clId="{499EBE74-92CE-4708-B4D0-D68D5EA82886}" dt="2017-09-12T15:04:15.523" v="19" actId="2696"/>
        <pc:sldMkLst>
          <pc:docMk/>
          <pc:sldMk cId="3254873868" sldId="432"/>
        </pc:sldMkLst>
      </pc:sldChg>
      <pc:sldChg chg="del">
        <pc:chgData name="Sampath Jayarathna" userId="aa7a8714-7736-4927-8c16-9ff815108838" providerId="ADAL" clId="{499EBE74-92CE-4708-B4D0-D68D5EA82886}" dt="2017-09-12T15:04:15.958" v="20" actId="2696"/>
        <pc:sldMkLst>
          <pc:docMk/>
          <pc:sldMk cId="2149540359" sldId="433"/>
        </pc:sldMkLst>
      </pc:sldChg>
      <pc:sldChg chg="del">
        <pc:chgData name="Sampath Jayarathna" userId="aa7a8714-7736-4927-8c16-9ff815108838" providerId="ADAL" clId="{499EBE74-92CE-4708-B4D0-D68D5EA82886}" dt="2017-09-12T15:04:16.368" v="21" actId="2696"/>
        <pc:sldMkLst>
          <pc:docMk/>
          <pc:sldMk cId="1431824454" sldId="434"/>
        </pc:sldMkLst>
      </pc:sldChg>
      <pc:sldChg chg="del">
        <pc:chgData name="Sampath Jayarathna" userId="aa7a8714-7736-4927-8c16-9ff815108838" providerId="ADAL" clId="{499EBE74-92CE-4708-B4D0-D68D5EA82886}" dt="2017-09-12T15:04:16.802" v="22" actId="2696"/>
        <pc:sldMkLst>
          <pc:docMk/>
          <pc:sldMk cId="177052231" sldId="436"/>
        </pc:sldMkLst>
      </pc:sldChg>
      <pc:sldChg chg="del">
        <pc:chgData name="Sampath Jayarathna" userId="aa7a8714-7736-4927-8c16-9ff815108838" providerId="ADAL" clId="{499EBE74-92CE-4708-B4D0-D68D5EA82886}" dt="2017-09-12T15:04:17.192" v="23" actId="2696"/>
        <pc:sldMkLst>
          <pc:docMk/>
          <pc:sldMk cId="237875402" sldId="437"/>
        </pc:sldMkLst>
      </pc:sldChg>
      <pc:sldChg chg="del">
        <pc:chgData name="Sampath Jayarathna" userId="aa7a8714-7736-4927-8c16-9ff815108838" providerId="ADAL" clId="{499EBE74-92CE-4708-B4D0-D68D5EA82886}" dt="2017-09-12T15:04:17.717" v="24" actId="2696"/>
        <pc:sldMkLst>
          <pc:docMk/>
          <pc:sldMk cId="4022589867" sldId="438"/>
        </pc:sldMkLst>
      </pc:sldChg>
      <pc:sldChg chg="del">
        <pc:chgData name="Sampath Jayarathna" userId="aa7a8714-7736-4927-8c16-9ff815108838" providerId="ADAL" clId="{499EBE74-92CE-4708-B4D0-D68D5EA82886}" dt="2017-09-12T15:04:18.371" v="25" actId="2696"/>
        <pc:sldMkLst>
          <pc:docMk/>
          <pc:sldMk cId="2877326565" sldId="441"/>
        </pc:sldMkLst>
      </pc:sldChg>
      <pc:sldChg chg="del">
        <pc:chgData name="Sampath Jayarathna" userId="aa7a8714-7736-4927-8c16-9ff815108838" providerId="ADAL" clId="{499EBE74-92CE-4708-B4D0-D68D5EA82886}" dt="2017-09-12T15:04:18.723" v="26" actId="2696"/>
        <pc:sldMkLst>
          <pc:docMk/>
          <pc:sldMk cId="1634963024" sldId="443"/>
        </pc:sldMkLst>
      </pc:sldChg>
      <pc:sldChg chg="del">
        <pc:chgData name="Sampath Jayarathna" userId="aa7a8714-7736-4927-8c16-9ff815108838" providerId="ADAL" clId="{499EBE74-92CE-4708-B4D0-D68D5EA82886}" dt="2017-09-12T15:04:19.163" v="27" actId="2696"/>
        <pc:sldMkLst>
          <pc:docMk/>
          <pc:sldMk cId="674464450" sldId="444"/>
        </pc:sldMkLst>
      </pc:sldChg>
      <pc:sldChg chg="del">
        <pc:chgData name="Sampath Jayarathna" userId="aa7a8714-7736-4927-8c16-9ff815108838" providerId="ADAL" clId="{499EBE74-92CE-4708-B4D0-D68D5EA82886}" dt="2017-09-12T15:04:19.523" v="28" actId="2696"/>
        <pc:sldMkLst>
          <pc:docMk/>
          <pc:sldMk cId="1103648532" sldId="445"/>
        </pc:sldMkLst>
      </pc:sldChg>
      <pc:sldChg chg="del">
        <pc:chgData name="Sampath Jayarathna" userId="aa7a8714-7736-4927-8c16-9ff815108838" providerId="ADAL" clId="{499EBE74-92CE-4708-B4D0-D68D5EA82886}" dt="2017-09-12T15:04:19.965" v="29" actId="2696"/>
        <pc:sldMkLst>
          <pc:docMk/>
          <pc:sldMk cId="2310452793" sldId="446"/>
        </pc:sldMkLst>
      </pc:sldChg>
      <pc:sldChg chg="del">
        <pc:chgData name="Sampath Jayarathna" userId="aa7a8714-7736-4927-8c16-9ff815108838" providerId="ADAL" clId="{499EBE74-92CE-4708-B4D0-D68D5EA82886}" dt="2017-09-12T15:04:20.408" v="30" actId="2696"/>
        <pc:sldMkLst>
          <pc:docMk/>
          <pc:sldMk cId="2034690977" sldId="447"/>
        </pc:sldMkLst>
      </pc:sldChg>
      <pc:sldChg chg="del">
        <pc:chgData name="Sampath Jayarathna" userId="aa7a8714-7736-4927-8c16-9ff815108838" providerId="ADAL" clId="{499EBE74-92CE-4708-B4D0-D68D5EA82886}" dt="2017-09-12T15:04:20.804" v="31" actId="2696"/>
        <pc:sldMkLst>
          <pc:docMk/>
          <pc:sldMk cId="1558320191" sldId="448"/>
        </pc:sldMkLst>
      </pc:sldChg>
      <pc:sldChg chg="del">
        <pc:chgData name="Sampath Jayarathna" userId="aa7a8714-7736-4927-8c16-9ff815108838" providerId="ADAL" clId="{499EBE74-92CE-4708-B4D0-D68D5EA82886}" dt="2017-09-12T15:04:21.274" v="32" actId="2696"/>
        <pc:sldMkLst>
          <pc:docMk/>
          <pc:sldMk cId="3719010250" sldId="449"/>
        </pc:sldMkLst>
      </pc:sldChg>
      <pc:sldChg chg="del">
        <pc:chgData name="Sampath Jayarathna" userId="aa7a8714-7736-4927-8c16-9ff815108838" providerId="ADAL" clId="{499EBE74-92CE-4708-B4D0-D68D5EA82886}" dt="2017-09-12T15:04:21.916" v="33" actId="2696"/>
        <pc:sldMkLst>
          <pc:docMk/>
          <pc:sldMk cId="364204776" sldId="450"/>
        </pc:sldMkLst>
      </pc:sldChg>
      <pc:sldChg chg="del">
        <pc:chgData name="Sampath Jayarathna" userId="aa7a8714-7736-4927-8c16-9ff815108838" providerId="ADAL" clId="{499EBE74-92CE-4708-B4D0-D68D5EA82886}" dt="2017-09-12T15:04:09.696" v="3" actId="2696"/>
        <pc:sldMkLst>
          <pc:docMk/>
          <pc:sldMk cId="314550613" sldId="451"/>
        </pc:sldMkLst>
      </pc:sldChg>
      <pc:sldChg chg="del">
        <pc:chgData name="Sampath Jayarathna" userId="aa7a8714-7736-4927-8c16-9ff815108838" providerId="ADAL" clId="{499EBE74-92CE-4708-B4D0-D68D5EA82886}" dt="2017-09-12T15:04:09.994" v="4" actId="2696"/>
        <pc:sldMkLst>
          <pc:docMk/>
          <pc:sldMk cId="1882339211" sldId="452"/>
        </pc:sldMkLst>
      </pc:sldChg>
      <pc:sldChg chg="modAnim">
        <pc:chgData name="Sampath Jayarathna" userId="aa7a8714-7736-4927-8c16-9ff815108838" providerId="ADAL" clId="{499EBE74-92CE-4708-B4D0-D68D5EA82886}" dt="2017-09-24T17:59:08.893" v="413"/>
        <pc:sldMkLst>
          <pc:docMk/>
          <pc:sldMk cId="2324434147" sldId="459"/>
        </pc:sldMkLst>
      </pc:sldChg>
      <pc:sldChg chg="modSp modAnim">
        <pc:chgData name="Sampath Jayarathna" userId="aa7a8714-7736-4927-8c16-9ff815108838" providerId="ADAL" clId="{499EBE74-92CE-4708-B4D0-D68D5EA82886}" dt="2017-09-24T17:59:28.132" v="417"/>
        <pc:sldMkLst>
          <pc:docMk/>
          <pc:sldMk cId="2673305904" sldId="460"/>
        </pc:sldMkLst>
        <pc:spChg chg="mod">
          <ac:chgData name="Sampath Jayarathna" userId="aa7a8714-7736-4927-8c16-9ff815108838" providerId="ADAL" clId="{499EBE74-92CE-4708-B4D0-D68D5EA82886}" dt="2017-09-24T17:59:28.132" v="417"/>
          <ac:spMkLst>
            <pc:docMk/>
            <pc:sldMk cId="2673305904" sldId="460"/>
            <ac:spMk id="27652" creationId="{60C014B1-9F59-4E24-8530-CDDA149C3C8F}"/>
          </ac:spMkLst>
        </pc:spChg>
      </pc:sldChg>
      <pc:sldChg chg="modAnim">
        <pc:chgData name="Sampath Jayarathna" userId="aa7a8714-7736-4927-8c16-9ff815108838" providerId="ADAL" clId="{499EBE74-92CE-4708-B4D0-D68D5EA82886}" dt="2017-09-24T18:01:35.321" v="430"/>
        <pc:sldMkLst>
          <pc:docMk/>
          <pc:sldMk cId="3569340784" sldId="462"/>
        </pc:sldMkLst>
      </pc:sldChg>
      <pc:sldChg chg="modAnim">
        <pc:chgData name="Sampath Jayarathna" userId="aa7a8714-7736-4927-8c16-9ff815108838" providerId="ADAL" clId="{499EBE74-92CE-4708-B4D0-D68D5EA82886}" dt="2017-09-24T18:01:26.949" v="428"/>
        <pc:sldMkLst>
          <pc:docMk/>
          <pc:sldMk cId="1650374584" sldId="463"/>
        </pc:sldMkLst>
      </pc:sldChg>
      <pc:sldChg chg="modAnim">
        <pc:chgData name="Sampath Jayarathna" userId="aa7a8714-7736-4927-8c16-9ff815108838" providerId="ADAL" clId="{499EBE74-92CE-4708-B4D0-D68D5EA82886}" dt="2017-09-24T18:01:21.010" v="427"/>
        <pc:sldMkLst>
          <pc:docMk/>
          <pc:sldMk cId="1732650775" sldId="464"/>
        </pc:sldMkLst>
      </pc:sldChg>
      <pc:sldChg chg="modAnim">
        <pc:chgData name="Sampath Jayarathna" userId="aa7a8714-7736-4927-8c16-9ff815108838" providerId="ADAL" clId="{499EBE74-92CE-4708-B4D0-D68D5EA82886}" dt="2017-09-24T18:01:06.897" v="424"/>
        <pc:sldMkLst>
          <pc:docMk/>
          <pc:sldMk cId="2381656722" sldId="465"/>
        </pc:sldMkLst>
      </pc:sldChg>
      <pc:sldChg chg="modAnim">
        <pc:chgData name="Sampath Jayarathna" userId="aa7a8714-7736-4927-8c16-9ff815108838" providerId="ADAL" clId="{499EBE74-92CE-4708-B4D0-D68D5EA82886}" dt="2017-09-24T18:00:51.651" v="422"/>
        <pc:sldMkLst>
          <pc:docMk/>
          <pc:sldMk cId="2743797303" sldId="467"/>
        </pc:sldMkLst>
      </pc:sldChg>
      <pc:sldChg chg="modSp modAnim">
        <pc:chgData name="Sampath Jayarathna" userId="aa7a8714-7736-4927-8c16-9ff815108838" providerId="ADAL" clId="{499EBE74-92CE-4708-B4D0-D68D5EA82886}" dt="2017-09-24T18:00:31.868" v="420"/>
        <pc:sldMkLst>
          <pc:docMk/>
          <pc:sldMk cId="647630597" sldId="468"/>
        </pc:sldMkLst>
        <pc:spChg chg="mod">
          <ac:chgData name="Sampath Jayarathna" userId="aa7a8714-7736-4927-8c16-9ff815108838" providerId="ADAL" clId="{499EBE74-92CE-4708-B4D0-D68D5EA82886}" dt="2017-09-24T17:02:08.052" v="127" actId="20577"/>
          <ac:spMkLst>
            <pc:docMk/>
            <pc:sldMk cId="647630597" sldId="468"/>
            <ac:spMk id="43012" creationId="{3529B49F-5AB4-48C2-9A75-A588B51ABD5C}"/>
          </ac:spMkLst>
        </pc:spChg>
      </pc:sldChg>
      <pc:sldChg chg="addSp delSp modSp add">
        <pc:chgData name="Sampath Jayarathna" userId="aa7a8714-7736-4927-8c16-9ff815108838" providerId="ADAL" clId="{499EBE74-92CE-4708-B4D0-D68D5EA82886}" dt="2017-09-24T17:27:30.949" v="411" actId="20577"/>
        <pc:sldMkLst>
          <pc:docMk/>
          <pc:sldMk cId="4004224794" sldId="469"/>
        </pc:sldMkLst>
        <pc:spChg chg="mod">
          <ac:chgData name="Sampath Jayarathna" userId="aa7a8714-7736-4927-8c16-9ff815108838" providerId="ADAL" clId="{499EBE74-92CE-4708-B4D0-D68D5EA82886}" dt="2017-09-24T17:27:30.949" v="411" actId="20577"/>
          <ac:spMkLst>
            <pc:docMk/>
            <pc:sldMk cId="4004224794" sldId="469"/>
            <ac:spMk id="25603" creationId="{404F4243-B8BE-49AD-AB14-0FE369C1E4E1}"/>
          </ac:spMkLst>
        </pc:spChg>
        <pc:spChg chg="mod">
          <ac:chgData name="Sampath Jayarathna" userId="aa7a8714-7736-4927-8c16-9ff815108838" providerId="ADAL" clId="{499EBE74-92CE-4708-B4D0-D68D5EA82886}" dt="2017-09-24T17:14:17.076" v="370" actId="20577"/>
          <ac:spMkLst>
            <pc:docMk/>
            <pc:sldMk cId="4004224794" sldId="469"/>
            <ac:spMk id="25604" creationId="{1CC20BDA-0ECE-4A4D-AC80-A330D20FA7FE}"/>
          </ac:spMkLst>
        </pc:spChg>
        <pc:picChg chg="add del">
          <ac:chgData name="Sampath Jayarathna" userId="aa7a8714-7736-4927-8c16-9ff815108838" providerId="ADAL" clId="{499EBE74-92CE-4708-B4D0-D68D5EA82886}" dt="2017-09-24T17:12:44.421" v="141"/>
          <ac:picMkLst>
            <pc:docMk/>
            <pc:sldMk cId="4004224794" sldId="469"/>
            <ac:picMk id="2" creationId="{03D96066-6314-495A-8146-11942B0FA05C}"/>
          </ac:picMkLst>
        </pc:picChg>
        <pc:picChg chg="add mod">
          <ac:chgData name="Sampath Jayarathna" userId="aa7a8714-7736-4927-8c16-9ff815108838" providerId="ADAL" clId="{499EBE74-92CE-4708-B4D0-D68D5EA82886}" dt="2017-09-24T17:14:27.741" v="373" actId="1076"/>
          <ac:picMkLst>
            <pc:docMk/>
            <pc:sldMk cId="4004224794" sldId="469"/>
            <ac:picMk id="3" creationId="{4725EAB6-2D18-4526-928D-3B26207B0606}"/>
          </ac:picMkLst>
        </pc:picChg>
      </pc:sldChg>
      <pc:sldChg chg="addSp delSp modSp add ord">
        <pc:chgData name="Sampath Jayarathna" userId="aa7a8714-7736-4927-8c16-9ff815108838" providerId="ADAL" clId="{499EBE74-92CE-4708-B4D0-D68D5EA82886}" dt="2017-09-24T18:00:02.718" v="418"/>
        <pc:sldMkLst>
          <pc:docMk/>
          <pc:sldMk cId="1414251485" sldId="470"/>
        </pc:sldMkLst>
        <pc:spChg chg="mod">
          <ac:chgData name="Sampath Jayarathna" userId="aa7a8714-7736-4927-8c16-9ff815108838" providerId="ADAL" clId="{499EBE74-92CE-4708-B4D0-D68D5EA82886}" dt="2017-09-24T17:18:45.910" v="396" actId="20577"/>
          <ac:spMkLst>
            <pc:docMk/>
            <pc:sldMk cId="1414251485" sldId="470"/>
            <ac:spMk id="30723" creationId="{A129D506-3C2C-43FF-BD16-BE75B2E53A0C}"/>
          </ac:spMkLst>
        </pc:spChg>
        <pc:spChg chg="del">
          <ac:chgData name="Sampath Jayarathna" userId="aa7a8714-7736-4927-8c16-9ff815108838" providerId="ADAL" clId="{499EBE74-92CE-4708-B4D0-D68D5EA82886}" dt="2017-09-24T17:18:56.117" v="397" actId="478"/>
          <ac:spMkLst>
            <pc:docMk/>
            <pc:sldMk cId="1414251485" sldId="470"/>
            <ac:spMk id="30724" creationId="{87DAD555-A649-4C13-83C9-C3BF924892F5}"/>
          </ac:spMkLst>
        </pc:spChg>
        <pc:spChg chg="del">
          <ac:chgData name="Sampath Jayarathna" userId="aa7a8714-7736-4927-8c16-9ff815108838" providerId="ADAL" clId="{499EBE74-92CE-4708-B4D0-D68D5EA82886}" dt="2017-09-24T17:18:59.349" v="399" actId="478"/>
          <ac:spMkLst>
            <pc:docMk/>
            <pc:sldMk cId="1414251485" sldId="470"/>
            <ac:spMk id="30725" creationId="{36DAF2DE-B4D8-41C2-8C63-0D9B2D79EEA4}"/>
          </ac:spMkLst>
        </pc:spChg>
        <pc:spChg chg="del">
          <ac:chgData name="Sampath Jayarathna" userId="aa7a8714-7736-4927-8c16-9ff815108838" providerId="ADAL" clId="{499EBE74-92CE-4708-B4D0-D68D5EA82886}" dt="2017-09-24T17:18:58.037" v="398" actId="478"/>
          <ac:spMkLst>
            <pc:docMk/>
            <pc:sldMk cId="1414251485" sldId="470"/>
            <ac:spMk id="30726" creationId="{B4C2DF14-6451-4456-B87E-AEBD23AB83EB}"/>
          </ac:spMkLst>
        </pc:spChg>
        <pc:picChg chg="add mod">
          <ac:chgData name="Sampath Jayarathna" userId="aa7a8714-7736-4927-8c16-9ff815108838" providerId="ADAL" clId="{499EBE74-92CE-4708-B4D0-D68D5EA82886}" dt="2017-09-24T17:19:11.941" v="404" actId="14100"/>
          <ac:picMkLst>
            <pc:docMk/>
            <pc:sldMk cId="1414251485" sldId="470"/>
            <ac:picMk id="2" creationId="{B4CE6886-46EB-4299-9974-3F2D9C270AE2}"/>
          </ac:picMkLst>
        </pc:picChg>
      </pc:sldChg>
      <pc:sldChg chg="add del">
        <pc:chgData name="Sampath Jayarathna" userId="aa7a8714-7736-4927-8c16-9ff815108838" providerId="ADAL" clId="{499EBE74-92CE-4708-B4D0-D68D5EA82886}" dt="2017-09-24T17:12:20.886" v="137"/>
        <pc:sldMkLst>
          <pc:docMk/>
          <pc:sldMk cId="2815770532" sldId="470"/>
        </pc:sldMkLst>
      </pc:sldChg>
      <pc:sldChg chg="add del">
        <pc:chgData name="Sampath Jayarathna" userId="aa7a8714-7736-4927-8c16-9ff815108838" providerId="ADAL" clId="{499EBE74-92CE-4708-B4D0-D68D5EA82886}" dt="2017-09-24T17:12:28.891" v="139"/>
        <pc:sldMkLst>
          <pc:docMk/>
          <pc:sldMk cId="3299962109" sldId="470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00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61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05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7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8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3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9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8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1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8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godb.com/download-center?jmp=nav#community" TargetMode="External"/><Relationship Id="rId2" Type="http://schemas.openxmlformats.org/officeDocument/2006/relationships/hyperlink" Target="https://www.cs.waikato.ac.nz/ml/weka/downloading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odu.edu/~sampath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azza.com/odu/spring2020/cs495/home" TargetMode="External"/><Relationship Id="rId2" Type="http://schemas.openxmlformats.org/officeDocument/2006/relationships/hyperlink" Target="http://www.cs.odu.edu/~sampath/courses/s20/cs49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lackboard.odu.edu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ruaggarwal.net/Data-Mining.htm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143000" y="2877271"/>
            <a:ext cx="6858000" cy="23876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1a- Syllabus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0384" y="5380725"/>
            <a:ext cx="6867330" cy="1156214"/>
          </a:xfr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Sampath Jayarathna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 Dominion University</a:t>
            </a:r>
          </a:p>
          <a:p>
            <a:r>
              <a:rPr lang="en-US" sz="1400" dirty="0"/>
              <a:t> 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2594" y="1362035"/>
            <a:ext cx="6358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495/595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Data Mining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1247" y="2596596"/>
            <a:ext cx="1361504" cy="125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46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Organization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87611"/>
          </a:xfrm>
        </p:spPr>
        <p:txBody>
          <a:bodyPr>
            <a:normAutofit/>
          </a:bodyPr>
          <a:lstStyle/>
          <a:p>
            <a:r>
              <a:rPr lang="en-US" b="1" dirty="0"/>
              <a:t>Team Project: </a:t>
            </a:r>
            <a:r>
              <a:rPr lang="en-US" dirty="0"/>
              <a:t>More in the next couple of slides…</a:t>
            </a:r>
          </a:p>
          <a:p>
            <a:r>
              <a:rPr lang="en-US" b="1" dirty="0"/>
              <a:t>Midterm Exams:</a:t>
            </a:r>
            <a:r>
              <a:rPr lang="en-US" dirty="0"/>
              <a:t> The midterm exams (I and II) will be held on </a:t>
            </a:r>
            <a:r>
              <a:rPr lang="en-US" b="1" dirty="0"/>
              <a:t>Thursday (March 05, April 23) during class time</a:t>
            </a:r>
            <a:r>
              <a:rPr lang="en-US" dirty="0"/>
              <a:t>. You may bring one standard 8.5" by 11" piece of paper with any notes you deem appropriate or significant (front and back).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Homework: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will have 4 homework assignments, each worth 5% of your overall grade.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In-class activities + attendance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ungraded in-class activities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7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 Project -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teams of 1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(or 2)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</a:p>
          <a:p>
            <a:pPr lvl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and non-competing</a:t>
            </a:r>
          </a:p>
          <a:p>
            <a:pPr lvl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 of other teams as working for other organizations</a:t>
            </a:r>
          </a:p>
          <a:p>
            <a:pPr lvl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 and document sharing between teams is not permitted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grade will have a large impact on course grade (20%)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grade will (attempt to) recognize individual contributions</a:t>
            </a:r>
          </a:p>
          <a:p>
            <a:pPr lvl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Peer evaluation, Demo evaluation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artifacts will be considered in the evaluation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matters.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9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 Project - Milestones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Proposal (Google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Colab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Jan. 30</a:t>
            </a: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 reports (Google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Colab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>
                <a:solidFill>
                  <a:srgbClr val="FF0000"/>
                </a:solidFill>
              </a:rPr>
              <a:t>Feb. 20, March 26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Report (Google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Colab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>
                <a:solidFill>
                  <a:srgbClr val="FF0000"/>
                </a:solidFill>
              </a:rPr>
              <a:t>April 16 </a:t>
            </a:r>
          </a:p>
          <a:p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Presentation/Demo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FF0000"/>
                </a:solidFill>
              </a:rPr>
              <a:t>April 14 &amp; April 16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17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 Project -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69139"/>
          </a:xfrm>
        </p:spPr>
        <p:txBody>
          <a:bodyPr>
            <a:normAutofit/>
          </a:bodyPr>
          <a:lstStyle/>
          <a:p>
            <a:r>
              <a:rPr lang="en-US" altLang="en-US" dirty="0"/>
              <a:t>Industry projects</a:t>
            </a:r>
          </a:p>
          <a:p>
            <a:r>
              <a:rPr lang="en-US" altLang="en-US" dirty="0"/>
              <a:t>Research projects (potential publications in upcoming conferences such as CHIIR, JCDL, CIKM etc.)</a:t>
            </a:r>
          </a:p>
          <a:p>
            <a:r>
              <a:rPr lang="en-US" altLang="en-US" dirty="0"/>
              <a:t>Work with some equipment such as </a:t>
            </a:r>
            <a:r>
              <a:rPr lang="en-US" altLang="en-US" dirty="0" err="1"/>
              <a:t>IoT</a:t>
            </a:r>
            <a:r>
              <a:rPr lang="en-US" altLang="en-US" dirty="0"/>
              <a:t>, wearables, eye trackers, brain trackers, GSR, VR/AR or other sensory data</a:t>
            </a:r>
          </a:p>
          <a:p>
            <a:pPr lvl="1"/>
            <a:r>
              <a:rPr lang="en-US" altLang="en-US" dirty="0"/>
              <a:t>Talk to me about using some of these equipment available at the lab (can extend this work towards your undergraduate projects, MS Thesis)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marL="342900" lvl="1" indent="0">
              <a:buNone/>
            </a:pPr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0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devices – Software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654" y="1694991"/>
            <a:ext cx="8405446" cy="4351338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Windows/Mac/Linux</a:t>
            </a:r>
            <a:endParaRPr lang="en-US" altLang="en-US" dirty="0"/>
          </a:p>
          <a:p>
            <a:pPr lvl="1"/>
            <a:r>
              <a:rPr lang="en-US" altLang="en-US" sz="2400" dirty="0"/>
              <a:t>Weka 3.8 </a:t>
            </a:r>
          </a:p>
          <a:p>
            <a:pPr lvl="2"/>
            <a:r>
              <a:rPr lang="en-US" altLang="en-US" sz="2100" dirty="0">
                <a:hlinkClick r:id="rId2"/>
              </a:rPr>
              <a:t>https://www.cs.waikato.ac.nz/ml/weka/downloading.html</a:t>
            </a:r>
            <a:endParaRPr lang="en-US" altLang="en-US" sz="2100" dirty="0"/>
          </a:p>
          <a:p>
            <a:pPr lvl="1"/>
            <a:r>
              <a:rPr lang="en-US" altLang="en-US" sz="2400" dirty="0" err="1"/>
              <a:t>mongoDB</a:t>
            </a:r>
            <a:r>
              <a:rPr lang="en-US" altLang="en-US" sz="2400" dirty="0"/>
              <a:t> community server</a:t>
            </a:r>
          </a:p>
          <a:p>
            <a:pPr lvl="2"/>
            <a:r>
              <a:rPr lang="en-US" altLang="en-US" sz="2100" dirty="0">
                <a:hlinkClick r:id="rId3"/>
              </a:rPr>
              <a:t>https://www.mongodb.com/download-center?jmp=nav#community</a:t>
            </a:r>
            <a:r>
              <a:rPr lang="en-US" altLang="en-US" sz="2100" dirty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40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cs typeface="Times New Roman" panose="02020603050405020304" pitchFamily="18" charset="0"/>
              </a:rPr>
              <a:t>To-do and Next time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>
                <a:cs typeface="Times New Roman" panose="02020603050405020304" pitchFamily="18" charset="0"/>
              </a:rPr>
              <a:t>Sign up for the Piazza</a:t>
            </a:r>
          </a:p>
          <a:p>
            <a:r>
              <a:rPr lang="en-US" altLang="en-US" dirty="0"/>
              <a:t>Team members </a:t>
            </a:r>
            <a:r>
              <a:rPr lang="en-US" altLang="en-US" dirty="0" smtClean="0"/>
              <a:t>1(+</a:t>
            </a:r>
            <a:r>
              <a:rPr lang="en-US" altLang="en-US" dirty="0"/>
              <a:t>1</a:t>
            </a:r>
            <a:r>
              <a:rPr lang="en-US" altLang="en-US" dirty="0" smtClean="0"/>
              <a:t>)</a:t>
            </a:r>
          </a:p>
          <a:p>
            <a:r>
              <a:rPr lang="en-US" altLang="en-US" dirty="0" smtClean="0"/>
              <a:t>HW1 </a:t>
            </a:r>
            <a:r>
              <a:rPr lang="en-US" altLang="en-US" dirty="0"/>
              <a:t>is out!</a:t>
            </a:r>
          </a:p>
          <a:p>
            <a:pPr lvl="1"/>
            <a:r>
              <a:rPr lang="en-US" altLang="en-US" sz="1800" dirty="0">
                <a:cs typeface="Times New Roman" panose="02020603050405020304" pitchFamily="18" charset="0"/>
              </a:rPr>
              <a:t>Due, Jan 31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27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I am</a:t>
            </a: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495/595 educational objectives (and why)</a:t>
            </a: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the course, and logistics</a:t>
            </a: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79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am 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365881" cy="4895851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Instructor		: Sampath Jayarathna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Joined ODU Fall 2018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(Assistant Professor Cal Poly 2016-2018)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Originally from Sri Lanka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		: Multi-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Sensing, Eye tracking, neuro-IR, ML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			: </a:t>
            </a:r>
            <a:r>
              <a:rPr lang="en-US" u="sng" dirty="0">
                <a:hlinkClick r:id="rId2"/>
              </a:rPr>
              <a:t>http://www.cs.odu.edu/~sampath/</a:t>
            </a:r>
            <a:r>
              <a:rPr lang="en-US" dirty="0"/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		: ECS 3109, sampath@cs.odu.edu, (757) 683-7787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 Hours	: T 2pm – </a:t>
            </a:r>
            <a:r>
              <a:rPr lang="en-US" dirty="0"/>
              <a:t>3pm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email me for an appointment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[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Door Policy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3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884146" y="3950856"/>
            <a:ext cx="4448563" cy="958952"/>
            <a:chOff x="2884146" y="4489109"/>
            <a:chExt cx="4448563" cy="95895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84146" y="4489109"/>
              <a:ext cx="1278602" cy="95895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20135" y="4492971"/>
              <a:ext cx="1712574" cy="9550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40769" y="4492972"/>
              <a:ext cx="1301345" cy="955089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6648" y="2312619"/>
            <a:ext cx="2288454" cy="116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5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Information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24557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Schedule	: </a:t>
            </a:r>
            <a:r>
              <a:rPr lang="en-US" dirty="0"/>
              <a:t>Tuesday and Thursday, Time: 5.45 PM – 7.00 PM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hlinkClick r:id="rId2"/>
              </a:rPr>
              <a:t>http://www.cs.odu.edu/~sampath/courses/s20/cs495</a:t>
            </a:r>
            <a:r>
              <a:rPr lang="en-US" dirty="0"/>
              <a:t> </a:t>
            </a:r>
          </a:p>
          <a:p>
            <a:pPr marL="173038" indent="0">
              <a:buNone/>
            </a:pPr>
            <a:r>
              <a:rPr lang="en-US" u="sng" dirty="0">
                <a:hlinkClick r:id="rId3"/>
              </a:rPr>
              <a:t>https://piazza.com/odu/spring2020/cs495/home</a:t>
            </a:r>
            <a:r>
              <a:rPr lang="en-US" dirty="0"/>
              <a:t>   </a:t>
            </a:r>
            <a:r>
              <a:rPr lang="en-US" u="sng" dirty="0">
                <a:hlinkClick r:id="rId4"/>
              </a:rPr>
              <a:t>https://www.blackboard.odu.edu/</a:t>
            </a:r>
            <a:r>
              <a:rPr lang="en-US" dirty="0"/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Prereqs</a:t>
            </a: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lvl="1"/>
            <a:r>
              <a:rPr lang="en-US" dirty="0"/>
              <a:t>There are no specific course prerequisites for this course. But, I expect you to be comfortable learning new programming languages/tools/APIs, and knowledge in linear algebra and statistics. </a:t>
            </a:r>
          </a:p>
          <a:p>
            <a:pPr lvl="1"/>
            <a:endParaRPr lang="en-US" dirty="0"/>
          </a:p>
          <a:p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Format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Before lecture: do reading slides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 lecture: put reading in context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After lecture: assignments, projects for hands-on practice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8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87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successfully completing this course, students should be able to: </a:t>
            </a:r>
            <a:endParaRPr lang="en-US" sz="2000" dirty="0"/>
          </a:p>
          <a:p>
            <a:pPr lvl="0"/>
            <a:r>
              <a:rPr lang="en-US" dirty="0"/>
              <a:t>Understand basic data mining algorithms and their applications. </a:t>
            </a:r>
          </a:p>
          <a:p>
            <a:pPr lvl="0"/>
            <a:r>
              <a:rPr lang="en-US" dirty="0"/>
              <a:t>Develop an appreciation of the many techniques for data modeling </a:t>
            </a:r>
          </a:p>
          <a:p>
            <a:pPr lvl="0"/>
            <a:r>
              <a:rPr lang="en-US" dirty="0"/>
              <a:t>Be comfortable using commercial and open source tool and technologies available for analyzing various types of data.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76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24557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Piazza: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questions will be fielded through Piazza.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questions everyone can see the answer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also post private messages that can only be seen by the instructor	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Blackboard: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Blackboard will be used primarily for assignments/homework submission, and grade dissemination.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Again, email should only be used in rare instances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 will probably point you back to Piazza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522" y="1526094"/>
            <a:ext cx="1254052" cy="125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0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Rules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2179637"/>
            <a:ext cx="3398837" cy="31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940261" y="2071255"/>
            <a:ext cx="3725901" cy="3498850"/>
            <a:chOff x="4940261" y="2071255"/>
            <a:chExt cx="3725901" cy="34988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40300" y="2473176"/>
              <a:ext cx="3725862" cy="2425831"/>
            </a:xfrm>
            <a:prstGeom prst="rect">
              <a:avLst/>
            </a:prstGeom>
          </p:spPr>
        </p:pic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4940261" y="2071255"/>
              <a:ext cx="3498888" cy="3498850"/>
              <a:chOff x="987828" y="2198668"/>
              <a:chExt cx="3499427" cy="3499427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987866" y="2198668"/>
                <a:ext cx="3499389" cy="3499427"/>
              </a:xfrm>
              <a:prstGeom prst="ellipse">
                <a:avLst/>
              </a:prstGeom>
              <a:noFill/>
              <a:ln w="1524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cxnSp>
            <p:nvCxnSpPr>
              <p:cNvPr id="12" name="Straight Connector 11"/>
              <p:cNvCxnSpPr>
                <a:stCxn id="11" idx="1"/>
                <a:endCxn id="11" idx="5"/>
              </p:cNvCxnSpPr>
              <p:nvPr/>
            </p:nvCxnSpPr>
            <p:spPr>
              <a:xfrm rot="16200000" flipH="1">
                <a:off x="1500695" y="2711529"/>
                <a:ext cx="2473733" cy="2473706"/>
              </a:xfrm>
              <a:prstGeom prst="line">
                <a:avLst/>
              </a:prstGeom>
              <a:ln w="1524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9055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D8E060FE-8133-4B73-807F-2ECD43C80EA6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564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pitchFamily="34" charset="-128"/>
              </a:rPr>
              <a:t>Cooperate on Learning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2776"/>
            <a:ext cx="7697755" cy="452534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pitchFamily="34" charset="-128"/>
              </a:rPr>
              <a:t>Except for the work you hand in as individual contributions, I </a:t>
            </a:r>
            <a:r>
              <a:rPr lang="en-US" b="1" i="1" dirty="0">
                <a:ea typeface="ＭＳ Ｐゴシック" pitchFamily="34" charset="-128"/>
              </a:rPr>
              <a:t>strongly</a:t>
            </a:r>
            <a:r>
              <a:rPr lang="en-US" b="1" dirty="0"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</a:rPr>
              <a:t>encourage you to collaborate and help each other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pitchFamily="34" charset="-128"/>
              </a:rPr>
              <a:t>If in doubt if a collaboration is legitimate: ask!</a:t>
            </a:r>
          </a:p>
          <a:p>
            <a:pPr marL="514350" lvl="2">
              <a:lnSpc>
                <a:spcPct val="80000"/>
              </a:lnSpc>
              <a:defRPr/>
            </a:pPr>
            <a:r>
              <a:rPr lang="en-US" sz="2400" dirty="0">
                <a:ea typeface="ＭＳ Ｐゴシック" pitchFamily="34" charset="-128"/>
              </a:rPr>
              <a:t>Don</a:t>
            </a:r>
            <a:r>
              <a:rPr lang="ja-JP" altLang="en-US" sz="2400" dirty="0">
                <a:ea typeface="ＭＳ Ｐゴシック" pitchFamily="34" charset="-128"/>
              </a:rPr>
              <a:t>’</a:t>
            </a:r>
            <a:r>
              <a:rPr lang="en-US" altLang="ja-JP" sz="2400" dirty="0">
                <a:ea typeface="ＭＳ Ｐゴシック" pitchFamily="34" charset="-128"/>
              </a:rPr>
              <a:t>t claim to have written code that you copied from others or online</a:t>
            </a:r>
          </a:p>
          <a:p>
            <a:pPr marL="514350" lvl="2">
              <a:lnSpc>
                <a:spcPct val="80000"/>
              </a:lnSpc>
              <a:defRPr/>
            </a:pPr>
            <a:r>
              <a:rPr lang="en-US" sz="2400" dirty="0">
                <a:ea typeface="ＭＳ Ｐゴシック" pitchFamily="34" charset="-128"/>
              </a:rPr>
              <a:t>Don</a:t>
            </a:r>
            <a:r>
              <a:rPr lang="ja-JP" altLang="en-US" sz="2400" dirty="0">
                <a:ea typeface="ＭＳ Ｐゴシック" pitchFamily="34" charset="-128"/>
              </a:rPr>
              <a:t>’</a:t>
            </a:r>
            <a:r>
              <a:rPr lang="en-US" altLang="ja-JP" sz="2400" dirty="0">
                <a:ea typeface="ＭＳ Ｐゴシック" pitchFamily="34" charset="-128"/>
              </a:rPr>
              <a:t>t give anyone else your code (to hand in for a grade)</a:t>
            </a:r>
          </a:p>
          <a:p>
            <a:pPr marL="514350" lvl="2">
              <a:lnSpc>
                <a:spcPct val="80000"/>
              </a:lnSpc>
              <a:defRPr/>
            </a:pPr>
            <a:r>
              <a:rPr lang="en-US" sz="2400" dirty="0">
                <a:ea typeface="ＭＳ Ｐゴシック" pitchFamily="34" charset="-128"/>
              </a:rPr>
              <a:t>When you rely on the work of others, explicitly list all of your sources – i.e. give credit to those who did the work</a:t>
            </a:r>
            <a:endParaRPr lang="en-US" sz="2400" dirty="0">
              <a:solidFill>
                <a:schemeClr val="folHlink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pitchFamily="34" charset="-128"/>
              </a:rPr>
              <a:t>Don</a:t>
            </a:r>
            <a:r>
              <a:rPr lang="ja-JP" alt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t study alone when you don</a:t>
            </a:r>
            <a:r>
              <a:rPr lang="ja-JP" alt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t have to </a:t>
            </a:r>
          </a:p>
          <a:p>
            <a:pPr marL="514350" lvl="2">
              <a:defRPr/>
            </a:pPr>
            <a:r>
              <a:rPr lang="en-US" sz="2400" dirty="0">
                <a:ea typeface="ＭＳ Ｐゴシック" pitchFamily="34" charset="-128"/>
              </a:rPr>
              <a:t>Form study groups</a:t>
            </a:r>
          </a:p>
          <a:p>
            <a:pPr marL="514350" lvl="2">
              <a:defRPr/>
            </a:pPr>
            <a:r>
              <a:rPr lang="en-US" sz="2400" dirty="0">
                <a:ea typeface="ＭＳ Ｐゴシック" pitchFamily="34" charset="-128"/>
              </a:rPr>
              <a:t>Do help each other (without plagiarizing)</a:t>
            </a:r>
          </a:p>
        </p:txBody>
      </p:sp>
    </p:spTree>
    <p:extLst>
      <p:ext uri="{BB962C8B-B14F-4D97-AF65-F5344CB8AC3E}">
        <p14:creationId xmlns:p14="http://schemas.microsoft.com/office/powerpoint/2010/main" val="54177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95851"/>
          </a:xfrm>
        </p:spPr>
        <p:txBody>
          <a:bodyPr>
            <a:normAutofit/>
          </a:bodyPr>
          <a:lstStyle/>
          <a:p>
            <a:r>
              <a:rPr lang="en-US" altLang="en-US" sz="26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Grading</a:t>
            </a:r>
          </a:p>
          <a:p>
            <a:endParaRPr lang="en-US" altLang="en-US" sz="26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endParaRPr lang="en-US" altLang="en-US" sz="26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endParaRPr lang="en-US" altLang="en-US" sz="26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endParaRPr lang="en-US" altLang="en-US" sz="26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r>
              <a:rPr lang="en-US" altLang="en-US" sz="2600" dirty="0">
                <a:ea typeface="ＭＳ Ｐゴシック" panose="020B0600070205080204" pitchFamily="34" charset="-128"/>
              </a:rPr>
              <a:t>Required Materials </a:t>
            </a:r>
            <a:endParaRPr lang="en-US" altLang="en-US" sz="26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lvl="1"/>
            <a:r>
              <a:rPr lang="en-US" b="1" dirty="0"/>
              <a:t>Required textbook</a:t>
            </a:r>
            <a:r>
              <a:rPr lang="en-US" dirty="0"/>
              <a:t>. </a:t>
            </a:r>
            <a:r>
              <a:rPr lang="en-US" i="1" dirty="0"/>
              <a:t>Data Mining, the Text Book, </a:t>
            </a:r>
            <a:r>
              <a:rPr lang="en-US" dirty="0"/>
              <a:t>by </a:t>
            </a:r>
            <a:r>
              <a:rPr lang="en-US" dirty="0" err="1"/>
              <a:t>Charu</a:t>
            </a:r>
            <a:r>
              <a:rPr lang="en-US" dirty="0"/>
              <a:t> Aggarwal.  Springer, 2015. The book (pdf) is freely available to download in campus network. </a:t>
            </a:r>
            <a:r>
              <a:rPr lang="en-US" u="sng" dirty="0">
                <a:hlinkClick r:id="rId3"/>
              </a:rPr>
              <a:t>http://www.charuaggarwal.net/Data-Mining.htm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All the key course content will be documented in slides, which will be available in the course website after each lecture.</a:t>
            </a:r>
          </a:p>
          <a:p>
            <a:pPr lvl="1"/>
            <a:r>
              <a:rPr lang="en-US" b="1" dirty="0"/>
              <a:t>Bring Your Own Device (BYOD)</a:t>
            </a:r>
            <a:r>
              <a:rPr lang="en-US" dirty="0"/>
              <a:t>.  </a:t>
            </a:r>
          </a:p>
          <a:p>
            <a:pPr lvl="1"/>
            <a:endParaRPr lang="en-US" dirty="0"/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033216"/>
              </p:ext>
            </p:extLst>
          </p:nvPr>
        </p:nvGraphicFramePr>
        <p:xfrm>
          <a:off x="918989" y="2357438"/>
          <a:ext cx="7193836" cy="2287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Document" r:id="rId4" imgW="6734909" imgH="2141457" progId="Word.Document.12">
                  <p:embed/>
                </p:oleObj>
              </mc:Choice>
              <mc:Fallback>
                <p:oleObj name="Document" r:id="rId4" imgW="6734909" imgH="21414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8989" y="2357438"/>
                        <a:ext cx="7193836" cy="2287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88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4108</TotalTime>
  <Words>586</Words>
  <Application>Microsoft Office PowerPoint</Application>
  <PresentationFormat>On-screen Show (4:3)</PresentationFormat>
  <Paragraphs>127</Paragraphs>
  <Slides>15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Calibri</vt:lpstr>
      <vt:lpstr>Times New Roman</vt:lpstr>
      <vt:lpstr>Wingdings</vt:lpstr>
      <vt:lpstr>Office Theme</vt:lpstr>
      <vt:lpstr>Document</vt:lpstr>
      <vt:lpstr>Lecture 1a- Syllabus </vt:lpstr>
      <vt:lpstr>Today</vt:lpstr>
      <vt:lpstr>Who am I?</vt:lpstr>
      <vt:lpstr>Course Information </vt:lpstr>
      <vt:lpstr>Student Learning Outcomes</vt:lpstr>
      <vt:lpstr>Communication </vt:lpstr>
      <vt:lpstr>The Rules </vt:lpstr>
      <vt:lpstr>Cooperate on Learning</vt:lpstr>
      <vt:lpstr>Course Organization</vt:lpstr>
      <vt:lpstr>Course Organization </vt:lpstr>
      <vt:lpstr>Team Project - Evaluation</vt:lpstr>
      <vt:lpstr>Team Project - Milestones</vt:lpstr>
      <vt:lpstr>Team Project - Ideas</vt:lpstr>
      <vt:lpstr>Personal devices – Software Setup</vt:lpstr>
      <vt:lpstr>To-do and Next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 </dc:title>
  <cp:lastModifiedBy>Jayarathna, Sampath</cp:lastModifiedBy>
  <cp:revision>101</cp:revision>
  <dcterms:created xsi:type="dcterms:W3CDTF">2009-12-29T10:39:27Z</dcterms:created>
  <dcterms:modified xsi:type="dcterms:W3CDTF">2020-01-14T16:21:34Z</dcterms:modified>
</cp:coreProperties>
</file>