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260" r:id="rId4"/>
    <p:sldId id="261" r:id="rId5"/>
    <p:sldId id="322" r:id="rId6"/>
    <p:sldId id="262" r:id="rId7"/>
    <p:sldId id="264" r:id="rId8"/>
    <p:sldId id="265" r:id="rId9"/>
    <p:sldId id="266" r:id="rId10"/>
    <p:sldId id="267" r:id="rId11"/>
    <p:sldId id="268" r:id="rId12"/>
    <p:sldId id="321" r:id="rId13"/>
    <p:sldId id="271" r:id="rId14"/>
    <p:sldId id="272" r:id="rId15"/>
    <p:sldId id="273" r:id="rId16"/>
    <p:sldId id="274" r:id="rId17"/>
    <p:sldId id="275" r:id="rId18"/>
    <p:sldId id="276" r:id="rId19"/>
    <p:sldId id="323" r:id="rId20"/>
    <p:sldId id="277" r:id="rId21"/>
    <p:sldId id="350" r:id="rId22"/>
    <p:sldId id="278" r:id="rId23"/>
    <p:sldId id="284" r:id="rId24"/>
    <p:sldId id="324" r:id="rId25"/>
    <p:sldId id="325" r:id="rId26"/>
    <p:sldId id="349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693"/>
    <a:srgbClr val="464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3086" autoAdjust="0"/>
  </p:normalViewPr>
  <p:slideViewPr>
    <p:cSldViewPr snapToGrid="0" snapToObjects="1">
      <p:cViewPr varScale="1">
        <p:scale>
          <a:sx n="95" d="100"/>
          <a:sy n="95" d="100"/>
        </p:scale>
        <p:origin x="20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79B47F-9922-6147-A612-19A89DD07208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10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847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15080-9DF6-8940-BD98-940408268C86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11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1964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ADD44A-451E-8546-87E1-021F52E559E7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12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8082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F3681-BAC5-6A4A-89FB-231A4F72E084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13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100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FB6DC-A35B-DD47-8B1A-E1E68DF96350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14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73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80B2B-FB34-224A-8FA1-B4B4D98D41AD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15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0551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12790-96AD-BD47-AB2C-CFAC9243A4EA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16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7068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C3CCBB-6822-FE42-88E7-AB71F0F0BE4E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17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5499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7A189-CA5B-B94C-9661-ABB34C42BE42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18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052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B3702-5AE1-CA44-9640-5CA8D0BB43DA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19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4121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D6D13-ED02-9148-8A6A-B340CA7F0E6D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2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723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B3702-5AE1-CA44-9640-5CA8D0BB43DA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20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237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B3702-5AE1-CA44-9640-5CA8D0BB43DA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21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9626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66A043-EDCD-3046-98BB-D65A126EC037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22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7173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B8361-5705-FE4D-9C29-0C1D8D84DA78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23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9398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69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827CE-892A-DE43-88EB-DE6AB43A2431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3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8517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4EAAF3-1DBB-1F4C-A5EF-D1A6EE2BF11D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4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1879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6EE79-AFA7-714E-A19A-705D20C3E3CC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5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3357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1BED3-4116-8B48-B1D6-0E949B8C1447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6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7816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77AD9-161B-4544-8CCC-86215EE71E8D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7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4432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FFD0B-341D-9945-B58A-553BA29BFCF5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8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3243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DA706-185E-044F-A347-2EDC712B81C8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9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455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89932" y="2877271"/>
            <a:ext cx="8677423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8 – Mining Time Series Data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 Dominion University</a:t>
            </a: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24643" y="38596"/>
            <a:ext cx="6358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495/595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Data Mining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39" y="1477889"/>
            <a:ext cx="2560320" cy="23612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EA3D9251-40B6-491C-9BDB-2314A1F51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03" y="6342747"/>
            <a:ext cx="83683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Credit for some of the slides in this lecture goes to Carlo </a:t>
            </a:r>
            <a:r>
              <a:rPr lang="en-US" altLang="en-US" sz="1200" dirty="0" err="1">
                <a:solidFill>
                  <a:schemeClr val="accent2"/>
                </a:solidFill>
                <a:latin typeface="Arial" panose="020B0604020202020204" pitchFamily="34" charset="0"/>
              </a:rPr>
              <a:t>Zaniolo</a:t>
            </a:r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 UCLA and Abdullah </a:t>
            </a:r>
            <a:r>
              <a:rPr lang="en-US" altLang="en-US" sz="1200" dirty="0" err="1">
                <a:solidFill>
                  <a:schemeClr val="accent2"/>
                </a:solidFill>
                <a:latin typeface="Arial" panose="020B0604020202020204" pitchFamily="34" charset="0"/>
              </a:rPr>
              <a:t>Mueen</a:t>
            </a:r>
            <a:r>
              <a:rPr lang="en-US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 UNM</a:t>
            </a:r>
            <a:endParaRPr lang="en-US" sz="1200" b="1" dirty="0">
              <a:latin typeface="Antique Olive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327025" y="855928"/>
            <a:ext cx="65309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Similarity matching problem: flavor 2 </a:t>
            </a:r>
          </a:p>
        </p:txBody>
      </p:sp>
      <p:sp>
        <p:nvSpPr>
          <p:cNvPr id="35844" name="Text Box 14"/>
          <p:cNvSpPr txBox="1">
            <a:spLocks noChangeArrowheads="1"/>
          </p:cNvSpPr>
          <p:nvPr/>
        </p:nvSpPr>
        <p:spPr bwMode="auto">
          <a:xfrm>
            <a:off x="7288213" y="2865698"/>
            <a:ext cx="136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pitchFamily="-112" charset="0"/>
              </a:rPr>
              <a:t>Database </a:t>
            </a:r>
            <a:r>
              <a:rPr lang="en-US" sz="2000" b="1">
                <a:latin typeface="Times New Roman" pitchFamily="-112" charset="0"/>
              </a:rPr>
              <a:t>C</a:t>
            </a:r>
            <a:endParaRPr lang="en-US" sz="1200">
              <a:latin typeface="Times New Roman" pitchFamily="-112" charset="0"/>
            </a:endParaRPr>
          </a:p>
        </p:txBody>
      </p:sp>
      <p:sp>
        <p:nvSpPr>
          <p:cNvPr id="35845" name="Text Box 15"/>
          <p:cNvSpPr txBox="1">
            <a:spLocks noChangeArrowheads="1"/>
          </p:cNvSpPr>
          <p:nvPr/>
        </p:nvSpPr>
        <p:spPr bwMode="auto">
          <a:xfrm>
            <a:off x="1468438" y="2148701"/>
            <a:ext cx="1243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Times New Roman" pitchFamily="-112" charset="0"/>
              </a:rPr>
              <a:t>Query </a:t>
            </a:r>
            <a:r>
              <a:rPr lang="en-US" sz="2400" i="1">
                <a:latin typeface="Times New Roman" pitchFamily="-112" charset="0"/>
              </a:rPr>
              <a:t>Q</a:t>
            </a:r>
          </a:p>
          <a:p>
            <a:pPr algn="ctr"/>
            <a:r>
              <a:rPr lang="en-US" sz="1600">
                <a:latin typeface="Times New Roman" pitchFamily="-112" charset="0"/>
              </a:rPr>
              <a:t>(template)</a:t>
            </a:r>
          </a:p>
        </p:txBody>
      </p:sp>
      <p:sp>
        <p:nvSpPr>
          <p:cNvPr id="35846" name="Freeform 16"/>
          <p:cNvSpPr>
            <a:spLocks/>
          </p:cNvSpPr>
          <p:nvPr/>
        </p:nvSpPr>
        <p:spPr bwMode="auto">
          <a:xfrm>
            <a:off x="612775" y="2428101"/>
            <a:ext cx="1484313" cy="396875"/>
          </a:xfrm>
          <a:custGeom>
            <a:avLst/>
            <a:gdLst>
              <a:gd name="T0" fmla="*/ 2147483647 w 2228"/>
              <a:gd name="T1" fmla="*/ 2147483647 h 1355"/>
              <a:gd name="T2" fmla="*/ 2147483647 w 2228"/>
              <a:gd name="T3" fmla="*/ 2147483647 h 1355"/>
              <a:gd name="T4" fmla="*/ 2147483647 w 2228"/>
              <a:gd name="T5" fmla="*/ 2147483647 h 1355"/>
              <a:gd name="T6" fmla="*/ 2147483647 w 2228"/>
              <a:gd name="T7" fmla="*/ 2147483647 h 1355"/>
              <a:gd name="T8" fmla="*/ 2147483647 w 2228"/>
              <a:gd name="T9" fmla="*/ 2147483647 h 1355"/>
              <a:gd name="T10" fmla="*/ 2147483647 w 2228"/>
              <a:gd name="T11" fmla="*/ 2147483647 h 1355"/>
              <a:gd name="T12" fmla="*/ 2147483647 w 2228"/>
              <a:gd name="T13" fmla="*/ 2147483647 h 1355"/>
              <a:gd name="T14" fmla="*/ 2147483647 w 2228"/>
              <a:gd name="T15" fmla="*/ 2147483647 h 1355"/>
              <a:gd name="T16" fmla="*/ 2147483647 w 2228"/>
              <a:gd name="T17" fmla="*/ 2147483647 h 1355"/>
              <a:gd name="T18" fmla="*/ 2147483647 w 2228"/>
              <a:gd name="T19" fmla="*/ 0 h 1355"/>
              <a:gd name="T20" fmla="*/ 2147483647 w 2228"/>
              <a:gd name="T21" fmla="*/ 2147483647 h 1355"/>
              <a:gd name="T22" fmla="*/ 2147483647 w 2228"/>
              <a:gd name="T23" fmla="*/ 2147483647 h 1355"/>
              <a:gd name="T24" fmla="*/ 2147483647 w 2228"/>
              <a:gd name="T25" fmla="*/ 2147483647 h 1355"/>
              <a:gd name="T26" fmla="*/ 2147483647 w 2228"/>
              <a:gd name="T27" fmla="*/ 2147483647 h 1355"/>
              <a:gd name="T28" fmla="*/ 2147483647 w 2228"/>
              <a:gd name="T29" fmla="*/ 2147483647 h 1355"/>
              <a:gd name="T30" fmla="*/ 2147483647 w 2228"/>
              <a:gd name="T31" fmla="*/ 2147483647 h 1355"/>
              <a:gd name="T32" fmla="*/ 2147483647 w 2228"/>
              <a:gd name="T33" fmla="*/ 2147483647 h 1355"/>
              <a:gd name="T34" fmla="*/ 2147483647 w 2228"/>
              <a:gd name="T35" fmla="*/ 2147483647 h 1355"/>
              <a:gd name="T36" fmla="*/ 2147483647 w 2228"/>
              <a:gd name="T37" fmla="*/ 2147483647 h 1355"/>
              <a:gd name="T38" fmla="*/ 2147483647 w 2228"/>
              <a:gd name="T39" fmla="*/ 2147483647 h 1355"/>
              <a:gd name="T40" fmla="*/ 2147483647 w 2228"/>
              <a:gd name="T41" fmla="*/ 2147483647 h 1355"/>
              <a:gd name="T42" fmla="*/ 2147483647 w 2228"/>
              <a:gd name="T43" fmla="*/ 2147483647 h 1355"/>
              <a:gd name="T44" fmla="*/ 2147483647 w 2228"/>
              <a:gd name="T45" fmla="*/ 2147483647 h 1355"/>
              <a:gd name="T46" fmla="*/ 2147483647 w 2228"/>
              <a:gd name="T47" fmla="*/ 2147483647 h 1355"/>
              <a:gd name="T48" fmla="*/ 2147483647 w 2228"/>
              <a:gd name="T49" fmla="*/ 2147483647 h 1355"/>
              <a:gd name="T50" fmla="*/ 2147483647 w 2228"/>
              <a:gd name="T51" fmla="*/ 2147483647 h 1355"/>
              <a:gd name="T52" fmla="*/ 2147483647 w 2228"/>
              <a:gd name="T53" fmla="*/ 2147483647 h 1355"/>
              <a:gd name="T54" fmla="*/ 2147483647 w 2228"/>
              <a:gd name="T55" fmla="*/ 2147483647 h 1355"/>
              <a:gd name="T56" fmla="*/ 2147483647 w 2228"/>
              <a:gd name="T57" fmla="*/ 2147483647 h 1355"/>
              <a:gd name="T58" fmla="*/ 2147483647 w 2228"/>
              <a:gd name="T59" fmla="*/ 2147483647 h 1355"/>
              <a:gd name="T60" fmla="*/ 2147483647 w 2228"/>
              <a:gd name="T61" fmla="*/ 2147483647 h 1355"/>
              <a:gd name="T62" fmla="*/ 2147483647 w 2228"/>
              <a:gd name="T63" fmla="*/ 2147483647 h 1355"/>
              <a:gd name="T64" fmla="*/ 2147483647 w 2228"/>
              <a:gd name="T65" fmla="*/ 2147483647 h 1355"/>
              <a:gd name="T66" fmla="*/ 2147483647 w 2228"/>
              <a:gd name="T67" fmla="*/ 2147483647 h 1355"/>
              <a:gd name="T68" fmla="*/ 2147483647 w 2228"/>
              <a:gd name="T69" fmla="*/ 2147483647 h 1355"/>
              <a:gd name="T70" fmla="*/ 2147483647 w 2228"/>
              <a:gd name="T71" fmla="*/ 2147483647 h 1355"/>
              <a:gd name="T72" fmla="*/ 2147483647 w 2228"/>
              <a:gd name="T73" fmla="*/ 2147483647 h 1355"/>
              <a:gd name="T74" fmla="*/ 2147483647 w 2228"/>
              <a:gd name="T75" fmla="*/ 2147483647 h 1355"/>
              <a:gd name="T76" fmla="*/ 2147483647 w 2228"/>
              <a:gd name="T77" fmla="*/ 2147483647 h 1355"/>
              <a:gd name="T78" fmla="*/ 2147483647 w 2228"/>
              <a:gd name="T79" fmla="*/ 2147483647 h 1355"/>
              <a:gd name="T80" fmla="*/ 2147483647 w 2228"/>
              <a:gd name="T81" fmla="*/ 2147483647 h 1355"/>
              <a:gd name="T82" fmla="*/ 2147483647 w 2228"/>
              <a:gd name="T83" fmla="*/ 2147483647 h 135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228"/>
              <a:gd name="T127" fmla="*/ 0 h 1355"/>
              <a:gd name="T128" fmla="*/ 2228 w 2228"/>
              <a:gd name="T129" fmla="*/ 1355 h 135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228" h="1355">
                <a:moveTo>
                  <a:pt x="0" y="1355"/>
                </a:moveTo>
                <a:lnTo>
                  <a:pt x="17" y="1355"/>
                </a:lnTo>
                <a:lnTo>
                  <a:pt x="34" y="1355"/>
                </a:lnTo>
                <a:lnTo>
                  <a:pt x="51" y="1355"/>
                </a:lnTo>
                <a:lnTo>
                  <a:pt x="68" y="1355"/>
                </a:lnTo>
                <a:lnTo>
                  <a:pt x="91" y="1355"/>
                </a:lnTo>
                <a:lnTo>
                  <a:pt x="108" y="1355"/>
                </a:lnTo>
                <a:lnTo>
                  <a:pt x="125" y="1355"/>
                </a:lnTo>
                <a:lnTo>
                  <a:pt x="142" y="1355"/>
                </a:lnTo>
                <a:lnTo>
                  <a:pt x="159" y="1355"/>
                </a:lnTo>
                <a:lnTo>
                  <a:pt x="176" y="1355"/>
                </a:lnTo>
                <a:lnTo>
                  <a:pt x="193" y="1355"/>
                </a:lnTo>
                <a:lnTo>
                  <a:pt x="210" y="1355"/>
                </a:lnTo>
                <a:lnTo>
                  <a:pt x="227" y="1355"/>
                </a:lnTo>
                <a:lnTo>
                  <a:pt x="244" y="1355"/>
                </a:lnTo>
                <a:lnTo>
                  <a:pt x="261" y="1355"/>
                </a:lnTo>
                <a:lnTo>
                  <a:pt x="283" y="1355"/>
                </a:lnTo>
                <a:lnTo>
                  <a:pt x="300" y="1355"/>
                </a:lnTo>
                <a:lnTo>
                  <a:pt x="317" y="1355"/>
                </a:lnTo>
                <a:lnTo>
                  <a:pt x="334" y="1355"/>
                </a:lnTo>
                <a:lnTo>
                  <a:pt x="351" y="1355"/>
                </a:lnTo>
                <a:lnTo>
                  <a:pt x="368" y="1355"/>
                </a:lnTo>
                <a:lnTo>
                  <a:pt x="385" y="1355"/>
                </a:lnTo>
                <a:lnTo>
                  <a:pt x="402" y="1355"/>
                </a:lnTo>
                <a:lnTo>
                  <a:pt x="419" y="1355"/>
                </a:lnTo>
                <a:lnTo>
                  <a:pt x="436" y="1355"/>
                </a:lnTo>
                <a:lnTo>
                  <a:pt x="459" y="1355"/>
                </a:lnTo>
                <a:lnTo>
                  <a:pt x="476" y="1355"/>
                </a:lnTo>
                <a:lnTo>
                  <a:pt x="493" y="1355"/>
                </a:lnTo>
                <a:lnTo>
                  <a:pt x="510" y="0"/>
                </a:lnTo>
                <a:lnTo>
                  <a:pt x="527" y="21"/>
                </a:lnTo>
                <a:lnTo>
                  <a:pt x="544" y="42"/>
                </a:lnTo>
                <a:lnTo>
                  <a:pt x="561" y="63"/>
                </a:lnTo>
                <a:lnTo>
                  <a:pt x="578" y="85"/>
                </a:lnTo>
                <a:lnTo>
                  <a:pt x="595" y="106"/>
                </a:lnTo>
                <a:lnTo>
                  <a:pt x="612" y="127"/>
                </a:lnTo>
                <a:lnTo>
                  <a:pt x="629" y="148"/>
                </a:lnTo>
                <a:lnTo>
                  <a:pt x="652" y="170"/>
                </a:lnTo>
                <a:lnTo>
                  <a:pt x="669" y="191"/>
                </a:lnTo>
                <a:lnTo>
                  <a:pt x="686" y="212"/>
                </a:lnTo>
                <a:lnTo>
                  <a:pt x="703" y="233"/>
                </a:lnTo>
                <a:lnTo>
                  <a:pt x="720" y="255"/>
                </a:lnTo>
                <a:lnTo>
                  <a:pt x="737" y="276"/>
                </a:lnTo>
                <a:lnTo>
                  <a:pt x="754" y="297"/>
                </a:lnTo>
                <a:lnTo>
                  <a:pt x="771" y="324"/>
                </a:lnTo>
                <a:lnTo>
                  <a:pt x="788" y="345"/>
                </a:lnTo>
                <a:lnTo>
                  <a:pt x="805" y="366"/>
                </a:lnTo>
                <a:lnTo>
                  <a:pt x="822" y="388"/>
                </a:lnTo>
                <a:lnTo>
                  <a:pt x="845" y="409"/>
                </a:lnTo>
                <a:lnTo>
                  <a:pt x="862" y="430"/>
                </a:lnTo>
                <a:lnTo>
                  <a:pt x="879" y="451"/>
                </a:lnTo>
                <a:lnTo>
                  <a:pt x="896" y="473"/>
                </a:lnTo>
                <a:lnTo>
                  <a:pt x="913" y="494"/>
                </a:lnTo>
                <a:lnTo>
                  <a:pt x="930" y="515"/>
                </a:lnTo>
                <a:lnTo>
                  <a:pt x="947" y="536"/>
                </a:lnTo>
                <a:lnTo>
                  <a:pt x="964" y="558"/>
                </a:lnTo>
                <a:lnTo>
                  <a:pt x="981" y="579"/>
                </a:lnTo>
                <a:lnTo>
                  <a:pt x="998" y="600"/>
                </a:lnTo>
                <a:lnTo>
                  <a:pt x="1015" y="621"/>
                </a:lnTo>
                <a:lnTo>
                  <a:pt x="1037" y="643"/>
                </a:lnTo>
                <a:lnTo>
                  <a:pt x="1054" y="664"/>
                </a:lnTo>
                <a:lnTo>
                  <a:pt x="1071" y="690"/>
                </a:lnTo>
                <a:lnTo>
                  <a:pt x="1088" y="712"/>
                </a:lnTo>
                <a:lnTo>
                  <a:pt x="1105" y="733"/>
                </a:lnTo>
                <a:lnTo>
                  <a:pt x="1122" y="754"/>
                </a:lnTo>
                <a:lnTo>
                  <a:pt x="1139" y="775"/>
                </a:lnTo>
                <a:lnTo>
                  <a:pt x="1157" y="797"/>
                </a:lnTo>
                <a:lnTo>
                  <a:pt x="1174" y="818"/>
                </a:lnTo>
                <a:lnTo>
                  <a:pt x="1191" y="839"/>
                </a:lnTo>
                <a:lnTo>
                  <a:pt x="1213" y="860"/>
                </a:lnTo>
                <a:lnTo>
                  <a:pt x="1230" y="882"/>
                </a:lnTo>
                <a:lnTo>
                  <a:pt x="1247" y="903"/>
                </a:lnTo>
                <a:lnTo>
                  <a:pt x="1264" y="924"/>
                </a:lnTo>
                <a:lnTo>
                  <a:pt x="1281" y="946"/>
                </a:lnTo>
                <a:lnTo>
                  <a:pt x="1298" y="967"/>
                </a:lnTo>
                <a:lnTo>
                  <a:pt x="1315" y="988"/>
                </a:lnTo>
                <a:lnTo>
                  <a:pt x="1332" y="1009"/>
                </a:lnTo>
                <a:lnTo>
                  <a:pt x="1349" y="1031"/>
                </a:lnTo>
                <a:lnTo>
                  <a:pt x="1366" y="1057"/>
                </a:lnTo>
                <a:lnTo>
                  <a:pt x="1383" y="1078"/>
                </a:lnTo>
                <a:lnTo>
                  <a:pt x="1406" y="1100"/>
                </a:lnTo>
                <a:lnTo>
                  <a:pt x="1423" y="1121"/>
                </a:lnTo>
                <a:lnTo>
                  <a:pt x="1440" y="1142"/>
                </a:lnTo>
                <a:lnTo>
                  <a:pt x="1457" y="1163"/>
                </a:lnTo>
                <a:lnTo>
                  <a:pt x="1474" y="1185"/>
                </a:lnTo>
                <a:lnTo>
                  <a:pt x="1491" y="1206"/>
                </a:lnTo>
                <a:lnTo>
                  <a:pt x="1508" y="1227"/>
                </a:lnTo>
                <a:lnTo>
                  <a:pt x="1525" y="1248"/>
                </a:lnTo>
                <a:lnTo>
                  <a:pt x="1542" y="1270"/>
                </a:lnTo>
                <a:lnTo>
                  <a:pt x="1559" y="1291"/>
                </a:lnTo>
                <a:lnTo>
                  <a:pt x="1576" y="1312"/>
                </a:lnTo>
                <a:lnTo>
                  <a:pt x="1599" y="1333"/>
                </a:lnTo>
                <a:lnTo>
                  <a:pt x="1616" y="1355"/>
                </a:lnTo>
                <a:lnTo>
                  <a:pt x="1633" y="1355"/>
                </a:lnTo>
                <a:lnTo>
                  <a:pt x="1650" y="1355"/>
                </a:lnTo>
                <a:lnTo>
                  <a:pt x="1667" y="1355"/>
                </a:lnTo>
                <a:lnTo>
                  <a:pt x="1684" y="1355"/>
                </a:lnTo>
                <a:lnTo>
                  <a:pt x="1701" y="1355"/>
                </a:lnTo>
                <a:lnTo>
                  <a:pt x="1718" y="1355"/>
                </a:lnTo>
                <a:lnTo>
                  <a:pt x="1735" y="1355"/>
                </a:lnTo>
                <a:lnTo>
                  <a:pt x="1752" y="1355"/>
                </a:lnTo>
                <a:lnTo>
                  <a:pt x="1769" y="1355"/>
                </a:lnTo>
                <a:lnTo>
                  <a:pt x="1792" y="1355"/>
                </a:lnTo>
                <a:lnTo>
                  <a:pt x="1809" y="1355"/>
                </a:lnTo>
                <a:lnTo>
                  <a:pt x="1826" y="1355"/>
                </a:lnTo>
                <a:lnTo>
                  <a:pt x="1843" y="1355"/>
                </a:lnTo>
                <a:lnTo>
                  <a:pt x="1860" y="1355"/>
                </a:lnTo>
                <a:lnTo>
                  <a:pt x="1877" y="1355"/>
                </a:lnTo>
                <a:lnTo>
                  <a:pt x="1894" y="1355"/>
                </a:lnTo>
                <a:lnTo>
                  <a:pt x="1911" y="1355"/>
                </a:lnTo>
                <a:lnTo>
                  <a:pt x="1928" y="1355"/>
                </a:lnTo>
                <a:lnTo>
                  <a:pt x="1945" y="1355"/>
                </a:lnTo>
                <a:lnTo>
                  <a:pt x="1962" y="1355"/>
                </a:lnTo>
                <a:lnTo>
                  <a:pt x="1984" y="1355"/>
                </a:lnTo>
                <a:lnTo>
                  <a:pt x="2001" y="1355"/>
                </a:lnTo>
                <a:lnTo>
                  <a:pt x="2018" y="1355"/>
                </a:lnTo>
                <a:lnTo>
                  <a:pt x="2035" y="1355"/>
                </a:lnTo>
                <a:lnTo>
                  <a:pt x="2052" y="1355"/>
                </a:lnTo>
                <a:lnTo>
                  <a:pt x="2069" y="1355"/>
                </a:lnTo>
                <a:lnTo>
                  <a:pt x="2086" y="1355"/>
                </a:lnTo>
                <a:lnTo>
                  <a:pt x="2103" y="1355"/>
                </a:lnTo>
                <a:lnTo>
                  <a:pt x="2120" y="1355"/>
                </a:lnTo>
                <a:lnTo>
                  <a:pt x="2137" y="1355"/>
                </a:lnTo>
                <a:lnTo>
                  <a:pt x="2160" y="1355"/>
                </a:lnTo>
                <a:lnTo>
                  <a:pt x="2177" y="1355"/>
                </a:lnTo>
                <a:lnTo>
                  <a:pt x="2194" y="1355"/>
                </a:lnTo>
                <a:lnTo>
                  <a:pt x="2211" y="1355"/>
                </a:lnTo>
                <a:lnTo>
                  <a:pt x="2228" y="1355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7" name="Text Box 21"/>
          <p:cNvSpPr txBox="1">
            <a:spLocks noChangeArrowheads="1"/>
          </p:cNvSpPr>
          <p:nvPr/>
        </p:nvSpPr>
        <p:spPr bwMode="auto">
          <a:xfrm>
            <a:off x="951706" y="5006423"/>
            <a:ext cx="7908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pitchFamily="-112" charset="0"/>
              </a:rPr>
              <a:t>Given a Query </a:t>
            </a:r>
            <a:r>
              <a:rPr lang="en-US" sz="2000" i="1" dirty="0">
                <a:latin typeface="Times New Roman" pitchFamily="-112" charset="0"/>
              </a:rPr>
              <a:t>Q</a:t>
            </a:r>
            <a:r>
              <a:rPr lang="en-US" sz="2000" dirty="0">
                <a:latin typeface="Times New Roman" pitchFamily="-112" charset="0"/>
              </a:rPr>
              <a:t>, a reference database </a:t>
            </a:r>
            <a:r>
              <a:rPr lang="en-US" sz="2000" b="1" dirty="0">
                <a:latin typeface="Times New Roman" pitchFamily="-112" charset="0"/>
              </a:rPr>
              <a:t>C</a:t>
            </a:r>
            <a:r>
              <a:rPr lang="en-US" sz="2000" dirty="0">
                <a:latin typeface="Times New Roman" pitchFamily="-112" charset="0"/>
              </a:rPr>
              <a:t> and a distance measure, find the location that best matches </a:t>
            </a:r>
            <a:r>
              <a:rPr lang="en-US" sz="2000" i="1" dirty="0">
                <a:latin typeface="Times New Roman" pitchFamily="-112" charset="0"/>
              </a:rPr>
              <a:t>Q</a:t>
            </a:r>
            <a:r>
              <a:rPr lang="en-US" sz="2000" dirty="0">
                <a:latin typeface="Times New Roman" pitchFamily="-112" charset="0"/>
              </a:rPr>
              <a:t>.</a:t>
            </a:r>
            <a:endParaRPr lang="en-US" sz="2400" dirty="0">
              <a:latin typeface="Times New Roman" pitchFamily="-112" charset="0"/>
            </a:endParaRPr>
          </a:p>
        </p:txBody>
      </p:sp>
      <p:sp>
        <p:nvSpPr>
          <p:cNvPr id="35848" name="Text Box 33"/>
          <p:cNvSpPr txBox="1">
            <a:spLocks noChangeArrowheads="1"/>
          </p:cNvSpPr>
          <p:nvPr/>
        </p:nvSpPr>
        <p:spPr bwMode="auto">
          <a:xfrm>
            <a:off x="4594225" y="2155051"/>
            <a:ext cx="3852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Times New Roman" pitchFamily="-112" charset="0"/>
              </a:rPr>
              <a:t>2: Subsequence Matching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35849" name="Freeform 35"/>
          <p:cNvSpPr>
            <a:spLocks/>
          </p:cNvSpPr>
          <p:nvPr/>
        </p:nvSpPr>
        <p:spPr bwMode="auto">
          <a:xfrm>
            <a:off x="4164013" y="3969011"/>
            <a:ext cx="1484312" cy="396875"/>
          </a:xfrm>
          <a:custGeom>
            <a:avLst/>
            <a:gdLst>
              <a:gd name="T0" fmla="*/ 2147483647 w 2228"/>
              <a:gd name="T1" fmla="*/ 2147483647 h 1355"/>
              <a:gd name="T2" fmla="*/ 2147483647 w 2228"/>
              <a:gd name="T3" fmla="*/ 2147483647 h 1355"/>
              <a:gd name="T4" fmla="*/ 2147483647 w 2228"/>
              <a:gd name="T5" fmla="*/ 2147483647 h 1355"/>
              <a:gd name="T6" fmla="*/ 2147483647 w 2228"/>
              <a:gd name="T7" fmla="*/ 2147483647 h 1355"/>
              <a:gd name="T8" fmla="*/ 2147483647 w 2228"/>
              <a:gd name="T9" fmla="*/ 2147483647 h 1355"/>
              <a:gd name="T10" fmla="*/ 2147483647 w 2228"/>
              <a:gd name="T11" fmla="*/ 2147483647 h 1355"/>
              <a:gd name="T12" fmla="*/ 2147483647 w 2228"/>
              <a:gd name="T13" fmla="*/ 2147483647 h 1355"/>
              <a:gd name="T14" fmla="*/ 2147483647 w 2228"/>
              <a:gd name="T15" fmla="*/ 2147483647 h 1355"/>
              <a:gd name="T16" fmla="*/ 2147483647 w 2228"/>
              <a:gd name="T17" fmla="*/ 2147483647 h 1355"/>
              <a:gd name="T18" fmla="*/ 2147483647 w 2228"/>
              <a:gd name="T19" fmla="*/ 0 h 1355"/>
              <a:gd name="T20" fmla="*/ 2147483647 w 2228"/>
              <a:gd name="T21" fmla="*/ 2147483647 h 1355"/>
              <a:gd name="T22" fmla="*/ 2147483647 w 2228"/>
              <a:gd name="T23" fmla="*/ 2147483647 h 1355"/>
              <a:gd name="T24" fmla="*/ 2147483647 w 2228"/>
              <a:gd name="T25" fmla="*/ 2147483647 h 1355"/>
              <a:gd name="T26" fmla="*/ 2147483647 w 2228"/>
              <a:gd name="T27" fmla="*/ 2147483647 h 1355"/>
              <a:gd name="T28" fmla="*/ 2147483647 w 2228"/>
              <a:gd name="T29" fmla="*/ 2147483647 h 1355"/>
              <a:gd name="T30" fmla="*/ 2147483647 w 2228"/>
              <a:gd name="T31" fmla="*/ 2147483647 h 1355"/>
              <a:gd name="T32" fmla="*/ 2147483647 w 2228"/>
              <a:gd name="T33" fmla="*/ 2147483647 h 1355"/>
              <a:gd name="T34" fmla="*/ 2147483647 w 2228"/>
              <a:gd name="T35" fmla="*/ 2147483647 h 1355"/>
              <a:gd name="T36" fmla="*/ 2147483647 w 2228"/>
              <a:gd name="T37" fmla="*/ 2147483647 h 1355"/>
              <a:gd name="T38" fmla="*/ 2147483647 w 2228"/>
              <a:gd name="T39" fmla="*/ 2147483647 h 1355"/>
              <a:gd name="T40" fmla="*/ 2147483647 w 2228"/>
              <a:gd name="T41" fmla="*/ 2147483647 h 1355"/>
              <a:gd name="T42" fmla="*/ 2147483647 w 2228"/>
              <a:gd name="T43" fmla="*/ 2147483647 h 1355"/>
              <a:gd name="T44" fmla="*/ 2147483647 w 2228"/>
              <a:gd name="T45" fmla="*/ 2147483647 h 1355"/>
              <a:gd name="T46" fmla="*/ 2147483647 w 2228"/>
              <a:gd name="T47" fmla="*/ 2147483647 h 1355"/>
              <a:gd name="T48" fmla="*/ 2147483647 w 2228"/>
              <a:gd name="T49" fmla="*/ 2147483647 h 1355"/>
              <a:gd name="T50" fmla="*/ 2147483647 w 2228"/>
              <a:gd name="T51" fmla="*/ 2147483647 h 1355"/>
              <a:gd name="T52" fmla="*/ 2147483647 w 2228"/>
              <a:gd name="T53" fmla="*/ 2147483647 h 1355"/>
              <a:gd name="T54" fmla="*/ 2147483647 w 2228"/>
              <a:gd name="T55" fmla="*/ 2147483647 h 1355"/>
              <a:gd name="T56" fmla="*/ 2147483647 w 2228"/>
              <a:gd name="T57" fmla="*/ 2147483647 h 1355"/>
              <a:gd name="T58" fmla="*/ 2147483647 w 2228"/>
              <a:gd name="T59" fmla="*/ 2147483647 h 1355"/>
              <a:gd name="T60" fmla="*/ 2147483647 w 2228"/>
              <a:gd name="T61" fmla="*/ 2147483647 h 1355"/>
              <a:gd name="T62" fmla="*/ 2147483647 w 2228"/>
              <a:gd name="T63" fmla="*/ 2147483647 h 1355"/>
              <a:gd name="T64" fmla="*/ 2147483647 w 2228"/>
              <a:gd name="T65" fmla="*/ 2147483647 h 1355"/>
              <a:gd name="T66" fmla="*/ 2147483647 w 2228"/>
              <a:gd name="T67" fmla="*/ 2147483647 h 1355"/>
              <a:gd name="T68" fmla="*/ 2147483647 w 2228"/>
              <a:gd name="T69" fmla="*/ 2147483647 h 1355"/>
              <a:gd name="T70" fmla="*/ 2147483647 w 2228"/>
              <a:gd name="T71" fmla="*/ 2147483647 h 1355"/>
              <a:gd name="T72" fmla="*/ 2147483647 w 2228"/>
              <a:gd name="T73" fmla="*/ 2147483647 h 1355"/>
              <a:gd name="T74" fmla="*/ 2147483647 w 2228"/>
              <a:gd name="T75" fmla="*/ 2147483647 h 1355"/>
              <a:gd name="T76" fmla="*/ 2147483647 w 2228"/>
              <a:gd name="T77" fmla="*/ 2147483647 h 1355"/>
              <a:gd name="T78" fmla="*/ 2147483647 w 2228"/>
              <a:gd name="T79" fmla="*/ 2147483647 h 1355"/>
              <a:gd name="T80" fmla="*/ 2147483647 w 2228"/>
              <a:gd name="T81" fmla="*/ 2147483647 h 1355"/>
              <a:gd name="T82" fmla="*/ 2147483647 w 2228"/>
              <a:gd name="T83" fmla="*/ 2147483647 h 135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228"/>
              <a:gd name="T127" fmla="*/ 0 h 1355"/>
              <a:gd name="T128" fmla="*/ 2228 w 2228"/>
              <a:gd name="T129" fmla="*/ 1355 h 135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228" h="1355">
                <a:moveTo>
                  <a:pt x="0" y="1355"/>
                </a:moveTo>
                <a:lnTo>
                  <a:pt x="17" y="1355"/>
                </a:lnTo>
                <a:lnTo>
                  <a:pt x="34" y="1355"/>
                </a:lnTo>
                <a:lnTo>
                  <a:pt x="51" y="1355"/>
                </a:lnTo>
                <a:lnTo>
                  <a:pt x="68" y="1355"/>
                </a:lnTo>
                <a:lnTo>
                  <a:pt x="91" y="1355"/>
                </a:lnTo>
                <a:lnTo>
                  <a:pt x="108" y="1355"/>
                </a:lnTo>
                <a:lnTo>
                  <a:pt x="125" y="1355"/>
                </a:lnTo>
                <a:lnTo>
                  <a:pt x="142" y="1355"/>
                </a:lnTo>
                <a:lnTo>
                  <a:pt x="159" y="1355"/>
                </a:lnTo>
                <a:lnTo>
                  <a:pt x="176" y="1355"/>
                </a:lnTo>
                <a:lnTo>
                  <a:pt x="193" y="1355"/>
                </a:lnTo>
                <a:lnTo>
                  <a:pt x="210" y="1355"/>
                </a:lnTo>
                <a:lnTo>
                  <a:pt x="227" y="1355"/>
                </a:lnTo>
                <a:lnTo>
                  <a:pt x="244" y="1355"/>
                </a:lnTo>
                <a:lnTo>
                  <a:pt x="261" y="1355"/>
                </a:lnTo>
                <a:lnTo>
                  <a:pt x="283" y="1355"/>
                </a:lnTo>
                <a:lnTo>
                  <a:pt x="300" y="1355"/>
                </a:lnTo>
                <a:lnTo>
                  <a:pt x="317" y="1355"/>
                </a:lnTo>
                <a:lnTo>
                  <a:pt x="334" y="1355"/>
                </a:lnTo>
                <a:lnTo>
                  <a:pt x="351" y="1355"/>
                </a:lnTo>
                <a:lnTo>
                  <a:pt x="368" y="1355"/>
                </a:lnTo>
                <a:lnTo>
                  <a:pt x="385" y="1355"/>
                </a:lnTo>
                <a:lnTo>
                  <a:pt x="402" y="1355"/>
                </a:lnTo>
                <a:lnTo>
                  <a:pt x="419" y="1355"/>
                </a:lnTo>
                <a:lnTo>
                  <a:pt x="436" y="1355"/>
                </a:lnTo>
                <a:lnTo>
                  <a:pt x="459" y="1355"/>
                </a:lnTo>
                <a:lnTo>
                  <a:pt x="476" y="1355"/>
                </a:lnTo>
                <a:lnTo>
                  <a:pt x="493" y="1355"/>
                </a:lnTo>
                <a:lnTo>
                  <a:pt x="510" y="0"/>
                </a:lnTo>
                <a:lnTo>
                  <a:pt x="527" y="21"/>
                </a:lnTo>
                <a:lnTo>
                  <a:pt x="544" y="42"/>
                </a:lnTo>
                <a:lnTo>
                  <a:pt x="561" y="63"/>
                </a:lnTo>
                <a:lnTo>
                  <a:pt x="578" y="85"/>
                </a:lnTo>
                <a:lnTo>
                  <a:pt x="595" y="106"/>
                </a:lnTo>
                <a:lnTo>
                  <a:pt x="612" y="127"/>
                </a:lnTo>
                <a:lnTo>
                  <a:pt x="629" y="148"/>
                </a:lnTo>
                <a:lnTo>
                  <a:pt x="652" y="170"/>
                </a:lnTo>
                <a:lnTo>
                  <a:pt x="669" y="191"/>
                </a:lnTo>
                <a:lnTo>
                  <a:pt x="686" y="212"/>
                </a:lnTo>
                <a:lnTo>
                  <a:pt x="703" y="233"/>
                </a:lnTo>
                <a:lnTo>
                  <a:pt x="720" y="255"/>
                </a:lnTo>
                <a:lnTo>
                  <a:pt x="737" y="276"/>
                </a:lnTo>
                <a:lnTo>
                  <a:pt x="754" y="297"/>
                </a:lnTo>
                <a:lnTo>
                  <a:pt x="771" y="324"/>
                </a:lnTo>
                <a:lnTo>
                  <a:pt x="788" y="345"/>
                </a:lnTo>
                <a:lnTo>
                  <a:pt x="805" y="366"/>
                </a:lnTo>
                <a:lnTo>
                  <a:pt x="822" y="388"/>
                </a:lnTo>
                <a:lnTo>
                  <a:pt x="845" y="409"/>
                </a:lnTo>
                <a:lnTo>
                  <a:pt x="862" y="430"/>
                </a:lnTo>
                <a:lnTo>
                  <a:pt x="879" y="451"/>
                </a:lnTo>
                <a:lnTo>
                  <a:pt x="896" y="473"/>
                </a:lnTo>
                <a:lnTo>
                  <a:pt x="913" y="494"/>
                </a:lnTo>
                <a:lnTo>
                  <a:pt x="930" y="515"/>
                </a:lnTo>
                <a:lnTo>
                  <a:pt x="947" y="536"/>
                </a:lnTo>
                <a:lnTo>
                  <a:pt x="964" y="558"/>
                </a:lnTo>
                <a:lnTo>
                  <a:pt x="981" y="579"/>
                </a:lnTo>
                <a:lnTo>
                  <a:pt x="998" y="600"/>
                </a:lnTo>
                <a:lnTo>
                  <a:pt x="1015" y="621"/>
                </a:lnTo>
                <a:lnTo>
                  <a:pt x="1037" y="643"/>
                </a:lnTo>
                <a:lnTo>
                  <a:pt x="1054" y="664"/>
                </a:lnTo>
                <a:lnTo>
                  <a:pt x="1071" y="690"/>
                </a:lnTo>
                <a:lnTo>
                  <a:pt x="1088" y="712"/>
                </a:lnTo>
                <a:lnTo>
                  <a:pt x="1105" y="733"/>
                </a:lnTo>
                <a:lnTo>
                  <a:pt x="1122" y="754"/>
                </a:lnTo>
                <a:lnTo>
                  <a:pt x="1139" y="775"/>
                </a:lnTo>
                <a:lnTo>
                  <a:pt x="1157" y="797"/>
                </a:lnTo>
                <a:lnTo>
                  <a:pt x="1174" y="818"/>
                </a:lnTo>
                <a:lnTo>
                  <a:pt x="1191" y="839"/>
                </a:lnTo>
                <a:lnTo>
                  <a:pt x="1213" y="860"/>
                </a:lnTo>
                <a:lnTo>
                  <a:pt x="1230" y="882"/>
                </a:lnTo>
                <a:lnTo>
                  <a:pt x="1247" y="903"/>
                </a:lnTo>
                <a:lnTo>
                  <a:pt x="1264" y="924"/>
                </a:lnTo>
                <a:lnTo>
                  <a:pt x="1281" y="946"/>
                </a:lnTo>
                <a:lnTo>
                  <a:pt x="1298" y="967"/>
                </a:lnTo>
                <a:lnTo>
                  <a:pt x="1315" y="988"/>
                </a:lnTo>
                <a:lnTo>
                  <a:pt x="1332" y="1009"/>
                </a:lnTo>
                <a:lnTo>
                  <a:pt x="1349" y="1031"/>
                </a:lnTo>
                <a:lnTo>
                  <a:pt x="1366" y="1057"/>
                </a:lnTo>
                <a:lnTo>
                  <a:pt x="1383" y="1078"/>
                </a:lnTo>
                <a:lnTo>
                  <a:pt x="1406" y="1100"/>
                </a:lnTo>
                <a:lnTo>
                  <a:pt x="1423" y="1121"/>
                </a:lnTo>
                <a:lnTo>
                  <a:pt x="1440" y="1142"/>
                </a:lnTo>
                <a:lnTo>
                  <a:pt x="1457" y="1163"/>
                </a:lnTo>
                <a:lnTo>
                  <a:pt x="1474" y="1185"/>
                </a:lnTo>
                <a:lnTo>
                  <a:pt x="1491" y="1206"/>
                </a:lnTo>
                <a:lnTo>
                  <a:pt x="1508" y="1227"/>
                </a:lnTo>
                <a:lnTo>
                  <a:pt x="1525" y="1248"/>
                </a:lnTo>
                <a:lnTo>
                  <a:pt x="1542" y="1270"/>
                </a:lnTo>
                <a:lnTo>
                  <a:pt x="1559" y="1291"/>
                </a:lnTo>
                <a:lnTo>
                  <a:pt x="1576" y="1312"/>
                </a:lnTo>
                <a:lnTo>
                  <a:pt x="1599" y="1333"/>
                </a:lnTo>
                <a:lnTo>
                  <a:pt x="1616" y="1355"/>
                </a:lnTo>
                <a:lnTo>
                  <a:pt x="1633" y="1355"/>
                </a:lnTo>
                <a:lnTo>
                  <a:pt x="1650" y="1355"/>
                </a:lnTo>
                <a:lnTo>
                  <a:pt x="1667" y="1355"/>
                </a:lnTo>
                <a:lnTo>
                  <a:pt x="1684" y="1355"/>
                </a:lnTo>
                <a:lnTo>
                  <a:pt x="1701" y="1355"/>
                </a:lnTo>
                <a:lnTo>
                  <a:pt x="1718" y="1355"/>
                </a:lnTo>
                <a:lnTo>
                  <a:pt x="1735" y="1355"/>
                </a:lnTo>
                <a:lnTo>
                  <a:pt x="1752" y="1355"/>
                </a:lnTo>
                <a:lnTo>
                  <a:pt x="1769" y="1355"/>
                </a:lnTo>
                <a:lnTo>
                  <a:pt x="1792" y="1355"/>
                </a:lnTo>
                <a:lnTo>
                  <a:pt x="1809" y="1355"/>
                </a:lnTo>
                <a:lnTo>
                  <a:pt x="1826" y="1355"/>
                </a:lnTo>
                <a:lnTo>
                  <a:pt x="1843" y="1355"/>
                </a:lnTo>
                <a:lnTo>
                  <a:pt x="1860" y="1355"/>
                </a:lnTo>
                <a:lnTo>
                  <a:pt x="1877" y="1355"/>
                </a:lnTo>
                <a:lnTo>
                  <a:pt x="1894" y="1355"/>
                </a:lnTo>
                <a:lnTo>
                  <a:pt x="1911" y="1355"/>
                </a:lnTo>
                <a:lnTo>
                  <a:pt x="1928" y="1355"/>
                </a:lnTo>
                <a:lnTo>
                  <a:pt x="1945" y="1355"/>
                </a:lnTo>
                <a:lnTo>
                  <a:pt x="1962" y="1355"/>
                </a:lnTo>
                <a:lnTo>
                  <a:pt x="1984" y="1355"/>
                </a:lnTo>
                <a:lnTo>
                  <a:pt x="2001" y="1355"/>
                </a:lnTo>
                <a:lnTo>
                  <a:pt x="2018" y="1355"/>
                </a:lnTo>
                <a:lnTo>
                  <a:pt x="2035" y="1355"/>
                </a:lnTo>
                <a:lnTo>
                  <a:pt x="2052" y="1355"/>
                </a:lnTo>
                <a:lnTo>
                  <a:pt x="2069" y="1355"/>
                </a:lnTo>
                <a:lnTo>
                  <a:pt x="2086" y="1355"/>
                </a:lnTo>
                <a:lnTo>
                  <a:pt x="2103" y="1355"/>
                </a:lnTo>
                <a:lnTo>
                  <a:pt x="2120" y="1355"/>
                </a:lnTo>
                <a:lnTo>
                  <a:pt x="2137" y="1355"/>
                </a:lnTo>
                <a:lnTo>
                  <a:pt x="2160" y="1355"/>
                </a:lnTo>
                <a:lnTo>
                  <a:pt x="2177" y="1355"/>
                </a:lnTo>
                <a:lnTo>
                  <a:pt x="2194" y="1355"/>
                </a:lnTo>
                <a:lnTo>
                  <a:pt x="2211" y="1355"/>
                </a:lnTo>
                <a:lnTo>
                  <a:pt x="2228" y="1355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Line 36"/>
          <p:cNvSpPr>
            <a:spLocks noChangeShapeType="1"/>
          </p:cNvSpPr>
          <p:nvPr/>
        </p:nvSpPr>
        <p:spPr bwMode="auto">
          <a:xfrm flipV="1">
            <a:off x="4173538" y="3461011"/>
            <a:ext cx="0" cy="998537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1" name="Line 37"/>
          <p:cNvSpPr>
            <a:spLocks noChangeShapeType="1"/>
          </p:cNvSpPr>
          <p:nvPr/>
        </p:nvSpPr>
        <p:spPr bwMode="auto">
          <a:xfrm flipV="1">
            <a:off x="5643563" y="3461011"/>
            <a:ext cx="0" cy="1000125"/>
          </a:xfrm>
          <a:prstGeom prst="line">
            <a:avLst/>
          </a:prstGeom>
          <a:noFill/>
          <a:ln w="9525">
            <a:solidFill>
              <a:srgbClr val="969696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Text Box 38"/>
          <p:cNvSpPr txBox="1">
            <a:spLocks noChangeArrowheads="1"/>
          </p:cNvSpPr>
          <p:nvPr/>
        </p:nvSpPr>
        <p:spPr bwMode="auto">
          <a:xfrm>
            <a:off x="5703888" y="3956311"/>
            <a:ext cx="24590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Times New Roman" pitchFamily="-112" charset="0"/>
              </a:rPr>
              <a:t>The best matching subsection.</a:t>
            </a:r>
            <a:endParaRPr lang="en-US" sz="2800">
              <a:latin typeface="Times New Roman" pitchFamily="-112" charset="0"/>
            </a:endParaRPr>
          </a:p>
        </p:txBody>
      </p:sp>
      <p:grpSp>
        <p:nvGrpSpPr>
          <p:cNvPr id="35853" name="Group 41"/>
          <p:cNvGrpSpPr>
            <a:grpSpLocks/>
          </p:cNvGrpSpPr>
          <p:nvPr/>
        </p:nvGrpSpPr>
        <p:grpSpPr bwMode="auto">
          <a:xfrm>
            <a:off x="-946150" y="3078423"/>
            <a:ext cx="10233025" cy="809625"/>
            <a:chOff x="-596" y="1648"/>
            <a:chExt cx="6446" cy="510"/>
          </a:xfrm>
        </p:grpSpPr>
        <p:grpSp>
          <p:nvGrpSpPr>
            <p:cNvPr id="35867" name="Group 34"/>
            <p:cNvGrpSpPr>
              <a:grpSpLocks/>
            </p:cNvGrpSpPr>
            <p:nvPr/>
          </p:nvGrpSpPr>
          <p:grpSpPr bwMode="auto">
            <a:xfrm>
              <a:off x="207" y="1648"/>
              <a:ext cx="4831" cy="455"/>
              <a:chOff x="318" y="2048"/>
              <a:chExt cx="4831" cy="455"/>
            </a:xfrm>
          </p:grpSpPr>
          <p:sp>
            <p:nvSpPr>
              <p:cNvPr id="35870" name="Freeform 5"/>
              <p:cNvSpPr>
                <a:spLocks/>
              </p:cNvSpPr>
              <p:nvPr/>
            </p:nvSpPr>
            <p:spPr bwMode="auto">
              <a:xfrm>
                <a:off x="1111" y="2122"/>
                <a:ext cx="802" cy="313"/>
              </a:xfrm>
              <a:custGeom>
                <a:avLst/>
                <a:gdLst>
                  <a:gd name="T0" fmla="*/ 4 w 970"/>
                  <a:gd name="T1" fmla="*/ 42931 h 112"/>
                  <a:gd name="T2" fmla="*/ 11 w 970"/>
                  <a:gd name="T3" fmla="*/ 48062 h 112"/>
                  <a:gd name="T4" fmla="*/ 17 w 970"/>
                  <a:gd name="T5" fmla="*/ 48062 h 112"/>
                  <a:gd name="T6" fmla="*/ 27 w 970"/>
                  <a:gd name="T7" fmla="*/ 40550 h 112"/>
                  <a:gd name="T8" fmla="*/ 34 w 970"/>
                  <a:gd name="T9" fmla="*/ 50438 h 112"/>
                  <a:gd name="T10" fmla="*/ 41 w 970"/>
                  <a:gd name="T11" fmla="*/ 38175 h 112"/>
                  <a:gd name="T12" fmla="*/ 50 w 970"/>
                  <a:gd name="T13" fmla="*/ 12808 h 112"/>
                  <a:gd name="T14" fmla="*/ 57 w 970"/>
                  <a:gd name="T15" fmla="*/ 15192 h 112"/>
                  <a:gd name="T16" fmla="*/ 64 w 970"/>
                  <a:gd name="T17" fmla="*/ 0 h 112"/>
                  <a:gd name="T18" fmla="*/ 71 w 970"/>
                  <a:gd name="T19" fmla="*/ 30490 h 112"/>
                  <a:gd name="T20" fmla="*/ 78 w 970"/>
                  <a:gd name="T21" fmla="*/ 17573 h 112"/>
                  <a:gd name="T22" fmla="*/ 85 w 970"/>
                  <a:gd name="T23" fmla="*/ 20432 h 112"/>
                  <a:gd name="T24" fmla="*/ 93 w 970"/>
                  <a:gd name="T25" fmla="*/ 20432 h 112"/>
                  <a:gd name="T26" fmla="*/ 100 w 970"/>
                  <a:gd name="T27" fmla="*/ 7685 h 112"/>
                  <a:gd name="T28" fmla="*/ 107 w 970"/>
                  <a:gd name="T29" fmla="*/ 15192 h 112"/>
                  <a:gd name="T30" fmla="*/ 115 w 970"/>
                  <a:gd name="T31" fmla="*/ 25250 h 112"/>
                  <a:gd name="T32" fmla="*/ 122 w 970"/>
                  <a:gd name="T33" fmla="*/ 17573 h 112"/>
                  <a:gd name="T34" fmla="*/ 128 w 970"/>
                  <a:gd name="T35" fmla="*/ 15192 h 112"/>
                  <a:gd name="T36" fmla="*/ 136 w 970"/>
                  <a:gd name="T37" fmla="*/ 20432 h 112"/>
                  <a:gd name="T38" fmla="*/ 143 w 970"/>
                  <a:gd name="T39" fmla="*/ 22804 h 112"/>
                  <a:gd name="T40" fmla="*/ 152 w 970"/>
                  <a:gd name="T41" fmla="*/ 12808 h 112"/>
                  <a:gd name="T42" fmla="*/ 160 w 970"/>
                  <a:gd name="T43" fmla="*/ 25250 h 112"/>
                  <a:gd name="T44" fmla="*/ 167 w 970"/>
                  <a:gd name="T45" fmla="*/ 17573 h 112"/>
                  <a:gd name="T46" fmla="*/ 174 w 970"/>
                  <a:gd name="T47" fmla="*/ 17573 h 112"/>
                  <a:gd name="T48" fmla="*/ 181 w 970"/>
                  <a:gd name="T49" fmla="*/ 12808 h 112"/>
                  <a:gd name="T50" fmla="*/ 188 w 970"/>
                  <a:gd name="T51" fmla="*/ 17573 h 112"/>
                  <a:gd name="T52" fmla="*/ 195 w 970"/>
                  <a:gd name="T53" fmla="*/ 17573 h 112"/>
                  <a:gd name="T54" fmla="*/ 203 w 970"/>
                  <a:gd name="T55" fmla="*/ 48062 h 112"/>
                  <a:gd name="T56" fmla="*/ 211 w 970"/>
                  <a:gd name="T57" fmla="*/ 42931 h 112"/>
                  <a:gd name="T58" fmla="*/ 217 w 970"/>
                  <a:gd name="T59" fmla="*/ 45681 h 112"/>
                  <a:gd name="T60" fmla="*/ 224 w 970"/>
                  <a:gd name="T61" fmla="*/ 45681 h 112"/>
                  <a:gd name="T62" fmla="*/ 232 w 970"/>
                  <a:gd name="T63" fmla="*/ 45681 h 112"/>
                  <a:gd name="T64" fmla="*/ 239 w 970"/>
                  <a:gd name="T65" fmla="*/ 45681 h 112"/>
                  <a:gd name="T66" fmla="*/ 246 w 970"/>
                  <a:gd name="T67" fmla="*/ 42931 h 112"/>
                  <a:gd name="T68" fmla="*/ 253 w 970"/>
                  <a:gd name="T69" fmla="*/ 48062 h 112"/>
                  <a:gd name="T70" fmla="*/ 260 w 970"/>
                  <a:gd name="T71" fmla="*/ 42931 h 112"/>
                  <a:gd name="T72" fmla="*/ 269 w 970"/>
                  <a:gd name="T73" fmla="*/ 42931 h 112"/>
                  <a:gd name="T74" fmla="*/ 278 w 970"/>
                  <a:gd name="T75" fmla="*/ 40550 h 112"/>
                  <a:gd name="T76" fmla="*/ 285 w 970"/>
                  <a:gd name="T77" fmla="*/ 38175 h 112"/>
                  <a:gd name="T78" fmla="*/ 292 w 970"/>
                  <a:gd name="T79" fmla="*/ 45681 h 112"/>
                  <a:gd name="T80" fmla="*/ 298 w 970"/>
                  <a:gd name="T81" fmla="*/ 35246 h 112"/>
                  <a:gd name="T82" fmla="*/ 306 w 970"/>
                  <a:gd name="T83" fmla="*/ 45681 h 1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70"/>
                  <a:gd name="T127" fmla="*/ 0 h 112"/>
                  <a:gd name="T128" fmla="*/ 970 w 970"/>
                  <a:gd name="T129" fmla="*/ 112 h 11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70" h="112">
                    <a:moveTo>
                      <a:pt x="0" y="90"/>
                    </a:moveTo>
                    <a:lnTo>
                      <a:pt x="6" y="80"/>
                    </a:lnTo>
                    <a:lnTo>
                      <a:pt x="12" y="90"/>
                    </a:lnTo>
                    <a:lnTo>
                      <a:pt x="23" y="96"/>
                    </a:lnTo>
                    <a:lnTo>
                      <a:pt x="29" y="101"/>
                    </a:lnTo>
                    <a:lnTo>
                      <a:pt x="34" y="101"/>
                    </a:lnTo>
                    <a:lnTo>
                      <a:pt x="46" y="106"/>
                    </a:lnTo>
                    <a:lnTo>
                      <a:pt x="51" y="106"/>
                    </a:lnTo>
                    <a:lnTo>
                      <a:pt x="57" y="101"/>
                    </a:lnTo>
                    <a:lnTo>
                      <a:pt x="68" y="96"/>
                    </a:lnTo>
                    <a:lnTo>
                      <a:pt x="74" y="101"/>
                    </a:lnTo>
                    <a:lnTo>
                      <a:pt x="85" y="85"/>
                    </a:lnTo>
                    <a:lnTo>
                      <a:pt x="91" y="80"/>
                    </a:lnTo>
                    <a:lnTo>
                      <a:pt x="97" y="101"/>
                    </a:lnTo>
                    <a:lnTo>
                      <a:pt x="108" y="106"/>
                    </a:lnTo>
                    <a:lnTo>
                      <a:pt x="114" y="101"/>
                    </a:lnTo>
                    <a:lnTo>
                      <a:pt x="119" y="96"/>
                    </a:lnTo>
                    <a:lnTo>
                      <a:pt x="131" y="80"/>
                    </a:lnTo>
                    <a:lnTo>
                      <a:pt x="137" y="96"/>
                    </a:lnTo>
                    <a:lnTo>
                      <a:pt x="142" y="96"/>
                    </a:lnTo>
                    <a:lnTo>
                      <a:pt x="154" y="27"/>
                    </a:lnTo>
                    <a:lnTo>
                      <a:pt x="159" y="48"/>
                    </a:lnTo>
                    <a:lnTo>
                      <a:pt x="165" y="16"/>
                    </a:lnTo>
                    <a:lnTo>
                      <a:pt x="176" y="32"/>
                    </a:lnTo>
                    <a:lnTo>
                      <a:pt x="182" y="27"/>
                    </a:lnTo>
                    <a:lnTo>
                      <a:pt x="188" y="37"/>
                    </a:lnTo>
                    <a:lnTo>
                      <a:pt x="199" y="0"/>
                    </a:lnTo>
                    <a:lnTo>
                      <a:pt x="205" y="43"/>
                    </a:lnTo>
                    <a:lnTo>
                      <a:pt x="216" y="27"/>
                    </a:lnTo>
                    <a:lnTo>
                      <a:pt x="222" y="64"/>
                    </a:lnTo>
                    <a:lnTo>
                      <a:pt x="227" y="16"/>
                    </a:lnTo>
                    <a:lnTo>
                      <a:pt x="239" y="48"/>
                    </a:lnTo>
                    <a:lnTo>
                      <a:pt x="244" y="37"/>
                    </a:lnTo>
                    <a:lnTo>
                      <a:pt x="250" y="37"/>
                    </a:lnTo>
                    <a:lnTo>
                      <a:pt x="261" y="32"/>
                    </a:lnTo>
                    <a:lnTo>
                      <a:pt x="267" y="43"/>
                    </a:lnTo>
                    <a:lnTo>
                      <a:pt x="273" y="32"/>
                    </a:lnTo>
                    <a:lnTo>
                      <a:pt x="284" y="37"/>
                    </a:lnTo>
                    <a:lnTo>
                      <a:pt x="290" y="43"/>
                    </a:lnTo>
                    <a:lnTo>
                      <a:pt x="295" y="53"/>
                    </a:lnTo>
                    <a:lnTo>
                      <a:pt x="307" y="37"/>
                    </a:lnTo>
                    <a:lnTo>
                      <a:pt x="312" y="16"/>
                    </a:lnTo>
                    <a:lnTo>
                      <a:pt x="318" y="27"/>
                    </a:lnTo>
                    <a:lnTo>
                      <a:pt x="329" y="32"/>
                    </a:lnTo>
                    <a:lnTo>
                      <a:pt x="335" y="32"/>
                    </a:lnTo>
                    <a:lnTo>
                      <a:pt x="346" y="32"/>
                    </a:lnTo>
                    <a:lnTo>
                      <a:pt x="352" y="32"/>
                    </a:lnTo>
                    <a:lnTo>
                      <a:pt x="358" y="53"/>
                    </a:lnTo>
                    <a:lnTo>
                      <a:pt x="369" y="43"/>
                    </a:lnTo>
                    <a:lnTo>
                      <a:pt x="375" y="0"/>
                    </a:lnTo>
                    <a:lnTo>
                      <a:pt x="380" y="37"/>
                    </a:lnTo>
                    <a:lnTo>
                      <a:pt x="392" y="27"/>
                    </a:lnTo>
                    <a:lnTo>
                      <a:pt x="397" y="48"/>
                    </a:lnTo>
                    <a:lnTo>
                      <a:pt x="403" y="32"/>
                    </a:lnTo>
                    <a:lnTo>
                      <a:pt x="414" y="21"/>
                    </a:lnTo>
                    <a:lnTo>
                      <a:pt x="420" y="37"/>
                    </a:lnTo>
                    <a:lnTo>
                      <a:pt x="426" y="43"/>
                    </a:lnTo>
                    <a:lnTo>
                      <a:pt x="437" y="32"/>
                    </a:lnTo>
                    <a:lnTo>
                      <a:pt x="443" y="43"/>
                    </a:lnTo>
                    <a:lnTo>
                      <a:pt x="448" y="48"/>
                    </a:lnTo>
                    <a:lnTo>
                      <a:pt x="460" y="37"/>
                    </a:lnTo>
                    <a:lnTo>
                      <a:pt x="465" y="37"/>
                    </a:lnTo>
                    <a:lnTo>
                      <a:pt x="477" y="27"/>
                    </a:lnTo>
                    <a:lnTo>
                      <a:pt x="482" y="43"/>
                    </a:lnTo>
                    <a:lnTo>
                      <a:pt x="488" y="21"/>
                    </a:lnTo>
                    <a:lnTo>
                      <a:pt x="499" y="53"/>
                    </a:lnTo>
                    <a:lnTo>
                      <a:pt x="505" y="32"/>
                    </a:lnTo>
                    <a:lnTo>
                      <a:pt x="511" y="21"/>
                    </a:lnTo>
                    <a:lnTo>
                      <a:pt x="522" y="37"/>
                    </a:lnTo>
                    <a:lnTo>
                      <a:pt x="528" y="37"/>
                    </a:lnTo>
                    <a:lnTo>
                      <a:pt x="533" y="48"/>
                    </a:lnTo>
                    <a:lnTo>
                      <a:pt x="545" y="37"/>
                    </a:lnTo>
                    <a:lnTo>
                      <a:pt x="550" y="11"/>
                    </a:lnTo>
                    <a:lnTo>
                      <a:pt x="556" y="37"/>
                    </a:lnTo>
                    <a:lnTo>
                      <a:pt x="567" y="27"/>
                    </a:lnTo>
                    <a:lnTo>
                      <a:pt x="573" y="43"/>
                    </a:lnTo>
                    <a:lnTo>
                      <a:pt x="579" y="21"/>
                    </a:lnTo>
                    <a:lnTo>
                      <a:pt x="590" y="37"/>
                    </a:lnTo>
                    <a:lnTo>
                      <a:pt x="596" y="32"/>
                    </a:lnTo>
                    <a:lnTo>
                      <a:pt x="607" y="27"/>
                    </a:lnTo>
                    <a:lnTo>
                      <a:pt x="613" y="37"/>
                    </a:lnTo>
                    <a:lnTo>
                      <a:pt x="618" y="106"/>
                    </a:lnTo>
                    <a:lnTo>
                      <a:pt x="630" y="85"/>
                    </a:lnTo>
                    <a:lnTo>
                      <a:pt x="635" y="101"/>
                    </a:lnTo>
                    <a:lnTo>
                      <a:pt x="641" y="85"/>
                    </a:lnTo>
                    <a:lnTo>
                      <a:pt x="652" y="74"/>
                    </a:lnTo>
                    <a:lnTo>
                      <a:pt x="658" y="90"/>
                    </a:lnTo>
                    <a:lnTo>
                      <a:pt x="664" y="90"/>
                    </a:lnTo>
                    <a:lnTo>
                      <a:pt x="675" y="90"/>
                    </a:lnTo>
                    <a:lnTo>
                      <a:pt x="681" y="96"/>
                    </a:lnTo>
                    <a:lnTo>
                      <a:pt x="686" y="96"/>
                    </a:lnTo>
                    <a:lnTo>
                      <a:pt x="698" y="106"/>
                    </a:lnTo>
                    <a:lnTo>
                      <a:pt x="703" y="96"/>
                    </a:lnTo>
                    <a:lnTo>
                      <a:pt x="709" y="96"/>
                    </a:lnTo>
                    <a:lnTo>
                      <a:pt x="720" y="90"/>
                    </a:lnTo>
                    <a:lnTo>
                      <a:pt x="726" y="96"/>
                    </a:lnTo>
                    <a:lnTo>
                      <a:pt x="737" y="90"/>
                    </a:lnTo>
                    <a:lnTo>
                      <a:pt x="743" y="112"/>
                    </a:lnTo>
                    <a:lnTo>
                      <a:pt x="749" y="96"/>
                    </a:lnTo>
                    <a:lnTo>
                      <a:pt x="760" y="96"/>
                    </a:lnTo>
                    <a:lnTo>
                      <a:pt x="766" y="101"/>
                    </a:lnTo>
                    <a:lnTo>
                      <a:pt x="772" y="90"/>
                    </a:lnTo>
                    <a:lnTo>
                      <a:pt x="783" y="106"/>
                    </a:lnTo>
                    <a:lnTo>
                      <a:pt x="789" y="101"/>
                    </a:lnTo>
                    <a:lnTo>
                      <a:pt x="794" y="101"/>
                    </a:lnTo>
                    <a:lnTo>
                      <a:pt x="806" y="101"/>
                    </a:lnTo>
                    <a:lnTo>
                      <a:pt x="811" y="80"/>
                    </a:lnTo>
                    <a:lnTo>
                      <a:pt x="817" y="90"/>
                    </a:lnTo>
                    <a:lnTo>
                      <a:pt x="828" y="80"/>
                    </a:lnTo>
                    <a:lnTo>
                      <a:pt x="834" y="112"/>
                    </a:lnTo>
                    <a:lnTo>
                      <a:pt x="840" y="90"/>
                    </a:lnTo>
                    <a:lnTo>
                      <a:pt x="851" y="74"/>
                    </a:lnTo>
                    <a:lnTo>
                      <a:pt x="857" y="90"/>
                    </a:lnTo>
                    <a:lnTo>
                      <a:pt x="868" y="85"/>
                    </a:lnTo>
                    <a:lnTo>
                      <a:pt x="874" y="106"/>
                    </a:lnTo>
                    <a:lnTo>
                      <a:pt x="879" y="90"/>
                    </a:lnTo>
                    <a:lnTo>
                      <a:pt x="891" y="80"/>
                    </a:lnTo>
                    <a:lnTo>
                      <a:pt x="896" y="80"/>
                    </a:lnTo>
                    <a:lnTo>
                      <a:pt x="902" y="90"/>
                    </a:lnTo>
                    <a:lnTo>
                      <a:pt x="913" y="96"/>
                    </a:lnTo>
                    <a:lnTo>
                      <a:pt x="919" y="85"/>
                    </a:lnTo>
                    <a:lnTo>
                      <a:pt x="925" y="90"/>
                    </a:lnTo>
                    <a:lnTo>
                      <a:pt x="936" y="74"/>
                    </a:lnTo>
                    <a:lnTo>
                      <a:pt x="942" y="90"/>
                    </a:lnTo>
                    <a:lnTo>
                      <a:pt x="947" y="101"/>
                    </a:lnTo>
                    <a:lnTo>
                      <a:pt x="959" y="96"/>
                    </a:lnTo>
                    <a:lnTo>
                      <a:pt x="964" y="96"/>
                    </a:lnTo>
                    <a:lnTo>
                      <a:pt x="970" y="85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1" name="Freeform 6"/>
              <p:cNvSpPr>
                <a:spLocks/>
              </p:cNvSpPr>
              <p:nvPr/>
            </p:nvSpPr>
            <p:spPr bwMode="auto">
              <a:xfrm>
                <a:off x="1931" y="2175"/>
                <a:ext cx="802" cy="326"/>
              </a:xfrm>
              <a:custGeom>
                <a:avLst/>
                <a:gdLst>
                  <a:gd name="T0" fmla="*/ 4 w 970"/>
                  <a:gd name="T1" fmla="*/ 37420 h 117"/>
                  <a:gd name="T2" fmla="*/ 11 w 970"/>
                  <a:gd name="T3" fmla="*/ 44843 h 117"/>
                  <a:gd name="T4" fmla="*/ 17 w 970"/>
                  <a:gd name="T5" fmla="*/ 32249 h 117"/>
                  <a:gd name="T6" fmla="*/ 27 w 970"/>
                  <a:gd name="T7" fmla="*/ 29897 h 117"/>
                  <a:gd name="T8" fmla="*/ 34 w 970"/>
                  <a:gd name="T9" fmla="*/ 39780 h 117"/>
                  <a:gd name="T10" fmla="*/ 41 w 970"/>
                  <a:gd name="T11" fmla="*/ 44843 h 117"/>
                  <a:gd name="T12" fmla="*/ 50 w 970"/>
                  <a:gd name="T13" fmla="*/ 35083 h 117"/>
                  <a:gd name="T14" fmla="*/ 57 w 970"/>
                  <a:gd name="T15" fmla="*/ 5194 h 117"/>
                  <a:gd name="T16" fmla="*/ 64 w 970"/>
                  <a:gd name="T17" fmla="*/ 9883 h 117"/>
                  <a:gd name="T18" fmla="*/ 71 w 970"/>
                  <a:gd name="T19" fmla="*/ 7531 h 117"/>
                  <a:gd name="T20" fmla="*/ 78 w 970"/>
                  <a:gd name="T21" fmla="*/ 9883 h 117"/>
                  <a:gd name="T22" fmla="*/ 85 w 970"/>
                  <a:gd name="T23" fmla="*/ 14946 h 117"/>
                  <a:gd name="T24" fmla="*/ 93 w 970"/>
                  <a:gd name="T25" fmla="*/ 12591 h 117"/>
                  <a:gd name="T26" fmla="*/ 100 w 970"/>
                  <a:gd name="T27" fmla="*/ 14946 h 117"/>
                  <a:gd name="T28" fmla="*/ 107 w 970"/>
                  <a:gd name="T29" fmla="*/ 7531 h 117"/>
                  <a:gd name="T30" fmla="*/ 115 w 970"/>
                  <a:gd name="T31" fmla="*/ 0 h 117"/>
                  <a:gd name="T32" fmla="*/ 122 w 970"/>
                  <a:gd name="T33" fmla="*/ 12591 h 117"/>
                  <a:gd name="T34" fmla="*/ 128 w 970"/>
                  <a:gd name="T35" fmla="*/ 17306 h 117"/>
                  <a:gd name="T36" fmla="*/ 136 w 970"/>
                  <a:gd name="T37" fmla="*/ 29897 h 117"/>
                  <a:gd name="T38" fmla="*/ 143 w 970"/>
                  <a:gd name="T39" fmla="*/ 14946 h 117"/>
                  <a:gd name="T40" fmla="*/ 152 w 970"/>
                  <a:gd name="T41" fmla="*/ 24835 h 117"/>
                  <a:gd name="T42" fmla="*/ 160 w 970"/>
                  <a:gd name="T43" fmla="*/ 17306 h 117"/>
                  <a:gd name="T44" fmla="*/ 167 w 970"/>
                  <a:gd name="T45" fmla="*/ 22474 h 117"/>
                  <a:gd name="T46" fmla="*/ 174 w 970"/>
                  <a:gd name="T47" fmla="*/ 27537 h 117"/>
                  <a:gd name="T48" fmla="*/ 181 w 970"/>
                  <a:gd name="T49" fmla="*/ 22474 h 117"/>
                  <a:gd name="T50" fmla="*/ 188 w 970"/>
                  <a:gd name="T51" fmla="*/ 17306 h 117"/>
                  <a:gd name="T52" fmla="*/ 195 w 970"/>
                  <a:gd name="T53" fmla="*/ 14946 h 117"/>
                  <a:gd name="T54" fmla="*/ 203 w 970"/>
                  <a:gd name="T55" fmla="*/ 27537 h 117"/>
                  <a:gd name="T56" fmla="*/ 211 w 970"/>
                  <a:gd name="T57" fmla="*/ 22474 h 117"/>
                  <a:gd name="T58" fmla="*/ 217 w 970"/>
                  <a:gd name="T59" fmla="*/ 32249 h 117"/>
                  <a:gd name="T60" fmla="*/ 224 w 970"/>
                  <a:gd name="T61" fmla="*/ 32249 h 117"/>
                  <a:gd name="T62" fmla="*/ 232 w 970"/>
                  <a:gd name="T63" fmla="*/ 27537 h 117"/>
                  <a:gd name="T64" fmla="*/ 239 w 970"/>
                  <a:gd name="T65" fmla="*/ 35083 h 117"/>
                  <a:gd name="T66" fmla="*/ 246 w 970"/>
                  <a:gd name="T67" fmla="*/ 29897 h 117"/>
                  <a:gd name="T68" fmla="*/ 253 w 970"/>
                  <a:gd name="T69" fmla="*/ 39780 h 117"/>
                  <a:gd name="T70" fmla="*/ 260 w 970"/>
                  <a:gd name="T71" fmla="*/ 29897 h 117"/>
                  <a:gd name="T72" fmla="*/ 269 w 970"/>
                  <a:gd name="T73" fmla="*/ 44843 h 117"/>
                  <a:gd name="T74" fmla="*/ 278 w 970"/>
                  <a:gd name="T75" fmla="*/ 29897 h 117"/>
                  <a:gd name="T76" fmla="*/ 285 w 970"/>
                  <a:gd name="T77" fmla="*/ 35083 h 117"/>
                  <a:gd name="T78" fmla="*/ 292 w 970"/>
                  <a:gd name="T79" fmla="*/ 39780 h 117"/>
                  <a:gd name="T80" fmla="*/ 298 w 970"/>
                  <a:gd name="T81" fmla="*/ 39780 h 117"/>
                  <a:gd name="T82" fmla="*/ 306 w 970"/>
                  <a:gd name="T83" fmla="*/ 37420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70"/>
                  <a:gd name="T127" fmla="*/ 0 h 117"/>
                  <a:gd name="T128" fmla="*/ 970 w 970"/>
                  <a:gd name="T129" fmla="*/ 117 h 11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70" h="117">
                    <a:moveTo>
                      <a:pt x="0" y="85"/>
                    </a:moveTo>
                    <a:lnTo>
                      <a:pt x="6" y="69"/>
                    </a:lnTo>
                    <a:lnTo>
                      <a:pt x="12" y="80"/>
                    </a:lnTo>
                    <a:lnTo>
                      <a:pt x="23" y="64"/>
                    </a:lnTo>
                    <a:lnTo>
                      <a:pt x="29" y="101"/>
                    </a:lnTo>
                    <a:lnTo>
                      <a:pt x="34" y="96"/>
                    </a:lnTo>
                    <a:lnTo>
                      <a:pt x="46" y="80"/>
                    </a:lnTo>
                    <a:lnTo>
                      <a:pt x="51" y="75"/>
                    </a:lnTo>
                    <a:lnTo>
                      <a:pt x="57" y="69"/>
                    </a:lnTo>
                    <a:lnTo>
                      <a:pt x="68" y="69"/>
                    </a:lnTo>
                    <a:lnTo>
                      <a:pt x="74" y="64"/>
                    </a:lnTo>
                    <a:lnTo>
                      <a:pt x="85" y="64"/>
                    </a:lnTo>
                    <a:lnTo>
                      <a:pt x="91" y="69"/>
                    </a:lnTo>
                    <a:lnTo>
                      <a:pt x="97" y="75"/>
                    </a:lnTo>
                    <a:lnTo>
                      <a:pt x="108" y="85"/>
                    </a:lnTo>
                    <a:lnTo>
                      <a:pt x="114" y="69"/>
                    </a:lnTo>
                    <a:lnTo>
                      <a:pt x="119" y="69"/>
                    </a:lnTo>
                    <a:lnTo>
                      <a:pt x="131" y="96"/>
                    </a:lnTo>
                    <a:lnTo>
                      <a:pt x="137" y="80"/>
                    </a:lnTo>
                    <a:lnTo>
                      <a:pt x="142" y="75"/>
                    </a:lnTo>
                    <a:lnTo>
                      <a:pt x="154" y="75"/>
                    </a:lnTo>
                    <a:lnTo>
                      <a:pt x="159" y="27"/>
                    </a:lnTo>
                    <a:lnTo>
                      <a:pt x="165" y="21"/>
                    </a:lnTo>
                    <a:lnTo>
                      <a:pt x="176" y="11"/>
                    </a:lnTo>
                    <a:lnTo>
                      <a:pt x="182" y="16"/>
                    </a:lnTo>
                    <a:lnTo>
                      <a:pt x="188" y="21"/>
                    </a:lnTo>
                    <a:lnTo>
                      <a:pt x="199" y="21"/>
                    </a:lnTo>
                    <a:lnTo>
                      <a:pt x="205" y="21"/>
                    </a:lnTo>
                    <a:lnTo>
                      <a:pt x="216" y="37"/>
                    </a:lnTo>
                    <a:lnTo>
                      <a:pt x="222" y="16"/>
                    </a:lnTo>
                    <a:lnTo>
                      <a:pt x="227" y="5"/>
                    </a:lnTo>
                    <a:lnTo>
                      <a:pt x="239" y="43"/>
                    </a:lnTo>
                    <a:lnTo>
                      <a:pt x="244" y="21"/>
                    </a:lnTo>
                    <a:lnTo>
                      <a:pt x="250" y="21"/>
                    </a:lnTo>
                    <a:lnTo>
                      <a:pt x="261" y="16"/>
                    </a:lnTo>
                    <a:lnTo>
                      <a:pt x="267" y="32"/>
                    </a:lnTo>
                    <a:lnTo>
                      <a:pt x="273" y="27"/>
                    </a:lnTo>
                    <a:lnTo>
                      <a:pt x="284" y="21"/>
                    </a:lnTo>
                    <a:lnTo>
                      <a:pt x="290" y="27"/>
                    </a:lnTo>
                    <a:lnTo>
                      <a:pt x="295" y="16"/>
                    </a:lnTo>
                    <a:lnTo>
                      <a:pt x="307" y="16"/>
                    </a:lnTo>
                    <a:lnTo>
                      <a:pt x="312" y="32"/>
                    </a:lnTo>
                    <a:lnTo>
                      <a:pt x="318" y="27"/>
                    </a:lnTo>
                    <a:lnTo>
                      <a:pt x="329" y="37"/>
                    </a:lnTo>
                    <a:lnTo>
                      <a:pt x="335" y="16"/>
                    </a:lnTo>
                    <a:lnTo>
                      <a:pt x="346" y="53"/>
                    </a:lnTo>
                    <a:lnTo>
                      <a:pt x="352" y="43"/>
                    </a:lnTo>
                    <a:lnTo>
                      <a:pt x="358" y="0"/>
                    </a:lnTo>
                    <a:lnTo>
                      <a:pt x="369" y="27"/>
                    </a:lnTo>
                    <a:lnTo>
                      <a:pt x="375" y="27"/>
                    </a:lnTo>
                    <a:lnTo>
                      <a:pt x="380" y="27"/>
                    </a:lnTo>
                    <a:lnTo>
                      <a:pt x="392" y="37"/>
                    </a:lnTo>
                    <a:lnTo>
                      <a:pt x="397" y="43"/>
                    </a:lnTo>
                    <a:lnTo>
                      <a:pt x="403" y="37"/>
                    </a:lnTo>
                    <a:lnTo>
                      <a:pt x="414" y="37"/>
                    </a:lnTo>
                    <a:lnTo>
                      <a:pt x="420" y="43"/>
                    </a:lnTo>
                    <a:lnTo>
                      <a:pt x="426" y="64"/>
                    </a:lnTo>
                    <a:lnTo>
                      <a:pt x="437" y="32"/>
                    </a:lnTo>
                    <a:lnTo>
                      <a:pt x="443" y="48"/>
                    </a:lnTo>
                    <a:lnTo>
                      <a:pt x="448" y="32"/>
                    </a:lnTo>
                    <a:lnTo>
                      <a:pt x="460" y="43"/>
                    </a:lnTo>
                    <a:lnTo>
                      <a:pt x="465" y="43"/>
                    </a:lnTo>
                    <a:lnTo>
                      <a:pt x="477" y="53"/>
                    </a:lnTo>
                    <a:lnTo>
                      <a:pt x="482" y="64"/>
                    </a:lnTo>
                    <a:lnTo>
                      <a:pt x="488" y="53"/>
                    </a:lnTo>
                    <a:lnTo>
                      <a:pt x="499" y="37"/>
                    </a:lnTo>
                    <a:lnTo>
                      <a:pt x="505" y="69"/>
                    </a:lnTo>
                    <a:lnTo>
                      <a:pt x="511" y="43"/>
                    </a:lnTo>
                    <a:lnTo>
                      <a:pt x="522" y="48"/>
                    </a:lnTo>
                    <a:lnTo>
                      <a:pt x="528" y="53"/>
                    </a:lnTo>
                    <a:lnTo>
                      <a:pt x="533" y="43"/>
                    </a:lnTo>
                    <a:lnTo>
                      <a:pt x="545" y="59"/>
                    </a:lnTo>
                    <a:lnTo>
                      <a:pt x="550" y="64"/>
                    </a:lnTo>
                    <a:lnTo>
                      <a:pt x="556" y="53"/>
                    </a:lnTo>
                    <a:lnTo>
                      <a:pt x="567" y="48"/>
                    </a:lnTo>
                    <a:lnTo>
                      <a:pt x="573" y="53"/>
                    </a:lnTo>
                    <a:lnTo>
                      <a:pt x="579" y="53"/>
                    </a:lnTo>
                    <a:lnTo>
                      <a:pt x="590" y="37"/>
                    </a:lnTo>
                    <a:lnTo>
                      <a:pt x="596" y="43"/>
                    </a:lnTo>
                    <a:lnTo>
                      <a:pt x="607" y="37"/>
                    </a:lnTo>
                    <a:lnTo>
                      <a:pt x="613" y="32"/>
                    </a:lnTo>
                    <a:lnTo>
                      <a:pt x="618" y="75"/>
                    </a:lnTo>
                    <a:lnTo>
                      <a:pt x="630" y="69"/>
                    </a:lnTo>
                    <a:lnTo>
                      <a:pt x="635" y="59"/>
                    </a:lnTo>
                    <a:lnTo>
                      <a:pt x="641" y="43"/>
                    </a:lnTo>
                    <a:lnTo>
                      <a:pt x="652" y="53"/>
                    </a:lnTo>
                    <a:lnTo>
                      <a:pt x="658" y="48"/>
                    </a:lnTo>
                    <a:lnTo>
                      <a:pt x="664" y="59"/>
                    </a:lnTo>
                    <a:lnTo>
                      <a:pt x="675" y="75"/>
                    </a:lnTo>
                    <a:lnTo>
                      <a:pt x="681" y="69"/>
                    </a:lnTo>
                    <a:lnTo>
                      <a:pt x="686" y="69"/>
                    </a:lnTo>
                    <a:lnTo>
                      <a:pt x="698" y="75"/>
                    </a:lnTo>
                    <a:lnTo>
                      <a:pt x="703" y="69"/>
                    </a:lnTo>
                    <a:lnTo>
                      <a:pt x="709" y="69"/>
                    </a:lnTo>
                    <a:lnTo>
                      <a:pt x="720" y="80"/>
                    </a:lnTo>
                    <a:lnTo>
                      <a:pt x="726" y="59"/>
                    </a:lnTo>
                    <a:lnTo>
                      <a:pt x="737" y="64"/>
                    </a:lnTo>
                    <a:lnTo>
                      <a:pt x="743" y="75"/>
                    </a:lnTo>
                    <a:lnTo>
                      <a:pt x="749" y="75"/>
                    </a:lnTo>
                    <a:lnTo>
                      <a:pt x="760" y="75"/>
                    </a:lnTo>
                    <a:lnTo>
                      <a:pt x="766" y="69"/>
                    </a:lnTo>
                    <a:lnTo>
                      <a:pt x="772" y="64"/>
                    </a:lnTo>
                    <a:lnTo>
                      <a:pt x="783" y="75"/>
                    </a:lnTo>
                    <a:lnTo>
                      <a:pt x="789" y="80"/>
                    </a:lnTo>
                    <a:lnTo>
                      <a:pt x="794" y="85"/>
                    </a:lnTo>
                    <a:lnTo>
                      <a:pt x="806" y="80"/>
                    </a:lnTo>
                    <a:lnTo>
                      <a:pt x="811" y="75"/>
                    </a:lnTo>
                    <a:lnTo>
                      <a:pt x="817" y="64"/>
                    </a:lnTo>
                    <a:lnTo>
                      <a:pt x="828" y="64"/>
                    </a:lnTo>
                    <a:lnTo>
                      <a:pt x="834" y="85"/>
                    </a:lnTo>
                    <a:lnTo>
                      <a:pt x="840" y="96"/>
                    </a:lnTo>
                    <a:lnTo>
                      <a:pt x="851" y="64"/>
                    </a:lnTo>
                    <a:lnTo>
                      <a:pt x="857" y="80"/>
                    </a:lnTo>
                    <a:lnTo>
                      <a:pt x="868" y="64"/>
                    </a:lnTo>
                    <a:lnTo>
                      <a:pt x="874" y="69"/>
                    </a:lnTo>
                    <a:lnTo>
                      <a:pt x="879" y="69"/>
                    </a:lnTo>
                    <a:lnTo>
                      <a:pt x="891" y="75"/>
                    </a:lnTo>
                    <a:lnTo>
                      <a:pt x="896" y="85"/>
                    </a:lnTo>
                    <a:lnTo>
                      <a:pt x="902" y="117"/>
                    </a:lnTo>
                    <a:lnTo>
                      <a:pt x="913" y="85"/>
                    </a:lnTo>
                    <a:lnTo>
                      <a:pt x="919" y="80"/>
                    </a:lnTo>
                    <a:lnTo>
                      <a:pt x="925" y="96"/>
                    </a:lnTo>
                    <a:lnTo>
                      <a:pt x="936" y="85"/>
                    </a:lnTo>
                    <a:lnTo>
                      <a:pt x="942" y="85"/>
                    </a:lnTo>
                    <a:lnTo>
                      <a:pt x="947" y="75"/>
                    </a:lnTo>
                    <a:lnTo>
                      <a:pt x="959" y="80"/>
                    </a:lnTo>
                    <a:lnTo>
                      <a:pt x="964" y="53"/>
                    </a:lnTo>
                    <a:lnTo>
                      <a:pt x="970" y="69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2" name="Freeform 7"/>
              <p:cNvSpPr>
                <a:spLocks/>
              </p:cNvSpPr>
              <p:nvPr/>
            </p:nvSpPr>
            <p:spPr bwMode="auto">
              <a:xfrm>
                <a:off x="3538" y="2127"/>
                <a:ext cx="802" cy="326"/>
              </a:xfrm>
              <a:custGeom>
                <a:avLst/>
                <a:gdLst>
                  <a:gd name="T0" fmla="*/ 4 w 970"/>
                  <a:gd name="T1" fmla="*/ 32249 h 117"/>
                  <a:gd name="T2" fmla="*/ 11 w 970"/>
                  <a:gd name="T3" fmla="*/ 32249 h 117"/>
                  <a:gd name="T4" fmla="*/ 17 w 970"/>
                  <a:gd name="T5" fmla="*/ 32249 h 117"/>
                  <a:gd name="T6" fmla="*/ 27 w 970"/>
                  <a:gd name="T7" fmla="*/ 36947 h 117"/>
                  <a:gd name="T8" fmla="*/ 34 w 970"/>
                  <a:gd name="T9" fmla="*/ 32249 h 117"/>
                  <a:gd name="T10" fmla="*/ 41 w 970"/>
                  <a:gd name="T11" fmla="*/ 36947 h 117"/>
                  <a:gd name="T12" fmla="*/ 50 w 970"/>
                  <a:gd name="T13" fmla="*/ 34587 h 117"/>
                  <a:gd name="T14" fmla="*/ 57 w 970"/>
                  <a:gd name="T15" fmla="*/ 36947 h 117"/>
                  <a:gd name="T16" fmla="*/ 64 w 970"/>
                  <a:gd name="T17" fmla="*/ 7531 h 117"/>
                  <a:gd name="T18" fmla="*/ 71 w 970"/>
                  <a:gd name="T19" fmla="*/ 7531 h 117"/>
                  <a:gd name="T20" fmla="*/ 78 w 970"/>
                  <a:gd name="T21" fmla="*/ 2360 h 117"/>
                  <a:gd name="T22" fmla="*/ 85 w 970"/>
                  <a:gd name="T23" fmla="*/ 12112 h 117"/>
                  <a:gd name="T24" fmla="*/ 93 w 970"/>
                  <a:gd name="T25" fmla="*/ 9883 h 117"/>
                  <a:gd name="T26" fmla="*/ 100 w 970"/>
                  <a:gd name="T27" fmla="*/ 7531 h 117"/>
                  <a:gd name="T28" fmla="*/ 107 w 970"/>
                  <a:gd name="T29" fmla="*/ 7531 h 117"/>
                  <a:gd name="T30" fmla="*/ 115 w 970"/>
                  <a:gd name="T31" fmla="*/ 17306 h 117"/>
                  <a:gd name="T32" fmla="*/ 122 w 970"/>
                  <a:gd name="T33" fmla="*/ 22001 h 117"/>
                  <a:gd name="T34" fmla="*/ 128 w 970"/>
                  <a:gd name="T35" fmla="*/ 12112 h 117"/>
                  <a:gd name="T36" fmla="*/ 136 w 970"/>
                  <a:gd name="T37" fmla="*/ 14472 h 117"/>
                  <a:gd name="T38" fmla="*/ 143 w 970"/>
                  <a:gd name="T39" fmla="*/ 27189 h 117"/>
                  <a:gd name="T40" fmla="*/ 152 w 970"/>
                  <a:gd name="T41" fmla="*/ 32249 h 117"/>
                  <a:gd name="T42" fmla="*/ 160 w 970"/>
                  <a:gd name="T43" fmla="*/ 34587 h 117"/>
                  <a:gd name="T44" fmla="*/ 167 w 970"/>
                  <a:gd name="T45" fmla="*/ 19641 h 117"/>
                  <a:gd name="T46" fmla="*/ 174 w 970"/>
                  <a:gd name="T47" fmla="*/ 27189 h 117"/>
                  <a:gd name="T48" fmla="*/ 181 w 970"/>
                  <a:gd name="T49" fmla="*/ 22001 h 117"/>
                  <a:gd name="T50" fmla="*/ 188 w 970"/>
                  <a:gd name="T51" fmla="*/ 29524 h 117"/>
                  <a:gd name="T52" fmla="*/ 195 w 970"/>
                  <a:gd name="T53" fmla="*/ 22001 h 117"/>
                  <a:gd name="T54" fmla="*/ 203 w 970"/>
                  <a:gd name="T55" fmla="*/ 39780 h 117"/>
                  <a:gd name="T56" fmla="*/ 211 w 970"/>
                  <a:gd name="T57" fmla="*/ 34587 h 117"/>
                  <a:gd name="T58" fmla="*/ 217 w 970"/>
                  <a:gd name="T59" fmla="*/ 36947 h 117"/>
                  <a:gd name="T60" fmla="*/ 224 w 970"/>
                  <a:gd name="T61" fmla="*/ 34587 h 117"/>
                  <a:gd name="T62" fmla="*/ 232 w 970"/>
                  <a:gd name="T63" fmla="*/ 42140 h 117"/>
                  <a:gd name="T64" fmla="*/ 239 w 970"/>
                  <a:gd name="T65" fmla="*/ 32249 h 117"/>
                  <a:gd name="T66" fmla="*/ 246 w 970"/>
                  <a:gd name="T67" fmla="*/ 39780 h 117"/>
                  <a:gd name="T68" fmla="*/ 253 w 970"/>
                  <a:gd name="T69" fmla="*/ 42140 h 117"/>
                  <a:gd name="T70" fmla="*/ 260 w 970"/>
                  <a:gd name="T71" fmla="*/ 34587 h 117"/>
                  <a:gd name="T72" fmla="*/ 269 w 970"/>
                  <a:gd name="T73" fmla="*/ 44478 h 117"/>
                  <a:gd name="T74" fmla="*/ 278 w 970"/>
                  <a:gd name="T75" fmla="*/ 34587 h 117"/>
                  <a:gd name="T76" fmla="*/ 285 w 970"/>
                  <a:gd name="T77" fmla="*/ 24835 h 117"/>
                  <a:gd name="T78" fmla="*/ 292 w 970"/>
                  <a:gd name="T79" fmla="*/ 29524 h 117"/>
                  <a:gd name="T80" fmla="*/ 298 w 970"/>
                  <a:gd name="T81" fmla="*/ 42140 h 117"/>
                  <a:gd name="T82" fmla="*/ 306 w 970"/>
                  <a:gd name="T83" fmla="*/ 36947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70"/>
                  <a:gd name="T127" fmla="*/ 0 h 117"/>
                  <a:gd name="T128" fmla="*/ 970 w 970"/>
                  <a:gd name="T129" fmla="*/ 117 h 11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70" h="117">
                    <a:moveTo>
                      <a:pt x="0" y="85"/>
                    </a:moveTo>
                    <a:lnTo>
                      <a:pt x="6" y="85"/>
                    </a:lnTo>
                    <a:lnTo>
                      <a:pt x="12" y="69"/>
                    </a:lnTo>
                    <a:lnTo>
                      <a:pt x="23" y="79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6" y="85"/>
                    </a:lnTo>
                    <a:lnTo>
                      <a:pt x="51" y="74"/>
                    </a:lnTo>
                    <a:lnTo>
                      <a:pt x="57" y="69"/>
                    </a:lnTo>
                    <a:lnTo>
                      <a:pt x="68" y="90"/>
                    </a:lnTo>
                    <a:lnTo>
                      <a:pt x="74" y="79"/>
                    </a:lnTo>
                    <a:lnTo>
                      <a:pt x="85" y="79"/>
                    </a:lnTo>
                    <a:lnTo>
                      <a:pt x="91" y="111"/>
                    </a:lnTo>
                    <a:lnTo>
                      <a:pt x="97" y="85"/>
                    </a:lnTo>
                    <a:lnTo>
                      <a:pt x="108" y="69"/>
                    </a:lnTo>
                    <a:lnTo>
                      <a:pt x="114" y="95"/>
                    </a:lnTo>
                    <a:lnTo>
                      <a:pt x="119" y="79"/>
                    </a:lnTo>
                    <a:lnTo>
                      <a:pt x="131" y="79"/>
                    </a:lnTo>
                    <a:lnTo>
                      <a:pt x="137" y="85"/>
                    </a:lnTo>
                    <a:lnTo>
                      <a:pt x="142" y="95"/>
                    </a:lnTo>
                    <a:lnTo>
                      <a:pt x="154" y="74"/>
                    </a:lnTo>
                    <a:lnTo>
                      <a:pt x="159" y="69"/>
                    </a:lnTo>
                    <a:lnTo>
                      <a:pt x="165" y="63"/>
                    </a:lnTo>
                    <a:lnTo>
                      <a:pt x="176" y="79"/>
                    </a:lnTo>
                    <a:lnTo>
                      <a:pt x="182" y="0"/>
                    </a:lnTo>
                    <a:lnTo>
                      <a:pt x="188" y="5"/>
                    </a:lnTo>
                    <a:lnTo>
                      <a:pt x="199" y="16"/>
                    </a:lnTo>
                    <a:lnTo>
                      <a:pt x="205" y="5"/>
                    </a:lnTo>
                    <a:lnTo>
                      <a:pt x="216" y="5"/>
                    </a:lnTo>
                    <a:lnTo>
                      <a:pt x="222" y="16"/>
                    </a:lnTo>
                    <a:lnTo>
                      <a:pt x="227" y="42"/>
                    </a:lnTo>
                    <a:lnTo>
                      <a:pt x="239" y="0"/>
                    </a:lnTo>
                    <a:lnTo>
                      <a:pt x="244" y="5"/>
                    </a:lnTo>
                    <a:lnTo>
                      <a:pt x="250" y="10"/>
                    </a:lnTo>
                    <a:lnTo>
                      <a:pt x="261" y="26"/>
                    </a:lnTo>
                    <a:lnTo>
                      <a:pt x="267" y="26"/>
                    </a:lnTo>
                    <a:lnTo>
                      <a:pt x="273" y="10"/>
                    </a:lnTo>
                    <a:lnTo>
                      <a:pt x="284" y="5"/>
                    </a:lnTo>
                    <a:lnTo>
                      <a:pt x="290" y="21"/>
                    </a:lnTo>
                    <a:lnTo>
                      <a:pt x="295" y="16"/>
                    </a:lnTo>
                    <a:lnTo>
                      <a:pt x="307" y="10"/>
                    </a:lnTo>
                    <a:lnTo>
                      <a:pt x="312" y="16"/>
                    </a:lnTo>
                    <a:lnTo>
                      <a:pt x="318" y="21"/>
                    </a:lnTo>
                    <a:lnTo>
                      <a:pt x="329" y="47"/>
                    </a:lnTo>
                    <a:lnTo>
                      <a:pt x="335" y="16"/>
                    </a:lnTo>
                    <a:lnTo>
                      <a:pt x="346" y="37"/>
                    </a:lnTo>
                    <a:lnTo>
                      <a:pt x="352" y="31"/>
                    </a:lnTo>
                    <a:lnTo>
                      <a:pt x="358" y="37"/>
                    </a:lnTo>
                    <a:lnTo>
                      <a:pt x="369" y="37"/>
                    </a:lnTo>
                    <a:lnTo>
                      <a:pt x="375" y="53"/>
                    </a:lnTo>
                    <a:lnTo>
                      <a:pt x="380" y="47"/>
                    </a:lnTo>
                    <a:lnTo>
                      <a:pt x="392" y="37"/>
                    </a:lnTo>
                    <a:lnTo>
                      <a:pt x="397" y="31"/>
                    </a:lnTo>
                    <a:lnTo>
                      <a:pt x="403" y="26"/>
                    </a:lnTo>
                    <a:lnTo>
                      <a:pt x="414" y="47"/>
                    </a:lnTo>
                    <a:lnTo>
                      <a:pt x="420" y="37"/>
                    </a:lnTo>
                    <a:lnTo>
                      <a:pt x="426" y="31"/>
                    </a:lnTo>
                    <a:lnTo>
                      <a:pt x="437" y="42"/>
                    </a:lnTo>
                    <a:lnTo>
                      <a:pt x="443" y="37"/>
                    </a:lnTo>
                    <a:lnTo>
                      <a:pt x="448" y="58"/>
                    </a:lnTo>
                    <a:lnTo>
                      <a:pt x="460" y="53"/>
                    </a:lnTo>
                    <a:lnTo>
                      <a:pt x="465" y="31"/>
                    </a:lnTo>
                    <a:lnTo>
                      <a:pt x="477" y="69"/>
                    </a:lnTo>
                    <a:lnTo>
                      <a:pt x="482" y="53"/>
                    </a:lnTo>
                    <a:lnTo>
                      <a:pt x="488" y="47"/>
                    </a:lnTo>
                    <a:lnTo>
                      <a:pt x="499" y="74"/>
                    </a:lnTo>
                    <a:lnTo>
                      <a:pt x="505" y="42"/>
                    </a:lnTo>
                    <a:lnTo>
                      <a:pt x="511" y="53"/>
                    </a:lnTo>
                    <a:lnTo>
                      <a:pt x="522" y="42"/>
                    </a:lnTo>
                    <a:lnTo>
                      <a:pt x="528" y="58"/>
                    </a:lnTo>
                    <a:lnTo>
                      <a:pt x="533" y="47"/>
                    </a:lnTo>
                    <a:lnTo>
                      <a:pt x="545" y="58"/>
                    </a:lnTo>
                    <a:lnTo>
                      <a:pt x="550" y="69"/>
                    </a:lnTo>
                    <a:lnTo>
                      <a:pt x="556" y="69"/>
                    </a:lnTo>
                    <a:lnTo>
                      <a:pt x="567" y="47"/>
                    </a:lnTo>
                    <a:lnTo>
                      <a:pt x="573" y="53"/>
                    </a:lnTo>
                    <a:lnTo>
                      <a:pt x="579" y="58"/>
                    </a:lnTo>
                    <a:lnTo>
                      <a:pt x="590" y="63"/>
                    </a:lnTo>
                    <a:lnTo>
                      <a:pt x="596" y="63"/>
                    </a:lnTo>
                    <a:lnTo>
                      <a:pt x="607" y="74"/>
                    </a:lnTo>
                    <a:lnTo>
                      <a:pt x="613" y="47"/>
                    </a:lnTo>
                    <a:lnTo>
                      <a:pt x="618" y="58"/>
                    </a:lnTo>
                    <a:lnTo>
                      <a:pt x="630" y="85"/>
                    </a:lnTo>
                    <a:lnTo>
                      <a:pt x="635" y="85"/>
                    </a:lnTo>
                    <a:lnTo>
                      <a:pt x="641" y="58"/>
                    </a:lnTo>
                    <a:lnTo>
                      <a:pt x="652" y="69"/>
                    </a:lnTo>
                    <a:lnTo>
                      <a:pt x="658" y="74"/>
                    </a:lnTo>
                    <a:lnTo>
                      <a:pt x="664" y="69"/>
                    </a:lnTo>
                    <a:lnTo>
                      <a:pt x="675" y="95"/>
                    </a:lnTo>
                    <a:lnTo>
                      <a:pt x="681" y="79"/>
                    </a:lnTo>
                    <a:lnTo>
                      <a:pt x="686" y="69"/>
                    </a:lnTo>
                    <a:lnTo>
                      <a:pt x="698" y="101"/>
                    </a:lnTo>
                    <a:lnTo>
                      <a:pt x="703" y="74"/>
                    </a:lnTo>
                    <a:lnTo>
                      <a:pt x="709" y="79"/>
                    </a:lnTo>
                    <a:lnTo>
                      <a:pt x="720" y="90"/>
                    </a:lnTo>
                    <a:lnTo>
                      <a:pt x="726" y="90"/>
                    </a:lnTo>
                    <a:lnTo>
                      <a:pt x="737" y="58"/>
                    </a:lnTo>
                    <a:lnTo>
                      <a:pt x="743" y="90"/>
                    </a:lnTo>
                    <a:lnTo>
                      <a:pt x="749" y="69"/>
                    </a:lnTo>
                    <a:lnTo>
                      <a:pt x="760" y="69"/>
                    </a:lnTo>
                    <a:lnTo>
                      <a:pt x="766" y="58"/>
                    </a:lnTo>
                    <a:lnTo>
                      <a:pt x="772" y="85"/>
                    </a:lnTo>
                    <a:lnTo>
                      <a:pt x="783" y="85"/>
                    </a:lnTo>
                    <a:lnTo>
                      <a:pt x="789" y="101"/>
                    </a:lnTo>
                    <a:lnTo>
                      <a:pt x="794" y="90"/>
                    </a:lnTo>
                    <a:lnTo>
                      <a:pt x="806" y="85"/>
                    </a:lnTo>
                    <a:lnTo>
                      <a:pt x="811" y="74"/>
                    </a:lnTo>
                    <a:lnTo>
                      <a:pt x="817" y="74"/>
                    </a:lnTo>
                    <a:lnTo>
                      <a:pt x="828" y="85"/>
                    </a:lnTo>
                    <a:lnTo>
                      <a:pt x="834" y="85"/>
                    </a:lnTo>
                    <a:lnTo>
                      <a:pt x="840" y="95"/>
                    </a:lnTo>
                    <a:lnTo>
                      <a:pt x="851" y="69"/>
                    </a:lnTo>
                    <a:lnTo>
                      <a:pt x="857" y="69"/>
                    </a:lnTo>
                    <a:lnTo>
                      <a:pt x="868" y="74"/>
                    </a:lnTo>
                    <a:lnTo>
                      <a:pt x="874" y="63"/>
                    </a:lnTo>
                    <a:lnTo>
                      <a:pt x="879" y="74"/>
                    </a:lnTo>
                    <a:lnTo>
                      <a:pt x="891" y="53"/>
                    </a:lnTo>
                    <a:lnTo>
                      <a:pt x="896" y="74"/>
                    </a:lnTo>
                    <a:lnTo>
                      <a:pt x="902" y="58"/>
                    </a:lnTo>
                    <a:lnTo>
                      <a:pt x="913" y="63"/>
                    </a:lnTo>
                    <a:lnTo>
                      <a:pt x="919" y="47"/>
                    </a:lnTo>
                    <a:lnTo>
                      <a:pt x="925" y="106"/>
                    </a:lnTo>
                    <a:lnTo>
                      <a:pt x="936" y="90"/>
                    </a:lnTo>
                    <a:lnTo>
                      <a:pt x="942" y="58"/>
                    </a:lnTo>
                    <a:lnTo>
                      <a:pt x="947" y="58"/>
                    </a:lnTo>
                    <a:lnTo>
                      <a:pt x="959" y="79"/>
                    </a:lnTo>
                    <a:lnTo>
                      <a:pt x="964" y="117"/>
                    </a:lnTo>
                    <a:lnTo>
                      <a:pt x="970" y="79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3" name="Freeform 8"/>
              <p:cNvSpPr>
                <a:spLocks/>
              </p:cNvSpPr>
              <p:nvPr/>
            </p:nvSpPr>
            <p:spPr bwMode="auto">
              <a:xfrm>
                <a:off x="2722" y="2083"/>
                <a:ext cx="802" cy="327"/>
              </a:xfrm>
              <a:custGeom>
                <a:avLst/>
                <a:gdLst>
                  <a:gd name="T0" fmla="*/ 4 w 970"/>
                  <a:gd name="T1" fmla="*/ 32879 h 117"/>
                  <a:gd name="T2" fmla="*/ 11 w 970"/>
                  <a:gd name="T3" fmla="*/ 50453 h 117"/>
                  <a:gd name="T4" fmla="*/ 17 w 970"/>
                  <a:gd name="T5" fmla="*/ 42963 h 117"/>
                  <a:gd name="T6" fmla="*/ 27 w 970"/>
                  <a:gd name="T7" fmla="*/ 37706 h 117"/>
                  <a:gd name="T8" fmla="*/ 34 w 970"/>
                  <a:gd name="T9" fmla="*/ 48072 h 117"/>
                  <a:gd name="T10" fmla="*/ 41 w 970"/>
                  <a:gd name="T11" fmla="*/ 40587 h 117"/>
                  <a:gd name="T12" fmla="*/ 50 w 970"/>
                  <a:gd name="T13" fmla="*/ 42963 h 117"/>
                  <a:gd name="T14" fmla="*/ 57 w 970"/>
                  <a:gd name="T15" fmla="*/ 37706 h 117"/>
                  <a:gd name="T16" fmla="*/ 64 w 970"/>
                  <a:gd name="T17" fmla="*/ 45344 h 117"/>
                  <a:gd name="T18" fmla="*/ 71 w 970"/>
                  <a:gd name="T19" fmla="*/ 7686 h 117"/>
                  <a:gd name="T20" fmla="*/ 78 w 970"/>
                  <a:gd name="T21" fmla="*/ 7686 h 117"/>
                  <a:gd name="T22" fmla="*/ 85 w 970"/>
                  <a:gd name="T23" fmla="*/ 10062 h 117"/>
                  <a:gd name="T24" fmla="*/ 93 w 970"/>
                  <a:gd name="T25" fmla="*/ 12443 h 117"/>
                  <a:gd name="T26" fmla="*/ 100 w 970"/>
                  <a:gd name="T27" fmla="*/ 19958 h 117"/>
                  <a:gd name="T28" fmla="*/ 107 w 970"/>
                  <a:gd name="T29" fmla="*/ 12443 h 117"/>
                  <a:gd name="T30" fmla="*/ 115 w 970"/>
                  <a:gd name="T31" fmla="*/ 17574 h 117"/>
                  <a:gd name="T32" fmla="*/ 122 w 970"/>
                  <a:gd name="T33" fmla="*/ 25263 h 117"/>
                  <a:gd name="T34" fmla="*/ 128 w 970"/>
                  <a:gd name="T35" fmla="*/ 25263 h 117"/>
                  <a:gd name="T36" fmla="*/ 136 w 970"/>
                  <a:gd name="T37" fmla="*/ 30495 h 117"/>
                  <a:gd name="T38" fmla="*/ 143 w 970"/>
                  <a:gd name="T39" fmla="*/ 25263 h 117"/>
                  <a:gd name="T40" fmla="*/ 152 w 970"/>
                  <a:gd name="T41" fmla="*/ 22879 h 117"/>
                  <a:gd name="T42" fmla="*/ 160 w 970"/>
                  <a:gd name="T43" fmla="*/ 17574 h 117"/>
                  <a:gd name="T44" fmla="*/ 167 w 970"/>
                  <a:gd name="T45" fmla="*/ 22879 h 117"/>
                  <a:gd name="T46" fmla="*/ 174 w 970"/>
                  <a:gd name="T47" fmla="*/ 30495 h 117"/>
                  <a:gd name="T48" fmla="*/ 181 w 970"/>
                  <a:gd name="T49" fmla="*/ 19958 h 117"/>
                  <a:gd name="T50" fmla="*/ 188 w 970"/>
                  <a:gd name="T51" fmla="*/ 15193 h 117"/>
                  <a:gd name="T52" fmla="*/ 195 w 970"/>
                  <a:gd name="T53" fmla="*/ 30495 h 117"/>
                  <a:gd name="T54" fmla="*/ 203 w 970"/>
                  <a:gd name="T55" fmla="*/ 35322 h 117"/>
                  <a:gd name="T56" fmla="*/ 211 w 970"/>
                  <a:gd name="T57" fmla="*/ 37706 h 117"/>
                  <a:gd name="T58" fmla="*/ 217 w 970"/>
                  <a:gd name="T59" fmla="*/ 40587 h 117"/>
                  <a:gd name="T60" fmla="*/ 224 w 970"/>
                  <a:gd name="T61" fmla="*/ 37706 h 117"/>
                  <a:gd name="T62" fmla="*/ 232 w 970"/>
                  <a:gd name="T63" fmla="*/ 48072 h 117"/>
                  <a:gd name="T64" fmla="*/ 239 w 970"/>
                  <a:gd name="T65" fmla="*/ 27636 h 117"/>
                  <a:gd name="T66" fmla="*/ 246 w 970"/>
                  <a:gd name="T67" fmla="*/ 40587 h 117"/>
                  <a:gd name="T68" fmla="*/ 253 w 970"/>
                  <a:gd name="T69" fmla="*/ 40587 h 117"/>
                  <a:gd name="T70" fmla="*/ 260 w 970"/>
                  <a:gd name="T71" fmla="*/ 42963 h 117"/>
                  <a:gd name="T72" fmla="*/ 269 w 970"/>
                  <a:gd name="T73" fmla="*/ 42963 h 117"/>
                  <a:gd name="T74" fmla="*/ 278 w 970"/>
                  <a:gd name="T75" fmla="*/ 50453 h 117"/>
                  <a:gd name="T76" fmla="*/ 285 w 970"/>
                  <a:gd name="T77" fmla="*/ 52837 h 117"/>
                  <a:gd name="T78" fmla="*/ 292 w 970"/>
                  <a:gd name="T79" fmla="*/ 37706 h 117"/>
                  <a:gd name="T80" fmla="*/ 298 w 970"/>
                  <a:gd name="T81" fmla="*/ 37706 h 117"/>
                  <a:gd name="T82" fmla="*/ 306 w 970"/>
                  <a:gd name="T83" fmla="*/ 45344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70"/>
                  <a:gd name="T127" fmla="*/ 0 h 117"/>
                  <a:gd name="T128" fmla="*/ 970 w 970"/>
                  <a:gd name="T129" fmla="*/ 117 h 11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70" h="117">
                    <a:moveTo>
                      <a:pt x="0" y="69"/>
                    </a:moveTo>
                    <a:lnTo>
                      <a:pt x="6" y="90"/>
                    </a:lnTo>
                    <a:lnTo>
                      <a:pt x="12" y="69"/>
                    </a:lnTo>
                    <a:lnTo>
                      <a:pt x="23" y="74"/>
                    </a:lnTo>
                    <a:lnTo>
                      <a:pt x="29" y="95"/>
                    </a:lnTo>
                    <a:lnTo>
                      <a:pt x="34" y="106"/>
                    </a:lnTo>
                    <a:lnTo>
                      <a:pt x="46" y="74"/>
                    </a:lnTo>
                    <a:lnTo>
                      <a:pt x="51" y="74"/>
                    </a:lnTo>
                    <a:lnTo>
                      <a:pt x="57" y="90"/>
                    </a:lnTo>
                    <a:lnTo>
                      <a:pt x="68" y="111"/>
                    </a:lnTo>
                    <a:lnTo>
                      <a:pt x="74" y="79"/>
                    </a:lnTo>
                    <a:lnTo>
                      <a:pt x="85" y="79"/>
                    </a:lnTo>
                    <a:lnTo>
                      <a:pt x="91" y="90"/>
                    </a:lnTo>
                    <a:lnTo>
                      <a:pt x="97" y="95"/>
                    </a:lnTo>
                    <a:lnTo>
                      <a:pt x="108" y="101"/>
                    </a:lnTo>
                    <a:lnTo>
                      <a:pt x="114" y="48"/>
                    </a:lnTo>
                    <a:lnTo>
                      <a:pt x="119" y="69"/>
                    </a:lnTo>
                    <a:lnTo>
                      <a:pt x="131" y="85"/>
                    </a:lnTo>
                    <a:lnTo>
                      <a:pt x="137" y="85"/>
                    </a:lnTo>
                    <a:lnTo>
                      <a:pt x="142" y="101"/>
                    </a:lnTo>
                    <a:lnTo>
                      <a:pt x="154" y="90"/>
                    </a:lnTo>
                    <a:lnTo>
                      <a:pt x="159" y="101"/>
                    </a:lnTo>
                    <a:lnTo>
                      <a:pt x="165" y="101"/>
                    </a:lnTo>
                    <a:lnTo>
                      <a:pt x="176" y="79"/>
                    </a:lnTo>
                    <a:lnTo>
                      <a:pt x="182" y="79"/>
                    </a:lnTo>
                    <a:lnTo>
                      <a:pt x="188" y="90"/>
                    </a:lnTo>
                    <a:lnTo>
                      <a:pt x="199" y="95"/>
                    </a:lnTo>
                    <a:lnTo>
                      <a:pt x="205" y="21"/>
                    </a:lnTo>
                    <a:lnTo>
                      <a:pt x="216" y="21"/>
                    </a:lnTo>
                    <a:lnTo>
                      <a:pt x="222" y="16"/>
                    </a:lnTo>
                    <a:lnTo>
                      <a:pt x="227" y="5"/>
                    </a:lnTo>
                    <a:lnTo>
                      <a:pt x="239" y="21"/>
                    </a:lnTo>
                    <a:lnTo>
                      <a:pt x="244" y="16"/>
                    </a:lnTo>
                    <a:lnTo>
                      <a:pt x="250" y="21"/>
                    </a:lnTo>
                    <a:lnTo>
                      <a:pt x="261" y="21"/>
                    </a:lnTo>
                    <a:lnTo>
                      <a:pt x="267" y="21"/>
                    </a:lnTo>
                    <a:lnTo>
                      <a:pt x="273" y="5"/>
                    </a:lnTo>
                    <a:lnTo>
                      <a:pt x="284" y="26"/>
                    </a:lnTo>
                    <a:lnTo>
                      <a:pt x="290" y="26"/>
                    </a:lnTo>
                    <a:lnTo>
                      <a:pt x="295" y="26"/>
                    </a:lnTo>
                    <a:lnTo>
                      <a:pt x="307" y="32"/>
                    </a:lnTo>
                    <a:lnTo>
                      <a:pt x="312" y="42"/>
                    </a:lnTo>
                    <a:lnTo>
                      <a:pt x="318" y="53"/>
                    </a:lnTo>
                    <a:lnTo>
                      <a:pt x="329" y="42"/>
                    </a:lnTo>
                    <a:lnTo>
                      <a:pt x="335" y="26"/>
                    </a:lnTo>
                    <a:lnTo>
                      <a:pt x="346" y="26"/>
                    </a:lnTo>
                    <a:lnTo>
                      <a:pt x="352" y="37"/>
                    </a:lnTo>
                    <a:lnTo>
                      <a:pt x="358" y="37"/>
                    </a:lnTo>
                    <a:lnTo>
                      <a:pt x="369" y="0"/>
                    </a:lnTo>
                    <a:lnTo>
                      <a:pt x="375" y="26"/>
                    </a:lnTo>
                    <a:lnTo>
                      <a:pt x="380" y="53"/>
                    </a:lnTo>
                    <a:lnTo>
                      <a:pt x="392" y="16"/>
                    </a:lnTo>
                    <a:lnTo>
                      <a:pt x="397" y="10"/>
                    </a:lnTo>
                    <a:lnTo>
                      <a:pt x="403" y="53"/>
                    </a:lnTo>
                    <a:lnTo>
                      <a:pt x="414" y="42"/>
                    </a:lnTo>
                    <a:lnTo>
                      <a:pt x="420" y="48"/>
                    </a:lnTo>
                    <a:lnTo>
                      <a:pt x="426" y="64"/>
                    </a:lnTo>
                    <a:lnTo>
                      <a:pt x="437" y="48"/>
                    </a:lnTo>
                    <a:lnTo>
                      <a:pt x="443" y="42"/>
                    </a:lnTo>
                    <a:lnTo>
                      <a:pt x="448" y="53"/>
                    </a:lnTo>
                    <a:lnTo>
                      <a:pt x="460" y="53"/>
                    </a:lnTo>
                    <a:lnTo>
                      <a:pt x="465" y="42"/>
                    </a:lnTo>
                    <a:lnTo>
                      <a:pt x="477" y="48"/>
                    </a:lnTo>
                    <a:lnTo>
                      <a:pt x="482" y="58"/>
                    </a:lnTo>
                    <a:lnTo>
                      <a:pt x="488" y="42"/>
                    </a:lnTo>
                    <a:lnTo>
                      <a:pt x="499" y="37"/>
                    </a:lnTo>
                    <a:lnTo>
                      <a:pt x="505" y="42"/>
                    </a:lnTo>
                    <a:lnTo>
                      <a:pt x="511" y="53"/>
                    </a:lnTo>
                    <a:lnTo>
                      <a:pt x="522" y="48"/>
                    </a:lnTo>
                    <a:lnTo>
                      <a:pt x="528" y="69"/>
                    </a:lnTo>
                    <a:lnTo>
                      <a:pt x="533" y="32"/>
                    </a:lnTo>
                    <a:lnTo>
                      <a:pt x="545" y="64"/>
                    </a:lnTo>
                    <a:lnTo>
                      <a:pt x="550" y="58"/>
                    </a:lnTo>
                    <a:lnTo>
                      <a:pt x="556" y="74"/>
                    </a:lnTo>
                    <a:lnTo>
                      <a:pt x="567" y="42"/>
                    </a:lnTo>
                    <a:lnTo>
                      <a:pt x="573" y="53"/>
                    </a:lnTo>
                    <a:lnTo>
                      <a:pt x="579" y="69"/>
                    </a:lnTo>
                    <a:lnTo>
                      <a:pt x="590" y="32"/>
                    </a:lnTo>
                    <a:lnTo>
                      <a:pt x="596" y="74"/>
                    </a:lnTo>
                    <a:lnTo>
                      <a:pt x="607" y="42"/>
                    </a:lnTo>
                    <a:lnTo>
                      <a:pt x="613" y="64"/>
                    </a:lnTo>
                    <a:lnTo>
                      <a:pt x="618" y="53"/>
                    </a:lnTo>
                    <a:lnTo>
                      <a:pt x="630" y="58"/>
                    </a:lnTo>
                    <a:lnTo>
                      <a:pt x="635" y="74"/>
                    </a:lnTo>
                    <a:lnTo>
                      <a:pt x="641" y="64"/>
                    </a:lnTo>
                    <a:lnTo>
                      <a:pt x="652" y="64"/>
                    </a:lnTo>
                    <a:lnTo>
                      <a:pt x="658" y="79"/>
                    </a:lnTo>
                    <a:lnTo>
                      <a:pt x="664" y="90"/>
                    </a:lnTo>
                    <a:lnTo>
                      <a:pt x="675" y="69"/>
                    </a:lnTo>
                    <a:lnTo>
                      <a:pt x="681" y="85"/>
                    </a:lnTo>
                    <a:lnTo>
                      <a:pt x="686" y="69"/>
                    </a:lnTo>
                    <a:lnTo>
                      <a:pt x="698" y="79"/>
                    </a:lnTo>
                    <a:lnTo>
                      <a:pt x="703" y="79"/>
                    </a:lnTo>
                    <a:lnTo>
                      <a:pt x="709" y="74"/>
                    </a:lnTo>
                    <a:lnTo>
                      <a:pt x="720" y="64"/>
                    </a:lnTo>
                    <a:lnTo>
                      <a:pt x="726" y="101"/>
                    </a:lnTo>
                    <a:lnTo>
                      <a:pt x="737" y="85"/>
                    </a:lnTo>
                    <a:lnTo>
                      <a:pt x="743" y="79"/>
                    </a:lnTo>
                    <a:lnTo>
                      <a:pt x="749" y="58"/>
                    </a:lnTo>
                    <a:lnTo>
                      <a:pt x="760" y="69"/>
                    </a:lnTo>
                    <a:lnTo>
                      <a:pt x="766" y="79"/>
                    </a:lnTo>
                    <a:lnTo>
                      <a:pt x="772" y="85"/>
                    </a:lnTo>
                    <a:lnTo>
                      <a:pt x="783" y="85"/>
                    </a:lnTo>
                    <a:lnTo>
                      <a:pt x="789" y="79"/>
                    </a:lnTo>
                    <a:lnTo>
                      <a:pt x="794" y="85"/>
                    </a:lnTo>
                    <a:lnTo>
                      <a:pt x="806" y="101"/>
                    </a:lnTo>
                    <a:lnTo>
                      <a:pt x="811" y="95"/>
                    </a:lnTo>
                    <a:lnTo>
                      <a:pt x="817" y="90"/>
                    </a:lnTo>
                    <a:lnTo>
                      <a:pt x="828" y="117"/>
                    </a:lnTo>
                    <a:lnTo>
                      <a:pt x="834" y="101"/>
                    </a:lnTo>
                    <a:lnTo>
                      <a:pt x="840" y="90"/>
                    </a:lnTo>
                    <a:lnTo>
                      <a:pt x="851" y="85"/>
                    </a:lnTo>
                    <a:lnTo>
                      <a:pt x="857" y="101"/>
                    </a:lnTo>
                    <a:lnTo>
                      <a:pt x="868" y="106"/>
                    </a:lnTo>
                    <a:lnTo>
                      <a:pt x="874" y="69"/>
                    </a:lnTo>
                    <a:lnTo>
                      <a:pt x="879" y="95"/>
                    </a:lnTo>
                    <a:lnTo>
                      <a:pt x="891" y="111"/>
                    </a:lnTo>
                    <a:lnTo>
                      <a:pt x="896" y="69"/>
                    </a:lnTo>
                    <a:lnTo>
                      <a:pt x="902" y="85"/>
                    </a:lnTo>
                    <a:lnTo>
                      <a:pt x="913" y="79"/>
                    </a:lnTo>
                    <a:lnTo>
                      <a:pt x="919" y="85"/>
                    </a:lnTo>
                    <a:lnTo>
                      <a:pt x="925" y="85"/>
                    </a:lnTo>
                    <a:lnTo>
                      <a:pt x="936" y="79"/>
                    </a:lnTo>
                    <a:lnTo>
                      <a:pt x="942" y="95"/>
                    </a:lnTo>
                    <a:lnTo>
                      <a:pt x="947" y="74"/>
                    </a:lnTo>
                    <a:lnTo>
                      <a:pt x="959" y="95"/>
                    </a:lnTo>
                    <a:lnTo>
                      <a:pt x="964" y="101"/>
                    </a:lnTo>
                    <a:lnTo>
                      <a:pt x="970" y="85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4" name="Freeform 10"/>
              <p:cNvSpPr>
                <a:spLocks/>
              </p:cNvSpPr>
              <p:nvPr/>
            </p:nvSpPr>
            <p:spPr bwMode="auto">
              <a:xfrm>
                <a:off x="318" y="2048"/>
                <a:ext cx="801" cy="326"/>
              </a:xfrm>
              <a:custGeom>
                <a:avLst/>
                <a:gdLst>
                  <a:gd name="T0" fmla="*/ 4 w 970"/>
                  <a:gd name="T1" fmla="*/ 54726 h 117"/>
                  <a:gd name="T2" fmla="*/ 11 w 970"/>
                  <a:gd name="T3" fmla="*/ 42140 h 117"/>
                  <a:gd name="T4" fmla="*/ 17 w 970"/>
                  <a:gd name="T5" fmla="*/ 49541 h 117"/>
                  <a:gd name="T6" fmla="*/ 27 w 970"/>
                  <a:gd name="T7" fmla="*/ 37420 h 117"/>
                  <a:gd name="T8" fmla="*/ 34 w 970"/>
                  <a:gd name="T9" fmla="*/ 47203 h 117"/>
                  <a:gd name="T10" fmla="*/ 41 w 970"/>
                  <a:gd name="T11" fmla="*/ 49541 h 117"/>
                  <a:gd name="T12" fmla="*/ 49 w 970"/>
                  <a:gd name="T13" fmla="*/ 47203 h 117"/>
                  <a:gd name="T14" fmla="*/ 56 w 970"/>
                  <a:gd name="T15" fmla="*/ 54726 h 117"/>
                  <a:gd name="T16" fmla="*/ 63 w 970"/>
                  <a:gd name="T17" fmla="*/ 44478 h 117"/>
                  <a:gd name="T18" fmla="*/ 70 w 970"/>
                  <a:gd name="T19" fmla="*/ 12112 h 117"/>
                  <a:gd name="T20" fmla="*/ 77 w 970"/>
                  <a:gd name="T21" fmla="*/ 7531 h 117"/>
                  <a:gd name="T22" fmla="*/ 84 w 970"/>
                  <a:gd name="T23" fmla="*/ 17306 h 117"/>
                  <a:gd name="T24" fmla="*/ 92 w 970"/>
                  <a:gd name="T25" fmla="*/ 19641 h 117"/>
                  <a:gd name="T26" fmla="*/ 99 w 970"/>
                  <a:gd name="T27" fmla="*/ 12112 h 117"/>
                  <a:gd name="T28" fmla="*/ 107 w 970"/>
                  <a:gd name="T29" fmla="*/ 9883 h 117"/>
                  <a:gd name="T30" fmla="*/ 113 w 970"/>
                  <a:gd name="T31" fmla="*/ 12112 h 117"/>
                  <a:gd name="T32" fmla="*/ 121 w 970"/>
                  <a:gd name="T33" fmla="*/ 9883 h 117"/>
                  <a:gd name="T34" fmla="*/ 127 w 970"/>
                  <a:gd name="T35" fmla="*/ 17306 h 117"/>
                  <a:gd name="T36" fmla="*/ 135 w 970"/>
                  <a:gd name="T37" fmla="*/ 29897 h 117"/>
                  <a:gd name="T38" fmla="*/ 143 w 970"/>
                  <a:gd name="T39" fmla="*/ 14946 h 117"/>
                  <a:gd name="T40" fmla="*/ 150 w 970"/>
                  <a:gd name="T41" fmla="*/ 7531 h 117"/>
                  <a:gd name="T42" fmla="*/ 159 w 970"/>
                  <a:gd name="T43" fmla="*/ 9883 h 117"/>
                  <a:gd name="T44" fmla="*/ 166 w 970"/>
                  <a:gd name="T45" fmla="*/ 14946 h 117"/>
                  <a:gd name="T46" fmla="*/ 173 w 970"/>
                  <a:gd name="T47" fmla="*/ 9883 h 117"/>
                  <a:gd name="T48" fmla="*/ 179 w 970"/>
                  <a:gd name="T49" fmla="*/ 12112 h 117"/>
                  <a:gd name="T50" fmla="*/ 187 w 970"/>
                  <a:gd name="T51" fmla="*/ 0 h 117"/>
                  <a:gd name="T52" fmla="*/ 194 w 970"/>
                  <a:gd name="T53" fmla="*/ 2360 h 117"/>
                  <a:gd name="T54" fmla="*/ 201 w 970"/>
                  <a:gd name="T55" fmla="*/ 12112 h 117"/>
                  <a:gd name="T56" fmla="*/ 209 w 970"/>
                  <a:gd name="T57" fmla="*/ 14946 h 117"/>
                  <a:gd name="T58" fmla="*/ 216 w 970"/>
                  <a:gd name="T59" fmla="*/ 14946 h 117"/>
                  <a:gd name="T60" fmla="*/ 223 w 970"/>
                  <a:gd name="T61" fmla="*/ 17306 h 117"/>
                  <a:gd name="T62" fmla="*/ 230 w 970"/>
                  <a:gd name="T63" fmla="*/ 7531 h 117"/>
                  <a:gd name="T64" fmla="*/ 237 w 970"/>
                  <a:gd name="T65" fmla="*/ 19641 h 117"/>
                  <a:gd name="T66" fmla="*/ 244 w 970"/>
                  <a:gd name="T67" fmla="*/ 17306 h 117"/>
                  <a:gd name="T68" fmla="*/ 253 w 970"/>
                  <a:gd name="T69" fmla="*/ 7531 h 117"/>
                  <a:gd name="T70" fmla="*/ 259 w 970"/>
                  <a:gd name="T71" fmla="*/ 4698 h 117"/>
                  <a:gd name="T72" fmla="*/ 267 w 970"/>
                  <a:gd name="T73" fmla="*/ 14946 h 117"/>
                  <a:gd name="T74" fmla="*/ 276 w 970"/>
                  <a:gd name="T75" fmla="*/ 2360 h 117"/>
                  <a:gd name="T76" fmla="*/ 283 w 970"/>
                  <a:gd name="T77" fmla="*/ 14946 h 117"/>
                  <a:gd name="T78" fmla="*/ 289 w 970"/>
                  <a:gd name="T79" fmla="*/ 7531 h 117"/>
                  <a:gd name="T80" fmla="*/ 296 w 970"/>
                  <a:gd name="T81" fmla="*/ 9883 h 117"/>
                  <a:gd name="T82" fmla="*/ 304 w 970"/>
                  <a:gd name="T83" fmla="*/ 14946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70"/>
                  <a:gd name="T127" fmla="*/ 0 h 117"/>
                  <a:gd name="T128" fmla="*/ 970 w 970"/>
                  <a:gd name="T129" fmla="*/ 117 h 11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70" h="117">
                    <a:moveTo>
                      <a:pt x="0" y="101"/>
                    </a:moveTo>
                    <a:lnTo>
                      <a:pt x="6" y="85"/>
                    </a:lnTo>
                    <a:lnTo>
                      <a:pt x="12" y="117"/>
                    </a:lnTo>
                    <a:lnTo>
                      <a:pt x="23" y="106"/>
                    </a:lnTo>
                    <a:lnTo>
                      <a:pt x="29" y="90"/>
                    </a:lnTo>
                    <a:lnTo>
                      <a:pt x="34" y="90"/>
                    </a:lnTo>
                    <a:lnTo>
                      <a:pt x="46" y="90"/>
                    </a:lnTo>
                    <a:lnTo>
                      <a:pt x="51" y="106"/>
                    </a:lnTo>
                    <a:lnTo>
                      <a:pt x="57" y="106"/>
                    </a:lnTo>
                    <a:lnTo>
                      <a:pt x="68" y="85"/>
                    </a:lnTo>
                    <a:lnTo>
                      <a:pt x="74" y="85"/>
                    </a:lnTo>
                    <a:lnTo>
                      <a:pt x="85" y="80"/>
                    </a:lnTo>
                    <a:lnTo>
                      <a:pt x="91" y="90"/>
                    </a:lnTo>
                    <a:lnTo>
                      <a:pt x="97" y="111"/>
                    </a:lnTo>
                    <a:lnTo>
                      <a:pt x="108" y="101"/>
                    </a:lnTo>
                    <a:lnTo>
                      <a:pt x="114" y="95"/>
                    </a:lnTo>
                    <a:lnTo>
                      <a:pt x="119" y="85"/>
                    </a:lnTo>
                    <a:lnTo>
                      <a:pt x="131" y="106"/>
                    </a:lnTo>
                    <a:lnTo>
                      <a:pt x="137" y="95"/>
                    </a:lnTo>
                    <a:lnTo>
                      <a:pt x="142" y="106"/>
                    </a:lnTo>
                    <a:lnTo>
                      <a:pt x="154" y="101"/>
                    </a:lnTo>
                    <a:lnTo>
                      <a:pt x="159" y="101"/>
                    </a:lnTo>
                    <a:lnTo>
                      <a:pt x="165" y="95"/>
                    </a:lnTo>
                    <a:lnTo>
                      <a:pt x="176" y="117"/>
                    </a:lnTo>
                    <a:lnTo>
                      <a:pt x="182" y="106"/>
                    </a:lnTo>
                    <a:lnTo>
                      <a:pt x="188" y="90"/>
                    </a:lnTo>
                    <a:lnTo>
                      <a:pt x="199" y="95"/>
                    </a:lnTo>
                    <a:lnTo>
                      <a:pt x="205" y="106"/>
                    </a:lnTo>
                    <a:lnTo>
                      <a:pt x="216" y="26"/>
                    </a:lnTo>
                    <a:lnTo>
                      <a:pt x="222" y="26"/>
                    </a:lnTo>
                    <a:lnTo>
                      <a:pt x="227" y="26"/>
                    </a:lnTo>
                    <a:lnTo>
                      <a:pt x="239" y="21"/>
                    </a:lnTo>
                    <a:lnTo>
                      <a:pt x="244" y="16"/>
                    </a:lnTo>
                    <a:lnTo>
                      <a:pt x="250" y="32"/>
                    </a:lnTo>
                    <a:lnTo>
                      <a:pt x="261" y="32"/>
                    </a:lnTo>
                    <a:lnTo>
                      <a:pt x="267" y="37"/>
                    </a:lnTo>
                    <a:lnTo>
                      <a:pt x="273" y="21"/>
                    </a:lnTo>
                    <a:lnTo>
                      <a:pt x="284" y="42"/>
                    </a:lnTo>
                    <a:lnTo>
                      <a:pt x="290" y="42"/>
                    </a:lnTo>
                    <a:lnTo>
                      <a:pt x="295" y="5"/>
                    </a:lnTo>
                    <a:lnTo>
                      <a:pt x="307" y="26"/>
                    </a:lnTo>
                    <a:lnTo>
                      <a:pt x="312" y="26"/>
                    </a:lnTo>
                    <a:lnTo>
                      <a:pt x="318" y="37"/>
                    </a:lnTo>
                    <a:lnTo>
                      <a:pt x="329" y="26"/>
                    </a:lnTo>
                    <a:lnTo>
                      <a:pt x="335" y="21"/>
                    </a:lnTo>
                    <a:lnTo>
                      <a:pt x="346" y="10"/>
                    </a:lnTo>
                    <a:lnTo>
                      <a:pt x="352" y="21"/>
                    </a:lnTo>
                    <a:lnTo>
                      <a:pt x="358" y="26"/>
                    </a:lnTo>
                    <a:lnTo>
                      <a:pt x="369" y="26"/>
                    </a:lnTo>
                    <a:lnTo>
                      <a:pt x="375" y="10"/>
                    </a:lnTo>
                    <a:lnTo>
                      <a:pt x="380" y="21"/>
                    </a:lnTo>
                    <a:lnTo>
                      <a:pt x="392" y="21"/>
                    </a:lnTo>
                    <a:lnTo>
                      <a:pt x="397" y="32"/>
                    </a:lnTo>
                    <a:lnTo>
                      <a:pt x="403" y="37"/>
                    </a:lnTo>
                    <a:lnTo>
                      <a:pt x="414" y="32"/>
                    </a:lnTo>
                    <a:lnTo>
                      <a:pt x="420" y="26"/>
                    </a:lnTo>
                    <a:lnTo>
                      <a:pt x="426" y="64"/>
                    </a:lnTo>
                    <a:lnTo>
                      <a:pt x="437" y="16"/>
                    </a:lnTo>
                    <a:lnTo>
                      <a:pt x="443" y="5"/>
                    </a:lnTo>
                    <a:lnTo>
                      <a:pt x="448" y="32"/>
                    </a:lnTo>
                    <a:lnTo>
                      <a:pt x="460" y="21"/>
                    </a:lnTo>
                    <a:lnTo>
                      <a:pt x="465" y="26"/>
                    </a:lnTo>
                    <a:lnTo>
                      <a:pt x="477" y="16"/>
                    </a:lnTo>
                    <a:lnTo>
                      <a:pt x="482" y="16"/>
                    </a:lnTo>
                    <a:lnTo>
                      <a:pt x="488" y="21"/>
                    </a:lnTo>
                    <a:lnTo>
                      <a:pt x="499" y="21"/>
                    </a:lnTo>
                    <a:lnTo>
                      <a:pt x="505" y="10"/>
                    </a:lnTo>
                    <a:lnTo>
                      <a:pt x="511" y="42"/>
                    </a:lnTo>
                    <a:lnTo>
                      <a:pt x="522" y="32"/>
                    </a:lnTo>
                    <a:lnTo>
                      <a:pt x="528" y="21"/>
                    </a:lnTo>
                    <a:lnTo>
                      <a:pt x="533" y="5"/>
                    </a:lnTo>
                    <a:lnTo>
                      <a:pt x="545" y="21"/>
                    </a:lnTo>
                    <a:lnTo>
                      <a:pt x="550" y="16"/>
                    </a:lnTo>
                    <a:lnTo>
                      <a:pt x="556" y="10"/>
                    </a:lnTo>
                    <a:lnTo>
                      <a:pt x="567" y="26"/>
                    </a:lnTo>
                    <a:lnTo>
                      <a:pt x="573" y="42"/>
                    </a:lnTo>
                    <a:lnTo>
                      <a:pt x="579" y="26"/>
                    </a:lnTo>
                    <a:lnTo>
                      <a:pt x="590" y="0"/>
                    </a:lnTo>
                    <a:lnTo>
                      <a:pt x="596" y="16"/>
                    </a:lnTo>
                    <a:lnTo>
                      <a:pt x="607" y="21"/>
                    </a:lnTo>
                    <a:lnTo>
                      <a:pt x="613" y="5"/>
                    </a:lnTo>
                    <a:lnTo>
                      <a:pt x="618" y="5"/>
                    </a:lnTo>
                    <a:lnTo>
                      <a:pt x="630" y="16"/>
                    </a:lnTo>
                    <a:lnTo>
                      <a:pt x="635" y="26"/>
                    </a:lnTo>
                    <a:lnTo>
                      <a:pt x="641" y="10"/>
                    </a:lnTo>
                    <a:lnTo>
                      <a:pt x="652" y="26"/>
                    </a:lnTo>
                    <a:lnTo>
                      <a:pt x="658" y="32"/>
                    </a:lnTo>
                    <a:lnTo>
                      <a:pt x="664" y="74"/>
                    </a:lnTo>
                    <a:lnTo>
                      <a:pt x="675" y="37"/>
                    </a:lnTo>
                    <a:lnTo>
                      <a:pt x="681" y="32"/>
                    </a:lnTo>
                    <a:lnTo>
                      <a:pt x="686" y="58"/>
                    </a:lnTo>
                    <a:lnTo>
                      <a:pt x="698" y="26"/>
                    </a:lnTo>
                    <a:lnTo>
                      <a:pt x="703" y="37"/>
                    </a:lnTo>
                    <a:lnTo>
                      <a:pt x="709" y="21"/>
                    </a:lnTo>
                    <a:lnTo>
                      <a:pt x="720" y="5"/>
                    </a:lnTo>
                    <a:lnTo>
                      <a:pt x="726" y="16"/>
                    </a:lnTo>
                    <a:lnTo>
                      <a:pt x="737" y="26"/>
                    </a:lnTo>
                    <a:lnTo>
                      <a:pt x="743" y="48"/>
                    </a:lnTo>
                    <a:lnTo>
                      <a:pt x="749" y="42"/>
                    </a:lnTo>
                    <a:lnTo>
                      <a:pt x="760" y="42"/>
                    </a:lnTo>
                    <a:lnTo>
                      <a:pt x="766" y="5"/>
                    </a:lnTo>
                    <a:lnTo>
                      <a:pt x="772" y="37"/>
                    </a:lnTo>
                    <a:lnTo>
                      <a:pt x="783" y="26"/>
                    </a:lnTo>
                    <a:lnTo>
                      <a:pt x="789" y="32"/>
                    </a:lnTo>
                    <a:lnTo>
                      <a:pt x="794" y="16"/>
                    </a:lnTo>
                    <a:lnTo>
                      <a:pt x="806" y="21"/>
                    </a:lnTo>
                    <a:lnTo>
                      <a:pt x="811" y="42"/>
                    </a:lnTo>
                    <a:lnTo>
                      <a:pt x="817" y="10"/>
                    </a:lnTo>
                    <a:lnTo>
                      <a:pt x="828" y="48"/>
                    </a:lnTo>
                    <a:lnTo>
                      <a:pt x="834" y="16"/>
                    </a:lnTo>
                    <a:lnTo>
                      <a:pt x="840" y="32"/>
                    </a:lnTo>
                    <a:lnTo>
                      <a:pt x="851" y="32"/>
                    </a:lnTo>
                    <a:lnTo>
                      <a:pt x="857" y="32"/>
                    </a:lnTo>
                    <a:lnTo>
                      <a:pt x="868" y="5"/>
                    </a:lnTo>
                    <a:lnTo>
                      <a:pt x="874" y="10"/>
                    </a:lnTo>
                    <a:lnTo>
                      <a:pt x="879" y="32"/>
                    </a:lnTo>
                    <a:lnTo>
                      <a:pt x="891" y="32"/>
                    </a:lnTo>
                    <a:lnTo>
                      <a:pt x="896" y="48"/>
                    </a:lnTo>
                    <a:lnTo>
                      <a:pt x="902" y="32"/>
                    </a:lnTo>
                    <a:lnTo>
                      <a:pt x="913" y="16"/>
                    </a:lnTo>
                    <a:lnTo>
                      <a:pt x="919" y="21"/>
                    </a:lnTo>
                    <a:lnTo>
                      <a:pt x="925" y="37"/>
                    </a:lnTo>
                    <a:lnTo>
                      <a:pt x="936" y="21"/>
                    </a:lnTo>
                    <a:lnTo>
                      <a:pt x="942" y="42"/>
                    </a:lnTo>
                    <a:lnTo>
                      <a:pt x="947" y="21"/>
                    </a:lnTo>
                    <a:lnTo>
                      <a:pt x="959" y="32"/>
                    </a:lnTo>
                    <a:lnTo>
                      <a:pt x="964" y="117"/>
                    </a:lnTo>
                    <a:lnTo>
                      <a:pt x="970" y="111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75" name="Freeform 11"/>
              <p:cNvSpPr>
                <a:spLocks/>
              </p:cNvSpPr>
              <p:nvPr/>
            </p:nvSpPr>
            <p:spPr bwMode="auto">
              <a:xfrm>
                <a:off x="4347" y="2177"/>
                <a:ext cx="802" cy="326"/>
              </a:xfrm>
              <a:custGeom>
                <a:avLst/>
                <a:gdLst>
                  <a:gd name="T0" fmla="*/ 4 w 970"/>
                  <a:gd name="T1" fmla="*/ 44843 h 117"/>
                  <a:gd name="T2" fmla="*/ 11 w 970"/>
                  <a:gd name="T3" fmla="*/ 44843 h 117"/>
                  <a:gd name="T4" fmla="*/ 17 w 970"/>
                  <a:gd name="T5" fmla="*/ 54726 h 117"/>
                  <a:gd name="T6" fmla="*/ 27 w 970"/>
                  <a:gd name="T7" fmla="*/ 44843 h 117"/>
                  <a:gd name="T8" fmla="*/ 34 w 970"/>
                  <a:gd name="T9" fmla="*/ 39780 h 117"/>
                  <a:gd name="T10" fmla="*/ 41 w 970"/>
                  <a:gd name="T11" fmla="*/ 54726 h 117"/>
                  <a:gd name="T12" fmla="*/ 50 w 970"/>
                  <a:gd name="T13" fmla="*/ 52375 h 117"/>
                  <a:gd name="T14" fmla="*/ 57 w 970"/>
                  <a:gd name="T15" fmla="*/ 52375 h 117"/>
                  <a:gd name="T16" fmla="*/ 64 w 970"/>
                  <a:gd name="T17" fmla="*/ 20140 h 117"/>
                  <a:gd name="T18" fmla="*/ 71 w 970"/>
                  <a:gd name="T19" fmla="*/ 22474 h 117"/>
                  <a:gd name="T20" fmla="*/ 78 w 970"/>
                  <a:gd name="T21" fmla="*/ 17306 h 117"/>
                  <a:gd name="T22" fmla="*/ 85 w 970"/>
                  <a:gd name="T23" fmla="*/ 17306 h 117"/>
                  <a:gd name="T24" fmla="*/ 93 w 970"/>
                  <a:gd name="T25" fmla="*/ 7531 h 117"/>
                  <a:gd name="T26" fmla="*/ 100 w 970"/>
                  <a:gd name="T27" fmla="*/ 14946 h 117"/>
                  <a:gd name="T28" fmla="*/ 107 w 970"/>
                  <a:gd name="T29" fmla="*/ 20140 h 117"/>
                  <a:gd name="T30" fmla="*/ 115 w 970"/>
                  <a:gd name="T31" fmla="*/ 10256 h 117"/>
                  <a:gd name="T32" fmla="*/ 122 w 970"/>
                  <a:gd name="T33" fmla="*/ 20140 h 117"/>
                  <a:gd name="T34" fmla="*/ 128 w 970"/>
                  <a:gd name="T35" fmla="*/ 20140 h 117"/>
                  <a:gd name="T36" fmla="*/ 136 w 970"/>
                  <a:gd name="T37" fmla="*/ 7531 h 117"/>
                  <a:gd name="T38" fmla="*/ 143 w 970"/>
                  <a:gd name="T39" fmla="*/ 12591 h 117"/>
                  <a:gd name="T40" fmla="*/ 152 w 970"/>
                  <a:gd name="T41" fmla="*/ 22474 h 117"/>
                  <a:gd name="T42" fmla="*/ 160 w 970"/>
                  <a:gd name="T43" fmla="*/ 12591 h 117"/>
                  <a:gd name="T44" fmla="*/ 167 w 970"/>
                  <a:gd name="T45" fmla="*/ 17306 h 117"/>
                  <a:gd name="T46" fmla="*/ 174 w 970"/>
                  <a:gd name="T47" fmla="*/ 22474 h 117"/>
                  <a:gd name="T48" fmla="*/ 181 w 970"/>
                  <a:gd name="T49" fmla="*/ 5194 h 117"/>
                  <a:gd name="T50" fmla="*/ 188 w 970"/>
                  <a:gd name="T51" fmla="*/ 12591 h 117"/>
                  <a:gd name="T52" fmla="*/ 195 w 970"/>
                  <a:gd name="T53" fmla="*/ 22474 h 117"/>
                  <a:gd name="T54" fmla="*/ 203 w 970"/>
                  <a:gd name="T55" fmla="*/ 14946 h 117"/>
                  <a:gd name="T56" fmla="*/ 211 w 970"/>
                  <a:gd name="T57" fmla="*/ 12591 h 117"/>
                  <a:gd name="T58" fmla="*/ 217 w 970"/>
                  <a:gd name="T59" fmla="*/ 5194 h 117"/>
                  <a:gd name="T60" fmla="*/ 224 w 970"/>
                  <a:gd name="T61" fmla="*/ 0 h 117"/>
                  <a:gd name="T62" fmla="*/ 232 w 970"/>
                  <a:gd name="T63" fmla="*/ 17306 h 117"/>
                  <a:gd name="T64" fmla="*/ 239 w 970"/>
                  <a:gd name="T65" fmla="*/ 14946 h 117"/>
                  <a:gd name="T66" fmla="*/ 246 w 970"/>
                  <a:gd name="T67" fmla="*/ 17306 h 117"/>
                  <a:gd name="T68" fmla="*/ 253 w 970"/>
                  <a:gd name="T69" fmla="*/ 20140 h 117"/>
                  <a:gd name="T70" fmla="*/ 260 w 970"/>
                  <a:gd name="T71" fmla="*/ 14946 h 117"/>
                  <a:gd name="T72" fmla="*/ 269 w 970"/>
                  <a:gd name="T73" fmla="*/ 12591 h 117"/>
                  <a:gd name="T74" fmla="*/ 278 w 970"/>
                  <a:gd name="T75" fmla="*/ 5194 h 117"/>
                  <a:gd name="T76" fmla="*/ 285 w 970"/>
                  <a:gd name="T77" fmla="*/ 17306 h 117"/>
                  <a:gd name="T78" fmla="*/ 292 w 970"/>
                  <a:gd name="T79" fmla="*/ 12591 h 117"/>
                  <a:gd name="T80" fmla="*/ 298 w 970"/>
                  <a:gd name="T81" fmla="*/ 42675 h 117"/>
                  <a:gd name="T82" fmla="*/ 306 w 970"/>
                  <a:gd name="T83" fmla="*/ 52375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70"/>
                  <a:gd name="T127" fmla="*/ 0 h 117"/>
                  <a:gd name="T128" fmla="*/ 970 w 970"/>
                  <a:gd name="T129" fmla="*/ 117 h 11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70" h="117">
                    <a:moveTo>
                      <a:pt x="0" y="96"/>
                    </a:moveTo>
                    <a:lnTo>
                      <a:pt x="6" y="107"/>
                    </a:lnTo>
                    <a:lnTo>
                      <a:pt x="12" y="96"/>
                    </a:lnTo>
                    <a:lnTo>
                      <a:pt x="23" y="91"/>
                    </a:lnTo>
                    <a:lnTo>
                      <a:pt x="29" y="91"/>
                    </a:lnTo>
                    <a:lnTo>
                      <a:pt x="34" y="96"/>
                    </a:lnTo>
                    <a:lnTo>
                      <a:pt x="46" y="101"/>
                    </a:lnTo>
                    <a:lnTo>
                      <a:pt x="51" y="91"/>
                    </a:lnTo>
                    <a:lnTo>
                      <a:pt x="57" y="117"/>
                    </a:lnTo>
                    <a:lnTo>
                      <a:pt x="68" y="117"/>
                    </a:lnTo>
                    <a:lnTo>
                      <a:pt x="74" y="91"/>
                    </a:lnTo>
                    <a:lnTo>
                      <a:pt x="85" y="96"/>
                    </a:lnTo>
                    <a:lnTo>
                      <a:pt x="91" y="112"/>
                    </a:lnTo>
                    <a:lnTo>
                      <a:pt x="97" y="101"/>
                    </a:lnTo>
                    <a:lnTo>
                      <a:pt x="108" y="85"/>
                    </a:lnTo>
                    <a:lnTo>
                      <a:pt x="114" y="107"/>
                    </a:lnTo>
                    <a:lnTo>
                      <a:pt x="119" y="96"/>
                    </a:lnTo>
                    <a:lnTo>
                      <a:pt x="131" y="117"/>
                    </a:lnTo>
                    <a:lnTo>
                      <a:pt x="137" y="101"/>
                    </a:lnTo>
                    <a:lnTo>
                      <a:pt x="142" y="107"/>
                    </a:lnTo>
                    <a:lnTo>
                      <a:pt x="154" y="112"/>
                    </a:lnTo>
                    <a:lnTo>
                      <a:pt x="159" y="107"/>
                    </a:lnTo>
                    <a:lnTo>
                      <a:pt x="165" y="107"/>
                    </a:lnTo>
                    <a:lnTo>
                      <a:pt x="176" y="112"/>
                    </a:lnTo>
                    <a:lnTo>
                      <a:pt x="182" y="32"/>
                    </a:lnTo>
                    <a:lnTo>
                      <a:pt x="188" y="37"/>
                    </a:lnTo>
                    <a:lnTo>
                      <a:pt x="199" y="43"/>
                    </a:lnTo>
                    <a:lnTo>
                      <a:pt x="205" y="59"/>
                    </a:lnTo>
                    <a:lnTo>
                      <a:pt x="216" y="22"/>
                    </a:lnTo>
                    <a:lnTo>
                      <a:pt x="222" y="48"/>
                    </a:lnTo>
                    <a:lnTo>
                      <a:pt x="227" y="43"/>
                    </a:lnTo>
                    <a:lnTo>
                      <a:pt x="239" y="27"/>
                    </a:lnTo>
                    <a:lnTo>
                      <a:pt x="244" y="37"/>
                    </a:lnTo>
                    <a:lnTo>
                      <a:pt x="250" y="27"/>
                    </a:lnTo>
                    <a:lnTo>
                      <a:pt x="261" y="43"/>
                    </a:lnTo>
                    <a:lnTo>
                      <a:pt x="267" y="37"/>
                    </a:lnTo>
                    <a:lnTo>
                      <a:pt x="273" y="48"/>
                    </a:lnTo>
                    <a:lnTo>
                      <a:pt x="284" y="22"/>
                    </a:lnTo>
                    <a:lnTo>
                      <a:pt x="290" y="16"/>
                    </a:lnTo>
                    <a:lnTo>
                      <a:pt x="295" y="48"/>
                    </a:lnTo>
                    <a:lnTo>
                      <a:pt x="307" y="27"/>
                    </a:lnTo>
                    <a:lnTo>
                      <a:pt x="312" y="32"/>
                    </a:lnTo>
                    <a:lnTo>
                      <a:pt x="318" y="16"/>
                    </a:lnTo>
                    <a:lnTo>
                      <a:pt x="329" y="16"/>
                    </a:lnTo>
                    <a:lnTo>
                      <a:pt x="335" y="43"/>
                    </a:lnTo>
                    <a:lnTo>
                      <a:pt x="346" y="22"/>
                    </a:lnTo>
                    <a:lnTo>
                      <a:pt x="352" y="43"/>
                    </a:lnTo>
                    <a:lnTo>
                      <a:pt x="358" y="22"/>
                    </a:lnTo>
                    <a:lnTo>
                      <a:pt x="369" y="37"/>
                    </a:lnTo>
                    <a:lnTo>
                      <a:pt x="375" y="27"/>
                    </a:lnTo>
                    <a:lnTo>
                      <a:pt x="380" y="43"/>
                    </a:lnTo>
                    <a:lnTo>
                      <a:pt x="392" y="48"/>
                    </a:lnTo>
                    <a:lnTo>
                      <a:pt x="397" y="59"/>
                    </a:lnTo>
                    <a:lnTo>
                      <a:pt x="403" y="43"/>
                    </a:lnTo>
                    <a:lnTo>
                      <a:pt x="414" y="27"/>
                    </a:lnTo>
                    <a:lnTo>
                      <a:pt x="420" y="32"/>
                    </a:lnTo>
                    <a:lnTo>
                      <a:pt x="426" y="16"/>
                    </a:lnTo>
                    <a:lnTo>
                      <a:pt x="437" y="27"/>
                    </a:lnTo>
                    <a:lnTo>
                      <a:pt x="443" y="22"/>
                    </a:lnTo>
                    <a:lnTo>
                      <a:pt x="448" y="27"/>
                    </a:lnTo>
                    <a:lnTo>
                      <a:pt x="460" y="48"/>
                    </a:lnTo>
                    <a:lnTo>
                      <a:pt x="465" y="32"/>
                    </a:lnTo>
                    <a:lnTo>
                      <a:pt x="477" y="48"/>
                    </a:lnTo>
                    <a:lnTo>
                      <a:pt x="482" y="43"/>
                    </a:lnTo>
                    <a:lnTo>
                      <a:pt x="488" y="22"/>
                    </a:lnTo>
                    <a:lnTo>
                      <a:pt x="499" y="27"/>
                    </a:lnTo>
                    <a:lnTo>
                      <a:pt x="505" y="22"/>
                    </a:lnTo>
                    <a:lnTo>
                      <a:pt x="511" y="32"/>
                    </a:lnTo>
                    <a:lnTo>
                      <a:pt x="522" y="37"/>
                    </a:lnTo>
                    <a:lnTo>
                      <a:pt x="528" y="27"/>
                    </a:lnTo>
                    <a:lnTo>
                      <a:pt x="533" y="27"/>
                    </a:lnTo>
                    <a:lnTo>
                      <a:pt x="545" y="48"/>
                    </a:lnTo>
                    <a:lnTo>
                      <a:pt x="550" y="32"/>
                    </a:lnTo>
                    <a:lnTo>
                      <a:pt x="556" y="22"/>
                    </a:lnTo>
                    <a:lnTo>
                      <a:pt x="567" y="11"/>
                    </a:lnTo>
                    <a:lnTo>
                      <a:pt x="573" y="16"/>
                    </a:lnTo>
                    <a:lnTo>
                      <a:pt x="579" y="6"/>
                    </a:lnTo>
                    <a:lnTo>
                      <a:pt x="590" y="27"/>
                    </a:lnTo>
                    <a:lnTo>
                      <a:pt x="596" y="48"/>
                    </a:lnTo>
                    <a:lnTo>
                      <a:pt x="607" y="27"/>
                    </a:lnTo>
                    <a:lnTo>
                      <a:pt x="613" y="48"/>
                    </a:lnTo>
                    <a:lnTo>
                      <a:pt x="618" y="48"/>
                    </a:lnTo>
                    <a:lnTo>
                      <a:pt x="630" y="32"/>
                    </a:lnTo>
                    <a:lnTo>
                      <a:pt x="635" y="32"/>
                    </a:lnTo>
                    <a:lnTo>
                      <a:pt x="641" y="32"/>
                    </a:lnTo>
                    <a:lnTo>
                      <a:pt x="652" y="27"/>
                    </a:lnTo>
                    <a:lnTo>
                      <a:pt x="658" y="27"/>
                    </a:lnTo>
                    <a:lnTo>
                      <a:pt x="664" y="27"/>
                    </a:lnTo>
                    <a:lnTo>
                      <a:pt x="675" y="43"/>
                    </a:lnTo>
                    <a:lnTo>
                      <a:pt x="681" y="11"/>
                    </a:lnTo>
                    <a:lnTo>
                      <a:pt x="686" y="22"/>
                    </a:lnTo>
                    <a:lnTo>
                      <a:pt x="698" y="43"/>
                    </a:lnTo>
                    <a:lnTo>
                      <a:pt x="703" y="0"/>
                    </a:lnTo>
                    <a:lnTo>
                      <a:pt x="709" y="6"/>
                    </a:lnTo>
                    <a:lnTo>
                      <a:pt x="720" y="32"/>
                    </a:lnTo>
                    <a:lnTo>
                      <a:pt x="726" y="37"/>
                    </a:lnTo>
                    <a:lnTo>
                      <a:pt x="737" y="43"/>
                    </a:lnTo>
                    <a:lnTo>
                      <a:pt x="743" y="48"/>
                    </a:lnTo>
                    <a:lnTo>
                      <a:pt x="749" y="32"/>
                    </a:lnTo>
                    <a:lnTo>
                      <a:pt x="760" y="37"/>
                    </a:lnTo>
                    <a:lnTo>
                      <a:pt x="766" y="43"/>
                    </a:lnTo>
                    <a:lnTo>
                      <a:pt x="772" y="37"/>
                    </a:lnTo>
                    <a:lnTo>
                      <a:pt x="783" y="37"/>
                    </a:lnTo>
                    <a:lnTo>
                      <a:pt x="789" y="48"/>
                    </a:lnTo>
                    <a:lnTo>
                      <a:pt x="794" y="43"/>
                    </a:lnTo>
                    <a:lnTo>
                      <a:pt x="806" y="6"/>
                    </a:lnTo>
                    <a:lnTo>
                      <a:pt x="811" y="11"/>
                    </a:lnTo>
                    <a:lnTo>
                      <a:pt x="817" y="32"/>
                    </a:lnTo>
                    <a:lnTo>
                      <a:pt x="828" y="59"/>
                    </a:lnTo>
                    <a:lnTo>
                      <a:pt x="834" y="59"/>
                    </a:lnTo>
                    <a:lnTo>
                      <a:pt x="840" y="27"/>
                    </a:lnTo>
                    <a:lnTo>
                      <a:pt x="851" y="43"/>
                    </a:lnTo>
                    <a:lnTo>
                      <a:pt x="857" y="32"/>
                    </a:lnTo>
                    <a:lnTo>
                      <a:pt x="868" y="11"/>
                    </a:lnTo>
                    <a:lnTo>
                      <a:pt x="874" y="22"/>
                    </a:lnTo>
                    <a:lnTo>
                      <a:pt x="879" y="22"/>
                    </a:lnTo>
                    <a:lnTo>
                      <a:pt x="891" y="37"/>
                    </a:lnTo>
                    <a:lnTo>
                      <a:pt x="896" y="16"/>
                    </a:lnTo>
                    <a:lnTo>
                      <a:pt x="902" y="27"/>
                    </a:lnTo>
                    <a:lnTo>
                      <a:pt x="913" y="27"/>
                    </a:lnTo>
                    <a:lnTo>
                      <a:pt x="919" y="37"/>
                    </a:lnTo>
                    <a:lnTo>
                      <a:pt x="925" y="96"/>
                    </a:lnTo>
                    <a:lnTo>
                      <a:pt x="936" y="91"/>
                    </a:lnTo>
                    <a:lnTo>
                      <a:pt x="942" y="101"/>
                    </a:lnTo>
                    <a:lnTo>
                      <a:pt x="947" y="91"/>
                    </a:lnTo>
                    <a:lnTo>
                      <a:pt x="959" y="112"/>
                    </a:lnTo>
                    <a:lnTo>
                      <a:pt x="964" y="85"/>
                    </a:lnTo>
                    <a:lnTo>
                      <a:pt x="970" y="101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868" name="Freeform 39"/>
            <p:cNvSpPr>
              <a:spLocks/>
            </p:cNvSpPr>
            <p:nvPr/>
          </p:nvSpPr>
          <p:spPr bwMode="auto">
            <a:xfrm>
              <a:off x="5048" y="1831"/>
              <a:ext cx="802" cy="327"/>
            </a:xfrm>
            <a:custGeom>
              <a:avLst/>
              <a:gdLst>
                <a:gd name="T0" fmla="*/ 4 w 970"/>
                <a:gd name="T1" fmla="*/ 32879 h 117"/>
                <a:gd name="T2" fmla="*/ 11 w 970"/>
                <a:gd name="T3" fmla="*/ 50453 h 117"/>
                <a:gd name="T4" fmla="*/ 17 w 970"/>
                <a:gd name="T5" fmla="*/ 42963 h 117"/>
                <a:gd name="T6" fmla="*/ 27 w 970"/>
                <a:gd name="T7" fmla="*/ 37706 h 117"/>
                <a:gd name="T8" fmla="*/ 34 w 970"/>
                <a:gd name="T9" fmla="*/ 48072 h 117"/>
                <a:gd name="T10" fmla="*/ 41 w 970"/>
                <a:gd name="T11" fmla="*/ 40587 h 117"/>
                <a:gd name="T12" fmla="*/ 50 w 970"/>
                <a:gd name="T13" fmla="*/ 42963 h 117"/>
                <a:gd name="T14" fmla="*/ 57 w 970"/>
                <a:gd name="T15" fmla="*/ 37706 h 117"/>
                <a:gd name="T16" fmla="*/ 64 w 970"/>
                <a:gd name="T17" fmla="*/ 45344 h 117"/>
                <a:gd name="T18" fmla="*/ 71 w 970"/>
                <a:gd name="T19" fmla="*/ 7686 h 117"/>
                <a:gd name="T20" fmla="*/ 78 w 970"/>
                <a:gd name="T21" fmla="*/ 7686 h 117"/>
                <a:gd name="T22" fmla="*/ 85 w 970"/>
                <a:gd name="T23" fmla="*/ 10062 h 117"/>
                <a:gd name="T24" fmla="*/ 93 w 970"/>
                <a:gd name="T25" fmla="*/ 12443 h 117"/>
                <a:gd name="T26" fmla="*/ 100 w 970"/>
                <a:gd name="T27" fmla="*/ 19958 h 117"/>
                <a:gd name="T28" fmla="*/ 107 w 970"/>
                <a:gd name="T29" fmla="*/ 12443 h 117"/>
                <a:gd name="T30" fmla="*/ 115 w 970"/>
                <a:gd name="T31" fmla="*/ 17574 h 117"/>
                <a:gd name="T32" fmla="*/ 122 w 970"/>
                <a:gd name="T33" fmla="*/ 25263 h 117"/>
                <a:gd name="T34" fmla="*/ 128 w 970"/>
                <a:gd name="T35" fmla="*/ 25263 h 117"/>
                <a:gd name="T36" fmla="*/ 136 w 970"/>
                <a:gd name="T37" fmla="*/ 30495 h 117"/>
                <a:gd name="T38" fmla="*/ 143 w 970"/>
                <a:gd name="T39" fmla="*/ 25263 h 117"/>
                <a:gd name="T40" fmla="*/ 152 w 970"/>
                <a:gd name="T41" fmla="*/ 22879 h 117"/>
                <a:gd name="T42" fmla="*/ 160 w 970"/>
                <a:gd name="T43" fmla="*/ 17574 h 117"/>
                <a:gd name="T44" fmla="*/ 167 w 970"/>
                <a:gd name="T45" fmla="*/ 22879 h 117"/>
                <a:gd name="T46" fmla="*/ 174 w 970"/>
                <a:gd name="T47" fmla="*/ 30495 h 117"/>
                <a:gd name="T48" fmla="*/ 181 w 970"/>
                <a:gd name="T49" fmla="*/ 19958 h 117"/>
                <a:gd name="T50" fmla="*/ 188 w 970"/>
                <a:gd name="T51" fmla="*/ 15193 h 117"/>
                <a:gd name="T52" fmla="*/ 195 w 970"/>
                <a:gd name="T53" fmla="*/ 30495 h 117"/>
                <a:gd name="T54" fmla="*/ 203 w 970"/>
                <a:gd name="T55" fmla="*/ 35322 h 117"/>
                <a:gd name="T56" fmla="*/ 211 w 970"/>
                <a:gd name="T57" fmla="*/ 37706 h 117"/>
                <a:gd name="T58" fmla="*/ 217 w 970"/>
                <a:gd name="T59" fmla="*/ 40587 h 117"/>
                <a:gd name="T60" fmla="*/ 224 w 970"/>
                <a:gd name="T61" fmla="*/ 37706 h 117"/>
                <a:gd name="T62" fmla="*/ 232 w 970"/>
                <a:gd name="T63" fmla="*/ 48072 h 117"/>
                <a:gd name="T64" fmla="*/ 239 w 970"/>
                <a:gd name="T65" fmla="*/ 27636 h 117"/>
                <a:gd name="T66" fmla="*/ 246 w 970"/>
                <a:gd name="T67" fmla="*/ 40587 h 117"/>
                <a:gd name="T68" fmla="*/ 253 w 970"/>
                <a:gd name="T69" fmla="*/ 40587 h 117"/>
                <a:gd name="T70" fmla="*/ 260 w 970"/>
                <a:gd name="T71" fmla="*/ 42963 h 117"/>
                <a:gd name="T72" fmla="*/ 269 w 970"/>
                <a:gd name="T73" fmla="*/ 42963 h 117"/>
                <a:gd name="T74" fmla="*/ 278 w 970"/>
                <a:gd name="T75" fmla="*/ 50453 h 117"/>
                <a:gd name="T76" fmla="*/ 285 w 970"/>
                <a:gd name="T77" fmla="*/ 52837 h 117"/>
                <a:gd name="T78" fmla="*/ 292 w 970"/>
                <a:gd name="T79" fmla="*/ 37706 h 117"/>
                <a:gd name="T80" fmla="*/ 298 w 970"/>
                <a:gd name="T81" fmla="*/ 37706 h 117"/>
                <a:gd name="T82" fmla="*/ 306 w 970"/>
                <a:gd name="T83" fmla="*/ 45344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70"/>
                <a:gd name="T127" fmla="*/ 0 h 117"/>
                <a:gd name="T128" fmla="*/ 970 w 97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70" h="117">
                  <a:moveTo>
                    <a:pt x="0" y="69"/>
                  </a:moveTo>
                  <a:lnTo>
                    <a:pt x="6" y="90"/>
                  </a:lnTo>
                  <a:lnTo>
                    <a:pt x="12" y="69"/>
                  </a:lnTo>
                  <a:lnTo>
                    <a:pt x="23" y="74"/>
                  </a:lnTo>
                  <a:lnTo>
                    <a:pt x="29" y="95"/>
                  </a:lnTo>
                  <a:lnTo>
                    <a:pt x="34" y="106"/>
                  </a:lnTo>
                  <a:lnTo>
                    <a:pt x="46" y="74"/>
                  </a:lnTo>
                  <a:lnTo>
                    <a:pt x="51" y="74"/>
                  </a:lnTo>
                  <a:lnTo>
                    <a:pt x="57" y="90"/>
                  </a:lnTo>
                  <a:lnTo>
                    <a:pt x="68" y="111"/>
                  </a:lnTo>
                  <a:lnTo>
                    <a:pt x="74" y="79"/>
                  </a:lnTo>
                  <a:lnTo>
                    <a:pt x="85" y="79"/>
                  </a:lnTo>
                  <a:lnTo>
                    <a:pt x="91" y="90"/>
                  </a:lnTo>
                  <a:lnTo>
                    <a:pt x="97" y="95"/>
                  </a:lnTo>
                  <a:lnTo>
                    <a:pt x="108" y="101"/>
                  </a:lnTo>
                  <a:lnTo>
                    <a:pt x="114" y="48"/>
                  </a:lnTo>
                  <a:lnTo>
                    <a:pt x="119" y="69"/>
                  </a:lnTo>
                  <a:lnTo>
                    <a:pt x="131" y="85"/>
                  </a:lnTo>
                  <a:lnTo>
                    <a:pt x="137" y="85"/>
                  </a:lnTo>
                  <a:lnTo>
                    <a:pt x="142" y="101"/>
                  </a:lnTo>
                  <a:lnTo>
                    <a:pt x="154" y="90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6" y="79"/>
                  </a:lnTo>
                  <a:lnTo>
                    <a:pt x="182" y="79"/>
                  </a:lnTo>
                  <a:lnTo>
                    <a:pt x="188" y="90"/>
                  </a:lnTo>
                  <a:lnTo>
                    <a:pt x="199" y="95"/>
                  </a:lnTo>
                  <a:lnTo>
                    <a:pt x="205" y="21"/>
                  </a:lnTo>
                  <a:lnTo>
                    <a:pt x="216" y="21"/>
                  </a:lnTo>
                  <a:lnTo>
                    <a:pt x="222" y="16"/>
                  </a:lnTo>
                  <a:lnTo>
                    <a:pt x="227" y="5"/>
                  </a:lnTo>
                  <a:lnTo>
                    <a:pt x="239" y="21"/>
                  </a:lnTo>
                  <a:lnTo>
                    <a:pt x="244" y="16"/>
                  </a:lnTo>
                  <a:lnTo>
                    <a:pt x="250" y="21"/>
                  </a:lnTo>
                  <a:lnTo>
                    <a:pt x="261" y="21"/>
                  </a:lnTo>
                  <a:lnTo>
                    <a:pt x="267" y="21"/>
                  </a:lnTo>
                  <a:lnTo>
                    <a:pt x="273" y="5"/>
                  </a:lnTo>
                  <a:lnTo>
                    <a:pt x="284" y="26"/>
                  </a:lnTo>
                  <a:lnTo>
                    <a:pt x="290" y="26"/>
                  </a:lnTo>
                  <a:lnTo>
                    <a:pt x="295" y="26"/>
                  </a:lnTo>
                  <a:lnTo>
                    <a:pt x="307" y="32"/>
                  </a:lnTo>
                  <a:lnTo>
                    <a:pt x="312" y="42"/>
                  </a:lnTo>
                  <a:lnTo>
                    <a:pt x="318" y="53"/>
                  </a:lnTo>
                  <a:lnTo>
                    <a:pt x="329" y="42"/>
                  </a:lnTo>
                  <a:lnTo>
                    <a:pt x="335" y="26"/>
                  </a:lnTo>
                  <a:lnTo>
                    <a:pt x="346" y="26"/>
                  </a:lnTo>
                  <a:lnTo>
                    <a:pt x="352" y="37"/>
                  </a:lnTo>
                  <a:lnTo>
                    <a:pt x="358" y="37"/>
                  </a:lnTo>
                  <a:lnTo>
                    <a:pt x="369" y="0"/>
                  </a:lnTo>
                  <a:lnTo>
                    <a:pt x="375" y="26"/>
                  </a:lnTo>
                  <a:lnTo>
                    <a:pt x="380" y="53"/>
                  </a:lnTo>
                  <a:lnTo>
                    <a:pt x="392" y="16"/>
                  </a:lnTo>
                  <a:lnTo>
                    <a:pt x="397" y="10"/>
                  </a:lnTo>
                  <a:lnTo>
                    <a:pt x="403" y="53"/>
                  </a:lnTo>
                  <a:lnTo>
                    <a:pt x="414" y="42"/>
                  </a:lnTo>
                  <a:lnTo>
                    <a:pt x="420" y="48"/>
                  </a:lnTo>
                  <a:lnTo>
                    <a:pt x="426" y="64"/>
                  </a:lnTo>
                  <a:lnTo>
                    <a:pt x="437" y="48"/>
                  </a:lnTo>
                  <a:lnTo>
                    <a:pt x="443" y="42"/>
                  </a:lnTo>
                  <a:lnTo>
                    <a:pt x="448" y="53"/>
                  </a:lnTo>
                  <a:lnTo>
                    <a:pt x="460" y="53"/>
                  </a:lnTo>
                  <a:lnTo>
                    <a:pt x="465" y="42"/>
                  </a:lnTo>
                  <a:lnTo>
                    <a:pt x="477" y="48"/>
                  </a:lnTo>
                  <a:lnTo>
                    <a:pt x="482" y="58"/>
                  </a:lnTo>
                  <a:lnTo>
                    <a:pt x="488" y="42"/>
                  </a:lnTo>
                  <a:lnTo>
                    <a:pt x="499" y="37"/>
                  </a:lnTo>
                  <a:lnTo>
                    <a:pt x="505" y="42"/>
                  </a:lnTo>
                  <a:lnTo>
                    <a:pt x="511" y="53"/>
                  </a:lnTo>
                  <a:lnTo>
                    <a:pt x="522" y="48"/>
                  </a:lnTo>
                  <a:lnTo>
                    <a:pt x="528" y="69"/>
                  </a:lnTo>
                  <a:lnTo>
                    <a:pt x="533" y="32"/>
                  </a:lnTo>
                  <a:lnTo>
                    <a:pt x="545" y="64"/>
                  </a:lnTo>
                  <a:lnTo>
                    <a:pt x="550" y="58"/>
                  </a:lnTo>
                  <a:lnTo>
                    <a:pt x="556" y="74"/>
                  </a:lnTo>
                  <a:lnTo>
                    <a:pt x="567" y="42"/>
                  </a:lnTo>
                  <a:lnTo>
                    <a:pt x="573" y="53"/>
                  </a:lnTo>
                  <a:lnTo>
                    <a:pt x="579" y="69"/>
                  </a:lnTo>
                  <a:lnTo>
                    <a:pt x="590" y="32"/>
                  </a:lnTo>
                  <a:lnTo>
                    <a:pt x="596" y="74"/>
                  </a:lnTo>
                  <a:lnTo>
                    <a:pt x="607" y="42"/>
                  </a:lnTo>
                  <a:lnTo>
                    <a:pt x="613" y="64"/>
                  </a:lnTo>
                  <a:lnTo>
                    <a:pt x="618" y="53"/>
                  </a:lnTo>
                  <a:lnTo>
                    <a:pt x="630" y="58"/>
                  </a:lnTo>
                  <a:lnTo>
                    <a:pt x="635" y="74"/>
                  </a:lnTo>
                  <a:lnTo>
                    <a:pt x="641" y="64"/>
                  </a:lnTo>
                  <a:lnTo>
                    <a:pt x="652" y="64"/>
                  </a:lnTo>
                  <a:lnTo>
                    <a:pt x="658" y="79"/>
                  </a:lnTo>
                  <a:lnTo>
                    <a:pt x="664" y="90"/>
                  </a:lnTo>
                  <a:lnTo>
                    <a:pt x="675" y="69"/>
                  </a:lnTo>
                  <a:lnTo>
                    <a:pt x="681" y="85"/>
                  </a:lnTo>
                  <a:lnTo>
                    <a:pt x="686" y="69"/>
                  </a:lnTo>
                  <a:lnTo>
                    <a:pt x="698" y="79"/>
                  </a:lnTo>
                  <a:lnTo>
                    <a:pt x="703" y="79"/>
                  </a:lnTo>
                  <a:lnTo>
                    <a:pt x="709" y="74"/>
                  </a:lnTo>
                  <a:lnTo>
                    <a:pt x="720" y="64"/>
                  </a:lnTo>
                  <a:lnTo>
                    <a:pt x="726" y="101"/>
                  </a:lnTo>
                  <a:lnTo>
                    <a:pt x="737" y="85"/>
                  </a:lnTo>
                  <a:lnTo>
                    <a:pt x="743" y="79"/>
                  </a:lnTo>
                  <a:lnTo>
                    <a:pt x="749" y="58"/>
                  </a:lnTo>
                  <a:lnTo>
                    <a:pt x="760" y="69"/>
                  </a:lnTo>
                  <a:lnTo>
                    <a:pt x="766" y="79"/>
                  </a:lnTo>
                  <a:lnTo>
                    <a:pt x="772" y="85"/>
                  </a:lnTo>
                  <a:lnTo>
                    <a:pt x="783" y="85"/>
                  </a:lnTo>
                  <a:lnTo>
                    <a:pt x="789" y="79"/>
                  </a:lnTo>
                  <a:lnTo>
                    <a:pt x="794" y="85"/>
                  </a:lnTo>
                  <a:lnTo>
                    <a:pt x="806" y="101"/>
                  </a:lnTo>
                  <a:lnTo>
                    <a:pt x="811" y="95"/>
                  </a:lnTo>
                  <a:lnTo>
                    <a:pt x="817" y="90"/>
                  </a:lnTo>
                  <a:lnTo>
                    <a:pt x="828" y="117"/>
                  </a:lnTo>
                  <a:lnTo>
                    <a:pt x="834" y="101"/>
                  </a:lnTo>
                  <a:lnTo>
                    <a:pt x="840" y="90"/>
                  </a:lnTo>
                  <a:lnTo>
                    <a:pt x="851" y="85"/>
                  </a:lnTo>
                  <a:lnTo>
                    <a:pt x="857" y="101"/>
                  </a:lnTo>
                  <a:lnTo>
                    <a:pt x="868" y="106"/>
                  </a:lnTo>
                  <a:lnTo>
                    <a:pt x="874" y="69"/>
                  </a:lnTo>
                  <a:lnTo>
                    <a:pt x="879" y="95"/>
                  </a:lnTo>
                  <a:lnTo>
                    <a:pt x="891" y="111"/>
                  </a:lnTo>
                  <a:lnTo>
                    <a:pt x="896" y="69"/>
                  </a:lnTo>
                  <a:lnTo>
                    <a:pt x="902" y="85"/>
                  </a:lnTo>
                  <a:lnTo>
                    <a:pt x="913" y="79"/>
                  </a:lnTo>
                  <a:lnTo>
                    <a:pt x="919" y="85"/>
                  </a:lnTo>
                  <a:lnTo>
                    <a:pt x="925" y="85"/>
                  </a:lnTo>
                  <a:lnTo>
                    <a:pt x="936" y="79"/>
                  </a:lnTo>
                  <a:lnTo>
                    <a:pt x="942" y="95"/>
                  </a:lnTo>
                  <a:lnTo>
                    <a:pt x="947" y="74"/>
                  </a:lnTo>
                  <a:lnTo>
                    <a:pt x="959" y="95"/>
                  </a:lnTo>
                  <a:lnTo>
                    <a:pt x="964" y="101"/>
                  </a:lnTo>
                  <a:lnTo>
                    <a:pt x="970" y="85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9" name="Freeform 40"/>
            <p:cNvSpPr>
              <a:spLocks/>
            </p:cNvSpPr>
            <p:nvPr/>
          </p:nvSpPr>
          <p:spPr bwMode="auto">
            <a:xfrm>
              <a:off x="-596" y="1660"/>
              <a:ext cx="802" cy="327"/>
            </a:xfrm>
            <a:custGeom>
              <a:avLst/>
              <a:gdLst>
                <a:gd name="T0" fmla="*/ 4 w 970"/>
                <a:gd name="T1" fmla="*/ 32879 h 117"/>
                <a:gd name="T2" fmla="*/ 11 w 970"/>
                <a:gd name="T3" fmla="*/ 50453 h 117"/>
                <a:gd name="T4" fmla="*/ 17 w 970"/>
                <a:gd name="T5" fmla="*/ 42963 h 117"/>
                <a:gd name="T6" fmla="*/ 27 w 970"/>
                <a:gd name="T7" fmla="*/ 37706 h 117"/>
                <a:gd name="T8" fmla="*/ 34 w 970"/>
                <a:gd name="T9" fmla="*/ 48072 h 117"/>
                <a:gd name="T10" fmla="*/ 41 w 970"/>
                <a:gd name="T11" fmla="*/ 40587 h 117"/>
                <a:gd name="T12" fmla="*/ 50 w 970"/>
                <a:gd name="T13" fmla="*/ 42963 h 117"/>
                <a:gd name="T14" fmla="*/ 57 w 970"/>
                <a:gd name="T15" fmla="*/ 37706 h 117"/>
                <a:gd name="T16" fmla="*/ 64 w 970"/>
                <a:gd name="T17" fmla="*/ 45344 h 117"/>
                <a:gd name="T18" fmla="*/ 71 w 970"/>
                <a:gd name="T19" fmla="*/ 7686 h 117"/>
                <a:gd name="T20" fmla="*/ 78 w 970"/>
                <a:gd name="T21" fmla="*/ 7686 h 117"/>
                <a:gd name="T22" fmla="*/ 85 w 970"/>
                <a:gd name="T23" fmla="*/ 10062 h 117"/>
                <a:gd name="T24" fmla="*/ 93 w 970"/>
                <a:gd name="T25" fmla="*/ 12443 h 117"/>
                <a:gd name="T26" fmla="*/ 100 w 970"/>
                <a:gd name="T27" fmla="*/ 19958 h 117"/>
                <a:gd name="T28" fmla="*/ 107 w 970"/>
                <a:gd name="T29" fmla="*/ 12443 h 117"/>
                <a:gd name="T30" fmla="*/ 115 w 970"/>
                <a:gd name="T31" fmla="*/ 17574 h 117"/>
                <a:gd name="T32" fmla="*/ 122 w 970"/>
                <a:gd name="T33" fmla="*/ 25263 h 117"/>
                <a:gd name="T34" fmla="*/ 128 w 970"/>
                <a:gd name="T35" fmla="*/ 25263 h 117"/>
                <a:gd name="T36" fmla="*/ 136 w 970"/>
                <a:gd name="T37" fmla="*/ 30495 h 117"/>
                <a:gd name="T38" fmla="*/ 143 w 970"/>
                <a:gd name="T39" fmla="*/ 25263 h 117"/>
                <a:gd name="T40" fmla="*/ 152 w 970"/>
                <a:gd name="T41" fmla="*/ 22879 h 117"/>
                <a:gd name="T42" fmla="*/ 160 w 970"/>
                <a:gd name="T43" fmla="*/ 17574 h 117"/>
                <a:gd name="T44" fmla="*/ 167 w 970"/>
                <a:gd name="T45" fmla="*/ 22879 h 117"/>
                <a:gd name="T46" fmla="*/ 174 w 970"/>
                <a:gd name="T47" fmla="*/ 30495 h 117"/>
                <a:gd name="T48" fmla="*/ 181 w 970"/>
                <a:gd name="T49" fmla="*/ 19958 h 117"/>
                <a:gd name="T50" fmla="*/ 188 w 970"/>
                <a:gd name="T51" fmla="*/ 15193 h 117"/>
                <a:gd name="T52" fmla="*/ 195 w 970"/>
                <a:gd name="T53" fmla="*/ 30495 h 117"/>
                <a:gd name="T54" fmla="*/ 203 w 970"/>
                <a:gd name="T55" fmla="*/ 35322 h 117"/>
                <a:gd name="T56" fmla="*/ 211 w 970"/>
                <a:gd name="T57" fmla="*/ 37706 h 117"/>
                <a:gd name="T58" fmla="*/ 217 w 970"/>
                <a:gd name="T59" fmla="*/ 40587 h 117"/>
                <a:gd name="T60" fmla="*/ 224 w 970"/>
                <a:gd name="T61" fmla="*/ 37706 h 117"/>
                <a:gd name="T62" fmla="*/ 232 w 970"/>
                <a:gd name="T63" fmla="*/ 48072 h 117"/>
                <a:gd name="T64" fmla="*/ 239 w 970"/>
                <a:gd name="T65" fmla="*/ 27636 h 117"/>
                <a:gd name="T66" fmla="*/ 246 w 970"/>
                <a:gd name="T67" fmla="*/ 40587 h 117"/>
                <a:gd name="T68" fmla="*/ 253 w 970"/>
                <a:gd name="T69" fmla="*/ 40587 h 117"/>
                <a:gd name="T70" fmla="*/ 260 w 970"/>
                <a:gd name="T71" fmla="*/ 42963 h 117"/>
                <a:gd name="T72" fmla="*/ 269 w 970"/>
                <a:gd name="T73" fmla="*/ 42963 h 117"/>
                <a:gd name="T74" fmla="*/ 278 w 970"/>
                <a:gd name="T75" fmla="*/ 50453 h 117"/>
                <a:gd name="T76" fmla="*/ 285 w 970"/>
                <a:gd name="T77" fmla="*/ 52837 h 117"/>
                <a:gd name="T78" fmla="*/ 292 w 970"/>
                <a:gd name="T79" fmla="*/ 37706 h 117"/>
                <a:gd name="T80" fmla="*/ 298 w 970"/>
                <a:gd name="T81" fmla="*/ 37706 h 117"/>
                <a:gd name="T82" fmla="*/ 306 w 970"/>
                <a:gd name="T83" fmla="*/ 45344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70"/>
                <a:gd name="T127" fmla="*/ 0 h 117"/>
                <a:gd name="T128" fmla="*/ 970 w 97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70" h="117">
                  <a:moveTo>
                    <a:pt x="0" y="69"/>
                  </a:moveTo>
                  <a:lnTo>
                    <a:pt x="6" y="90"/>
                  </a:lnTo>
                  <a:lnTo>
                    <a:pt x="12" y="69"/>
                  </a:lnTo>
                  <a:lnTo>
                    <a:pt x="23" y="74"/>
                  </a:lnTo>
                  <a:lnTo>
                    <a:pt x="29" y="95"/>
                  </a:lnTo>
                  <a:lnTo>
                    <a:pt x="34" y="106"/>
                  </a:lnTo>
                  <a:lnTo>
                    <a:pt x="46" y="74"/>
                  </a:lnTo>
                  <a:lnTo>
                    <a:pt x="51" y="74"/>
                  </a:lnTo>
                  <a:lnTo>
                    <a:pt x="57" y="90"/>
                  </a:lnTo>
                  <a:lnTo>
                    <a:pt x="68" y="111"/>
                  </a:lnTo>
                  <a:lnTo>
                    <a:pt x="74" y="79"/>
                  </a:lnTo>
                  <a:lnTo>
                    <a:pt x="85" y="79"/>
                  </a:lnTo>
                  <a:lnTo>
                    <a:pt x="91" y="90"/>
                  </a:lnTo>
                  <a:lnTo>
                    <a:pt x="97" y="95"/>
                  </a:lnTo>
                  <a:lnTo>
                    <a:pt x="108" y="101"/>
                  </a:lnTo>
                  <a:lnTo>
                    <a:pt x="114" y="48"/>
                  </a:lnTo>
                  <a:lnTo>
                    <a:pt x="119" y="69"/>
                  </a:lnTo>
                  <a:lnTo>
                    <a:pt x="131" y="85"/>
                  </a:lnTo>
                  <a:lnTo>
                    <a:pt x="137" y="85"/>
                  </a:lnTo>
                  <a:lnTo>
                    <a:pt x="142" y="101"/>
                  </a:lnTo>
                  <a:lnTo>
                    <a:pt x="154" y="90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6" y="79"/>
                  </a:lnTo>
                  <a:lnTo>
                    <a:pt x="182" y="79"/>
                  </a:lnTo>
                  <a:lnTo>
                    <a:pt x="188" y="90"/>
                  </a:lnTo>
                  <a:lnTo>
                    <a:pt x="199" y="95"/>
                  </a:lnTo>
                  <a:lnTo>
                    <a:pt x="205" y="21"/>
                  </a:lnTo>
                  <a:lnTo>
                    <a:pt x="216" y="21"/>
                  </a:lnTo>
                  <a:lnTo>
                    <a:pt x="222" y="16"/>
                  </a:lnTo>
                  <a:lnTo>
                    <a:pt x="227" y="5"/>
                  </a:lnTo>
                  <a:lnTo>
                    <a:pt x="239" y="21"/>
                  </a:lnTo>
                  <a:lnTo>
                    <a:pt x="244" y="16"/>
                  </a:lnTo>
                  <a:lnTo>
                    <a:pt x="250" y="21"/>
                  </a:lnTo>
                  <a:lnTo>
                    <a:pt x="261" y="21"/>
                  </a:lnTo>
                  <a:lnTo>
                    <a:pt x="267" y="21"/>
                  </a:lnTo>
                  <a:lnTo>
                    <a:pt x="273" y="5"/>
                  </a:lnTo>
                  <a:lnTo>
                    <a:pt x="284" y="26"/>
                  </a:lnTo>
                  <a:lnTo>
                    <a:pt x="290" y="26"/>
                  </a:lnTo>
                  <a:lnTo>
                    <a:pt x="295" y="26"/>
                  </a:lnTo>
                  <a:lnTo>
                    <a:pt x="307" y="32"/>
                  </a:lnTo>
                  <a:lnTo>
                    <a:pt x="312" y="42"/>
                  </a:lnTo>
                  <a:lnTo>
                    <a:pt x="318" y="53"/>
                  </a:lnTo>
                  <a:lnTo>
                    <a:pt x="329" y="42"/>
                  </a:lnTo>
                  <a:lnTo>
                    <a:pt x="335" y="26"/>
                  </a:lnTo>
                  <a:lnTo>
                    <a:pt x="346" y="26"/>
                  </a:lnTo>
                  <a:lnTo>
                    <a:pt x="352" y="37"/>
                  </a:lnTo>
                  <a:lnTo>
                    <a:pt x="358" y="37"/>
                  </a:lnTo>
                  <a:lnTo>
                    <a:pt x="369" y="0"/>
                  </a:lnTo>
                  <a:lnTo>
                    <a:pt x="375" y="26"/>
                  </a:lnTo>
                  <a:lnTo>
                    <a:pt x="380" y="53"/>
                  </a:lnTo>
                  <a:lnTo>
                    <a:pt x="392" y="16"/>
                  </a:lnTo>
                  <a:lnTo>
                    <a:pt x="397" y="10"/>
                  </a:lnTo>
                  <a:lnTo>
                    <a:pt x="403" y="53"/>
                  </a:lnTo>
                  <a:lnTo>
                    <a:pt x="414" y="42"/>
                  </a:lnTo>
                  <a:lnTo>
                    <a:pt x="420" y="48"/>
                  </a:lnTo>
                  <a:lnTo>
                    <a:pt x="426" y="64"/>
                  </a:lnTo>
                  <a:lnTo>
                    <a:pt x="437" y="48"/>
                  </a:lnTo>
                  <a:lnTo>
                    <a:pt x="443" y="42"/>
                  </a:lnTo>
                  <a:lnTo>
                    <a:pt x="448" y="53"/>
                  </a:lnTo>
                  <a:lnTo>
                    <a:pt x="460" y="53"/>
                  </a:lnTo>
                  <a:lnTo>
                    <a:pt x="465" y="42"/>
                  </a:lnTo>
                  <a:lnTo>
                    <a:pt x="477" y="48"/>
                  </a:lnTo>
                  <a:lnTo>
                    <a:pt x="482" y="58"/>
                  </a:lnTo>
                  <a:lnTo>
                    <a:pt x="488" y="42"/>
                  </a:lnTo>
                  <a:lnTo>
                    <a:pt x="499" y="37"/>
                  </a:lnTo>
                  <a:lnTo>
                    <a:pt x="505" y="42"/>
                  </a:lnTo>
                  <a:lnTo>
                    <a:pt x="511" y="53"/>
                  </a:lnTo>
                  <a:lnTo>
                    <a:pt x="522" y="48"/>
                  </a:lnTo>
                  <a:lnTo>
                    <a:pt x="528" y="69"/>
                  </a:lnTo>
                  <a:lnTo>
                    <a:pt x="533" y="32"/>
                  </a:lnTo>
                  <a:lnTo>
                    <a:pt x="545" y="64"/>
                  </a:lnTo>
                  <a:lnTo>
                    <a:pt x="550" y="58"/>
                  </a:lnTo>
                  <a:lnTo>
                    <a:pt x="556" y="74"/>
                  </a:lnTo>
                  <a:lnTo>
                    <a:pt x="567" y="42"/>
                  </a:lnTo>
                  <a:lnTo>
                    <a:pt x="573" y="53"/>
                  </a:lnTo>
                  <a:lnTo>
                    <a:pt x="579" y="69"/>
                  </a:lnTo>
                  <a:lnTo>
                    <a:pt x="590" y="32"/>
                  </a:lnTo>
                  <a:lnTo>
                    <a:pt x="596" y="74"/>
                  </a:lnTo>
                  <a:lnTo>
                    <a:pt x="607" y="42"/>
                  </a:lnTo>
                  <a:lnTo>
                    <a:pt x="613" y="64"/>
                  </a:lnTo>
                  <a:lnTo>
                    <a:pt x="618" y="53"/>
                  </a:lnTo>
                  <a:lnTo>
                    <a:pt x="630" y="58"/>
                  </a:lnTo>
                  <a:lnTo>
                    <a:pt x="635" y="74"/>
                  </a:lnTo>
                  <a:lnTo>
                    <a:pt x="641" y="64"/>
                  </a:lnTo>
                  <a:lnTo>
                    <a:pt x="652" y="64"/>
                  </a:lnTo>
                  <a:lnTo>
                    <a:pt x="658" y="79"/>
                  </a:lnTo>
                  <a:lnTo>
                    <a:pt x="664" y="90"/>
                  </a:lnTo>
                  <a:lnTo>
                    <a:pt x="675" y="69"/>
                  </a:lnTo>
                  <a:lnTo>
                    <a:pt x="681" y="85"/>
                  </a:lnTo>
                  <a:lnTo>
                    <a:pt x="686" y="69"/>
                  </a:lnTo>
                  <a:lnTo>
                    <a:pt x="698" y="79"/>
                  </a:lnTo>
                  <a:lnTo>
                    <a:pt x="703" y="79"/>
                  </a:lnTo>
                  <a:lnTo>
                    <a:pt x="709" y="74"/>
                  </a:lnTo>
                  <a:lnTo>
                    <a:pt x="720" y="64"/>
                  </a:lnTo>
                  <a:lnTo>
                    <a:pt x="726" y="101"/>
                  </a:lnTo>
                  <a:lnTo>
                    <a:pt x="737" y="85"/>
                  </a:lnTo>
                  <a:lnTo>
                    <a:pt x="743" y="79"/>
                  </a:lnTo>
                  <a:lnTo>
                    <a:pt x="749" y="58"/>
                  </a:lnTo>
                  <a:lnTo>
                    <a:pt x="760" y="69"/>
                  </a:lnTo>
                  <a:lnTo>
                    <a:pt x="766" y="79"/>
                  </a:lnTo>
                  <a:lnTo>
                    <a:pt x="772" y="85"/>
                  </a:lnTo>
                  <a:lnTo>
                    <a:pt x="783" y="85"/>
                  </a:lnTo>
                  <a:lnTo>
                    <a:pt x="789" y="79"/>
                  </a:lnTo>
                  <a:lnTo>
                    <a:pt x="794" y="85"/>
                  </a:lnTo>
                  <a:lnTo>
                    <a:pt x="806" y="101"/>
                  </a:lnTo>
                  <a:lnTo>
                    <a:pt x="811" y="95"/>
                  </a:lnTo>
                  <a:lnTo>
                    <a:pt x="817" y="90"/>
                  </a:lnTo>
                  <a:lnTo>
                    <a:pt x="828" y="117"/>
                  </a:lnTo>
                  <a:lnTo>
                    <a:pt x="834" y="101"/>
                  </a:lnTo>
                  <a:lnTo>
                    <a:pt x="840" y="90"/>
                  </a:lnTo>
                  <a:lnTo>
                    <a:pt x="851" y="85"/>
                  </a:lnTo>
                  <a:lnTo>
                    <a:pt x="857" y="101"/>
                  </a:lnTo>
                  <a:lnTo>
                    <a:pt x="868" y="106"/>
                  </a:lnTo>
                  <a:lnTo>
                    <a:pt x="874" y="69"/>
                  </a:lnTo>
                  <a:lnTo>
                    <a:pt x="879" y="95"/>
                  </a:lnTo>
                  <a:lnTo>
                    <a:pt x="891" y="111"/>
                  </a:lnTo>
                  <a:lnTo>
                    <a:pt x="896" y="69"/>
                  </a:lnTo>
                  <a:lnTo>
                    <a:pt x="902" y="85"/>
                  </a:lnTo>
                  <a:lnTo>
                    <a:pt x="913" y="79"/>
                  </a:lnTo>
                  <a:lnTo>
                    <a:pt x="919" y="85"/>
                  </a:lnTo>
                  <a:lnTo>
                    <a:pt x="925" y="85"/>
                  </a:lnTo>
                  <a:lnTo>
                    <a:pt x="936" y="79"/>
                  </a:lnTo>
                  <a:lnTo>
                    <a:pt x="942" y="95"/>
                  </a:lnTo>
                  <a:lnTo>
                    <a:pt x="947" y="74"/>
                  </a:lnTo>
                  <a:lnTo>
                    <a:pt x="959" y="95"/>
                  </a:lnTo>
                  <a:lnTo>
                    <a:pt x="964" y="101"/>
                  </a:lnTo>
                  <a:lnTo>
                    <a:pt x="970" y="85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743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299431" y="1582265"/>
            <a:ext cx="71548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pitchFamily="-112" charset="0"/>
              </a:rPr>
              <a:t>After all that background we might have forgotten what we are doing and why we care!</a:t>
            </a:r>
          </a:p>
          <a:p>
            <a:endParaRPr lang="en-US" sz="2400" dirty="0">
              <a:latin typeface="Times New Roman" pitchFamily="-112" charset="0"/>
            </a:endParaRPr>
          </a:p>
          <a:p>
            <a:r>
              <a:rPr lang="en-US" sz="2400" dirty="0">
                <a:latin typeface="Times New Roman" pitchFamily="-112" charset="0"/>
              </a:rPr>
              <a:t>So here is a simple motivator and review..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801688" y="286861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endParaRPr lang="en-US" sz="2800">
              <a:latin typeface="Times New Roman" pitchFamily="-112" charset="0"/>
            </a:endParaRPr>
          </a:p>
        </p:txBody>
      </p:sp>
      <p:sp>
        <p:nvSpPr>
          <p:cNvPr id="37893" name="Freeform 4"/>
          <p:cNvSpPr>
            <a:spLocks/>
          </p:cNvSpPr>
          <p:nvPr/>
        </p:nvSpPr>
        <p:spPr bwMode="auto">
          <a:xfrm>
            <a:off x="4852906" y="5240338"/>
            <a:ext cx="2770518" cy="1353478"/>
          </a:xfrm>
          <a:custGeom>
            <a:avLst/>
            <a:gdLst>
              <a:gd name="T0" fmla="*/ 2147483647 w 2375"/>
              <a:gd name="T1" fmla="*/ 2147483647 h 1482"/>
              <a:gd name="T2" fmla="*/ 2147483647 w 2375"/>
              <a:gd name="T3" fmla="*/ 2147483647 h 1482"/>
              <a:gd name="T4" fmla="*/ 2147483647 w 2375"/>
              <a:gd name="T5" fmla="*/ 2147483647 h 1482"/>
              <a:gd name="T6" fmla="*/ 2147483647 w 2375"/>
              <a:gd name="T7" fmla="*/ 2147483647 h 1482"/>
              <a:gd name="T8" fmla="*/ 2147483647 w 2375"/>
              <a:gd name="T9" fmla="*/ 2147483647 h 1482"/>
              <a:gd name="T10" fmla="*/ 2147483647 w 2375"/>
              <a:gd name="T11" fmla="*/ 2147483647 h 1482"/>
              <a:gd name="T12" fmla="*/ 2147483647 w 2375"/>
              <a:gd name="T13" fmla="*/ 2147483647 h 1482"/>
              <a:gd name="T14" fmla="*/ 2147483647 w 2375"/>
              <a:gd name="T15" fmla="*/ 2147483647 h 1482"/>
              <a:gd name="T16" fmla="*/ 2147483647 w 2375"/>
              <a:gd name="T17" fmla="*/ 2147483647 h 1482"/>
              <a:gd name="T18" fmla="*/ 2147483647 w 2375"/>
              <a:gd name="T19" fmla="*/ 2147483647 h 1482"/>
              <a:gd name="T20" fmla="*/ 2147483647 w 2375"/>
              <a:gd name="T21" fmla="*/ 2147483647 h 1482"/>
              <a:gd name="T22" fmla="*/ 2147483647 w 2375"/>
              <a:gd name="T23" fmla="*/ 2147483647 h 1482"/>
              <a:gd name="T24" fmla="*/ 2147483647 w 2375"/>
              <a:gd name="T25" fmla="*/ 2147483647 h 1482"/>
              <a:gd name="T26" fmla="*/ 2147483647 w 2375"/>
              <a:gd name="T27" fmla="*/ 2147483647 h 1482"/>
              <a:gd name="T28" fmla="*/ 2147483647 w 2375"/>
              <a:gd name="T29" fmla="*/ 2147483647 h 1482"/>
              <a:gd name="T30" fmla="*/ 2147483647 w 2375"/>
              <a:gd name="T31" fmla="*/ 2147483647 h 1482"/>
              <a:gd name="T32" fmla="*/ 2147483647 w 2375"/>
              <a:gd name="T33" fmla="*/ 2147483647 h 1482"/>
              <a:gd name="T34" fmla="*/ 2147483647 w 2375"/>
              <a:gd name="T35" fmla="*/ 2147483647 h 1482"/>
              <a:gd name="T36" fmla="*/ 2147483647 w 2375"/>
              <a:gd name="T37" fmla="*/ 2147483647 h 1482"/>
              <a:gd name="T38" fmla="*/ 2147483647 w 2375"/>
              <a:gd name="T39" fmla="*/ 2147483647 h 1482"/>
              <a:gd name="T40" fmla="*/ 2147483647 w 2375"/>
              <a:gd name="T41" fmla="*/ 2147483647 h 1482"/>
              <a:gd name="T42" fmla="*/ 2147483647 w 2375"/>
              <a:gd name="T43" fmla="*/ 2147483647 h 1482"/>
              <a:gd name="T44" fmla="*/ 2147483647 w 2375"/>
              <a:gd name="T45" fmla="*/ 2147483647 h 1482"/>
              <a:gd name="T46" fmla="*/ 2147483647 w 2375"/>
              <a:gd name="T47" fmla="*/ 2147483647 h 1482"/>
              <a:gd name="T48" fmla="*/ 2147483647 w 2375"/>
              <a:gd name="T49" fmla="*/ 2147483647 h 1482"/>
              <a:gd name="T50" fmla="*/ 2147483647 w 2375"/>
              <a:gd name="T51" fmla="*/ 2147483647 h 1482"/>
              <a:gd name="T52" fmla="*/ 2147483647 w 2375"/>
              <a:gd name="T53" fmla="*/ 2147483647 h 1482"/>
              <a:gd name="T54" fmla="*/ 2147483647 w 2375"/>
              <a:gd name="T55" fmla="*/ 2147483647 h 1482"/>
              <a:gd name="T56" fmla="*/ 2147483647 w 2375"/>
              <a:gd name="T57" fmla="*/ 2147483647 h 1482"/>
              <a:gd name="T58" fmla="*/ 2147483647 w 2375"/>
              <a:gd name="T59" fmla="*/ 2147483647 h 1482"/>
              <a:gd name="T60" fmla="*/ 2147483647 w 2375"/>
              <a:gd name="T61" fmla="*/ 2147483647 h 1482"/>
              <a:gd name="T62" fmla="*/ 2147483647 w 2375"/>
              <a:gd name="T63" fmla="*/ 2147483647 h 1482"/>
              <a:gd name="T64" fmla="*/ 2147483647 w 2375"/>
              <a:gd name="T65" fmla="*/ 2147483647 h 1482"/>
              <a:gd name="T66" fmla="*/ 2147483647 w 2375"/>
              <a:gd name="T67" fmla="*/ 2147483647 h 1482"/>
              <a:gd name="T68" fmla="*/ 2147483647 w 2375"/>
              <a:gd name="T69" fmla="*/ 2147483647 h 1482"/>
              <a:gd name="T70" fmla="*/ 2147483647 w 2375"/>
              <a:gd name="T71" fmla="*/ 2147483647 h 1482"/>
              <a:gd name="T72" fmla="*/ 2147483647 w 2375"/>
              <a:gd name="T73" fmla="*/ 2147483647 h 1482"/>
              <a:gd name="T74" fmla="*/ 2147483647 w 2375"/>
              <a:gd name="T75" fmla="*/ 2147483647 h 1482"/>
              <a:gd name="T76" fmla="*/ 2147483647 w 2375"/>
              <a:gd name="T77" fmla="*/ 2147483647 h 1482"/>
              <a:gd name="T78" fmla="*/ 2147483647 w 2375"/>
              <a:gd name="T79" fmla="*/ 2147483647 h 1482"/>
              <a:gd name="T80" fmla="*/ 2147483647 w 2375"/>
              <a:gd name="T81" fmla="*/ 2147483647 h 1482"/>
              <a:gd name="T82" fmla="*/ 2147483647 w 2375"/>
              <a:gd name="T83" fmla="*/ 2147483647 h 1482"/>
              <a:gd name="T84" fmla="*/ 2147483647 w 2375"/>
              <a:gd name="T85" fmla="*/ 2147483647 h 1482"/>
              <a:gd name="T86" fmla="*/ 2147483647 w 2375"/>
              <a:gd name="T87" fmla="*/ 2147483647 h 1482"/>
              <a:gd name="T88" fmla="*/ 2147483647 w 2375"/>
              <a:gd name="T89" fmla="*/ 2147483647 h 1482"/>
              <a:gd name="T90" fmla="*/ 2147483647 w 2375"/>
              <a:gd name="T91" fmla="*/ 2147483647 h 1482"/>
              <a:gd name="T92" fmla="*/ 2147483647 w 2375"/>
              <a:gd name="T93" fmla="*/ 2147483647 h 1482"/>
              <a:gd name="T94" fmla="*/ 2147483647 w 2375"/>
              <a:gd name="T95" fmla="*/ 2147483647 h 1482"/>
              <a:gd name="T96" fmla="*/ 2147483647 w 2375"/>
              <a:gd name="T97" fmla="*/ 2147483647 h 1482"/>
              <a:gd name="T98" fmla="*/ 2147483647 w 2375"/>
              <a:gd name="T99" fmla="*/ 2147483647 h 1482"/>
              <a:gd name="T100" fmla="*/ 2147483647 w 2375"/>
              <a:gd name="T101" fmla="*/ 2147483647 h 1482"/>
              <a:gd name="T102" fmla="*/ 2147483647 w 2375"/>
              <a:gd name="T103" fmla="*/ 2147483647 h 1482"/>
              <a:gd name="T104" fmla="*/ 2147483647 w 2375"/>
              <a:gd name="T105" fmla="*/ 2147483647 h 1482"/>
              <a:gd name="T106" fmla="*/ 2147483647 w 2375"/>
              <a:gd name="T107" fmla="*/ 2147483647 h 1482"/>
              <a:gd name="T108" fmla="*/ 2147483647 w 2375"/>
              <a:gd name="T109" fmla="*/ 2147483647 h 1482"/>
              <a:gd name="T110" fmla="*/ 2147483647 w 2375"/>
              <a:gd name="T111" fmla="*/ 2147483647 h 1482"/>
              <a:gd name="T112" fmla="*/ 2147483647 w 2375"/>
              <a:gd name="T113" fmla="*/ 2147483647 h 1482"/>
              <a:gd name="T114" fmla="*/ 2147483647 w 2375"/>
              <a:gd name="T115" fmla="*/ 2147483647 h 14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375"/>
              <a:gd name="T175" fmla="*/ 0 h 1482"/>
              <a:gd name="T176" fmla="*/ 2375 w 2375"/>
              <a:gd name="T177" fmla="*/ 1482 h 148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375" h="1482">
                <a:moveTo>
                  <a:pt x="0" y="1222"/>
                </a:moveTo>
                <a:lnTo>
                  <a:pt x="11" y="1217"/>
                </a:lnTo>
                <a:lnTo>
                  <a:pt x="17" y="1195"/>
                </a:lnTo>
                <a:lnTo>
                  <a:pt x="28" y="1195"/>
                </a:lnTo>
                <a:lnTo>
                  <a:pt x="34" y="1201"/>
                </a:lnTo>
                <a:lnTo>
                  <a:pt x="45" y="1169"/>
                </a:lnTo>
                <a:lnTo>
                  <a:pt x="51" y="1163"/>
                </a:lnTo>
                <a:lnTo>
                  <a:pt x="62" y="1147"/>
                </a:lnTo>
                <a:lnTo>
                  <a:pt x="68" y="1142"/>
                </a:lnTo>
                <a:lnTo>
                  <a:pt x="73" y="1147"/>
                </a:lnTo>
                <a:lnTo>
                  <a:pt x="85" y="1158"/>
                </a:lnTo>
                <a:lnTo>
                  <a:pt x="90" y="1174"/>
                </a:lnTo>
                <a:lnTo>
                  <a:pt x="102" y="1163"/>
                </a:lnTo>
                <a:lnTo>
                  <a:pt x="107" y="1169"/>
                </a:lnTo>
                <a:lnTo>
                  <a:pt x="119" y="1169"/>
                </a:lnTo>
                <a:lnTo>
                  <a:pt x="124" y="1169"/>
                </a:lnTo>
                <a:lnTo>
                  <a:pt x="136" y="1174"/>
                </a:lnTo>
                <a:lnTo>
                  <a:pt x="141" y="1179"/>
                </a:lnTo>
                <a:lnTo>
                  <a:pt x="147" y="1185"/>
                </a:lnTo>
                <a:lnTo>
                  <a:pt x="158" y="1179"/>
                </a:lnTo>
                <a:lnTo>
                  <a:pt x="164" y="1163"/>
                </a:lnTo>
                <a:lnTo>
                  <a:pt x="175" y="1153"/>
                </a:lnTo>
                <a:lnTo>
                  <a:pt x="181" y="1147"/>
                </a:lnTo>
                <a:lnTo>
                  <a:pt x="192" y="1190"/>
                </a:lnTo>
                <a:lnTo>
                  <a:pt x="198" y="1232"/>
                </a:lnTo>
                <a:lnTo>
                  <a:pt x="209" y="1232"/>
                </a:lnTo>
                <a:lnTo>
                  <a:pt x="215" y="1243"/>
                </a:lnTo>
                <a:lnTo>
                  <a:pt x="221" y="1254"/>
                </a:lnTo>
                <a:lnTo>
                  <a:pt x="232" y="1275"/>
                </a:lnTo>
                <a:lnTo>
                  <a:pt x="238" y="1275"/>
                </a:lnTo>
                <a:lnTo>
                  <a:pt x="249" y="1270"/>
                </a:lnTo>
                <a:lnTo>
                  <a:pt x="255" y="1259"/>
                </a:lnTo>
                <a:lnTo>
                  <a:pt x="266" y="1264"/>
                </a:lnTo>
                <a:lnTo>
                  <a:pt x="272" y="1259"/>
                </a:lnTo>
                <a:lnTo>
                  <a:pt x="283" y="1270"/>
                </a:lnTo>
                <a:lnTo>
                  <a:pt x="289" y="1286"/>
                </a:lnTo>
                <a:lnTo>
                  <a:pt x="294" y="1291"/>
                </a:lnTo>
                <a:lnTo>
                  <a:pt x="306" y="1286"/>
                </a:lnTo>
                <a:lnTo>
                  <a:pt x="311" y="1286"/>
                </a:lnTo>
                <a:lnTo>
                  <a:pt x="323" y="1296"/>
                </a:lnTo>
                <a:lnTo>
                  <a:pt x="328" y="1291"/>
                </a:lnTo>
                <a:lnTo>
                  <a:pt x="340" y="1302"/>
                </a:lnTo>
                <a:lnTo>
                  <a:pt x="345" y="1275"/>
                </a:lnTo>
                <a:lnTo>
                  <a:pt x="357" y="1280"/>
                </a:lnTo>
                <a:lnTo>
                  <a:pt x="362" y="1275"/>
                </a:lnTo>
                <a:lnTo>
                  <a:pt x="368" y="1264"/>
                </a:lnTo>
                <a:lnTo>
                  <a:pt x="379" y="1291"/>
                </a:lnTo>
                <a:lnTo>
                  <a:pt x="385" y="1302"/>
                </a:lnTo>
                <a:lnTo>
                  <a:pt x="396" y="1286"/>
                </a:lnTo>
                <a:lnTo>
                  <a:pt x="402" y="1275"/>
                </a:lnTo>
                <a:lnTo>
                  <a:pt x="413" y="1270"/>
                </a:lnTo>
                <a:lnTo>
                  <a:pt x="419" y="1275"/>
                </a:lnTo>
                <a:lnTo>
                  <a:pt x="425" y="1296"/>
                </a:lnTo>
                <a:lnTo>
                  <a:pt x="436" y="1312"/>
                </a:lnTo>
                <a:lnTo>
                  <a:pt x="442" y="1307"/>
                </a:lnTo>
                <a:lnTo>
                  <a:pt x="453" y="1328"/>
                </a:lnTo>
                <a:lnTo>
                  <a:pt x="459" y="1371"/>
                </a:lnTo>
                <a:lnTo>
                  <a:pt x="470" y="1392"/>
                </a:lnTo>
                <a:lnTo>
                  <a:pt x="476" y="1424"/>
                </a:lnTo>
                <a:lnTo>
                  <a:pt x="487" y="1456"/>
                </a:lnTo>
                <a:lnTo>
                  <a:pt x="493" y="1482"/>
                </a:lnTo>
                <a:lnTo>
                  <a:pt x="498" y="1450"/>
                </a:lnTo>
                <a:lnTo>
                  <a:pt x="510" y="1360"/>
                </a:lnTo>
                <a:lnTo>
                  <a:pt x="515" y="1243"/>
                </a:lnTo>
                <a:lnTo>
                  <a:pt x="527" y="1105"/>
                </a:lnTo>
                <a:lnTo>
                  <a:pt x="533" y="956"/>
                </a:lnTo>
                <a:lnTo>
                  <a:pt x="544" y="706"/>
                </a:lnTo>
                <a:lnTo>
                  <a:pt x="550" y="451"/>
                </a:lnTo>
                <a:lnTo>
                  <a:pt x="561" y="217"/>
                </a:lnTo>
                <a:lnTo>
                  <a:pt x="567" y="63"/>
                </a:lnTo>
                <a:lnTo>
                  <a:pt x="572" y="0"/>
                </a:lnTo>
                <a:lnTo>
                  <a:pt x="584" y="31"/>
                </a:lnTo>
                <a:lnTo>
                  <a:pt x="589" y="186"/>
                </a:lnTo>
                <a:lnTo>
                  <a:pt x="601" y="451"/>
                </a:lnTo>
                <a:lnTo>
                  <a:pt x="606" y="775"/>
                </a:lnTo>
                <a:lnTo>
                  <a:pt x="618" y="1052"/>
                </a:lnTo>
                <a:lnTo>
                  <a:pt x="623" y="1217"/>
                </a:lnTo>
                <a:lnTo>
                  <a:pt x="635" y="1333"/>
                </a:lnTo>
                <a:lnTo>
                  <a:pt x="640" y="1397"/>
                </a:lnTo>
                <a:lnTo>
                  <a:pt x="646" y="1424"/>
                </a:lnTo>
                <a:lnTo>
                  <a:pt x="657" y="1403"/>
                </a:lnTo>
                <a:lnTo>
                  <a:pt x="663" y="1371"/>
                </a:lnTo>
                <a:lnTo>
                  <a:pt x="674" y="1333"/>
                </a:lnTo>
                <a:lnTo>
                  <a:pt x="680" y="1333"/>
                </a:lnTo>
                <a:lnTo>
                  <a:pt x="691" y="1333"/>
                </a:lnTo>
                <a:lnTo>
                  <a:pt x="697" y="1333"/>
                </a:lnTo>
                <a:lnTo>
                  <a:pt x="708" y="1328"/>
                </a:lnTo>
                <a:lnTo>
                  <a:pt x="714" y="1328"/>
                </a:lnTo>
                <a:lnTo>
                  <a:pt x="720" y="1328"/>
                </a:lnTo>
                <a:lnTo>
                  <a:pt x="731" y="1339"/>
                </a:lnTo>
                <a:lnTo>
                  <a:pt x="737" y="1333"/>
                </a:lnTo>
                <a:lnTo>
                  <a:pt x="748" y="1333"/>
                </a:lnTo>
                <a:lnTo>
                  <a:pt x="754" y="1333"/>
                </a:lnTo>
                <a:lnTo>
                  <a:pt x="765" y="1323"/>
                </a:lnTo>
                <a:lnTo>
                  <a:pt x="771" y="1339"/>
                </a:lnTo>
                <a:lnTo>
                  <a:pt x="782" y="1355"/>
                </a:lnTo>
                <a:lnTo>
                  <a:pt x="788" y="1355"/>
                </a:lnTo>
                <a:lnTo>
                  <a:pt x="793" y="1344"/>
                </a:lnTo>
                <a:lnTo>
                  <a:pt x="805" y="1339"/>
                </a:lnTo>
                <a:lnTo>
                  <a:pt x="810" y="1333"/>
                </a:lnTo>
                <a:lnTo>
                  <a:pt x="822" y="1349"/>
                </a:lnTo>
                <a:lnTo>
                  <a:pt x="827" y="1339"/>
                </a:lnTo>
                <a:lnTo>
                  <a:pt x="839" y="1333"/>
                </a:lnTo>
                <a:lnTo>
                  <a:pt x="844" y="1323"/>
                </a:lnTo>
                <a:lnTo>
                  <a:pt x="856" y="1333"/>
                </a:lnTo>
                <a:lnTo>
                  <a:pt x="861" y="1333"/>
                </a:lnTo>
                <a:lnTo>
                  <a:pt x="867" y="1349"/>
                </a:lnTo>
                <a:lnTo>
                  <a:pt x="878" y="1355"/>
                </a:lnTo>
                <a:lnTo>
                  <a:pt x="884" y="1355"/>
                </a:lnTo>
                <a:lnTo>
                  <a:pt x="895" y="1333"/>
                </a:lnTo>
                <a:lnTo>
                  <a:pt x="901" y="1333"/>
                </a:lnTo>
                <a:lnTo>
                  <a:pt x="912" y="1339"/>
                </a:lnTo>
                <a:lnTo>
                  <a:pt x="918" y="1349"/>
                </a:lnTo>
                <a:lnTo>
                  <a:pt x="929" y="1360"/>
                </a:lnTo>
                <a:lnTo>
                  <a:pt x="935" y="1344"/>
                </a:lnTo>
                <a:lnTo>
                  <a:pt x="941" y="1355"/>
                </a:lnTo>
                <a:lnTo>
                  <a:pt x="952" y="1349"/>
                </a:lnTo>
                <a:lnTo>
                  <a:pt x="958" y="1355"/>
                </a:lnTo>
                <a:lnTo>
                  <a:pt x="969" y="1360"/>
                </a:lnTo>
                <a:lnTo>
                  <a:pt x="975" y="1355"/>
                </a:lnTo>
                <a:lnTo>
                  <a:pt x="986" y="1344"/>
                </a:lnTo>
                <a:lnTo>
                  <a:pt x="992" y="1344"/>
                </a:lnTo>
                <a:lnTo>
                  <a:pt x="1003" y="1339"/>
                </a:lnTo>
                <a:lnTo>
                  <a:pt x="1009" y="1333"/>
                </a:lnTo>
                <a:lnTo>
                  <a:pt x="1014" y="1349"/>
                </a:lnTo>
                <a:lnTo>
                  <a:pt x="1026" y="1355"/>
                </a:lnTo>
                <a:lnTo>
                  <a:pt x="1031" y="1333"/>
                </a:lnTo>
                <a:lnTo>
                  <a:pt x="1043" y="1333"/>
                </a:lnTo>
                <a:lnTo>
                  <a:pt x="1048" y="1333"/>
                </a:lnTo>
                <a:lnTo>
                  <a:pt x="1060" y="1333"/>
                </a:lnTo>
                <a:lnTo>
                  <a:pt x="1065" y="1355"/>
                </a:lnTo>
                <a:lnTo>
                  <a:pt x="1077" y="1349"/>
                </a:lnTo>
                <a:lnTo>
                  <a:pt x="1082" y="1339"/>
                </a:lnTo>
                <a:lnTo>
                  <a:pt x="1088" y="1333"/>
                </a:lnTo>
                <a:lnTo>
                  <a:pt x="1099" y="1323"/>
                </a:lnTo>
                <a:lnTo>
                  <a:pt x="1105" y="1333"/>
                </a:lnTo>
                <a:lnTo>
                  <a:pt x="1116" y="1339"/>
                </a:lnTo>
                <a:lnTo>
                  <a:pt x="1122" y="1355"/>
                </a:lnTo>
                <a:lnTo>
                  <a:pt x="1133" y="1344"/>
                </a:lnTo>
                <a:lnTo>
                  <a:pt x="1139" y="1333"/>
                </a:lnTo>
                <a:lnTo>
                  <a:pt x="1150" y="1333"/>
                </a:lnTo>
                <a:lnTo>
                  <a:pt x="1156" y="1333"/>
                </a:lnTo>
                <a:lnTo>
                  <a:pt x="1162" y="1349"/>
                </a:lnTo>
                <a:lnTo>
                  <a:pt x="1173" y="1360"/>
                </a:lnTo>
                <a:lnTo>
                  <a:pt x="1179" y="1360"/>
                </a:lnTo>
                <a:lnTo>
                  <a:pt x="1190" y="1344"/>
                </a:lnTo>
                <a:lnTo>
                  <a:pt x="1196" y="1339"/>
                </a:lnTo>
                <a:lnTo>
                  <a:pt x="1207" y="1349"/>
                </a:lnTo>
                <a:lnTo>
                  <a:pt x="1213" y="1360"/>
                </a:lnTo>
                <a:lnTo>
                  <a:pt x="1224" y="1365"/>
                </a:lnTo>
                <a:lnTo>
                  <a:pt x="1230" y="1365"/>
                </a:lnTo>
                <a:lnTo>
                  <a:pt x="1236" y="1355"/>
                </a:lnTo>
                <a:lnTo>
                  <a:pt x="1247" y="1360"/>
                </a:lnTo>
                <a:lnTo>
                  <a:pt x="1253" y="1371"/>
                </a:lnTo>
                <a:lnTo>
                  <a:pt x="1264" y="1365"/>
                </a:lnTo>
                <a:lnTo>
                  <a:pt x="1270" y="1381"/>
                </a:lnTo>
                <a:lnTo>
                  <a:pt x="1281" y="1376"/>
                </a:lnTo>
                <a:lnTo>
                  <a:pt x="1287" y="1376"/>
                </a:lnTo>
                <a:lnTo>
                  <a:pt x="1292" y="1365"/>
                </a:lnTo>
                <a:lnTo>
                  <a:pt x="1304" y="1376"/>
                </a:lnTo>
                <a:lnTo>
                  <a:pt x="1309" y="1397"/>
                </a:lnTo>
                <a:lnTo>
                  <a:pt x="1321" y="1403"/>
                </a:lnTo>
                <a:lnTo>
                  <a:pt x="1326" y="1397"/>
                </a:lnTo>
                <a:lnTo>
                  <a:pt x="1338" y="1381"/>
                </a:lnTo>
                <a:lnTo>
                  <a:pt x="1343" y="1392"/>
                </a:lnTo>
                <a:lnTo>
                  <a:pt x="1355" y="1397"/>
                </a:lnTo>
                <a:lnTo>
                  <a:pt x="1360" y="1403"/>
                </a:lnTo>
                <a:lnTo>
                  <a:pt x="1366" y="1418"/>
                </a:lnTo>
                <a:lnTo>
                  <a:pt x="1377" y="1408"/>
                </a:lnTo>
                <a:lnTo>
                  <a:pt x="1383" y="1403"/>
                </a:lnTo>
                <a:lnTo>
                  <a:pt x="1394" y="1397"/>
                </a:lnTo>
                <a:lnTo>
                  <a:pt x="1400" y="1403"/>
                </a:lnTo>
                <a:lnTo>
                  <a:pt x="1411" y="1418"/>
                </a:lnTo>
                <a:lnTo>
                  <a:pt x="1417" y="1424"/>
                </a:lnTo>
                <a:lnTo>
                  <a:pt x="1428" y="1408"/>
                </a:lnTo>
                <a:lnTo>
                  <a:pt x="1434" y="1397"/>
                </a:lnTo>
                <a:lnTo>
                  <a:pt x="1440" y="1392"/>
                </a:lnTo>
                <a:lnTo>
                  <a:pt x="1451" y="1387"/>
                </a:lnTo>
                <a:lnTo>
                  <a:pt x="1457" y="1381"/>
                </a:lnTo>
                <a:lnTo>
                  <a:pt x="1468" y="1387"/>
                </a:lnTo>
                <a:lnTo>
                  <a:pt x="1474" y="1355"/>
                </a:lnTo>
                <a:lnTo>
                  <a:pt x="1485" y="1339"/>
                </a:lnTo>
                <a:lnTo>
                  <a:pt x="1491" y="1317"/>
                </a:lnTo>
                <a:lnTo>
                  <a:pt x="1502" y="1312"/>
                </a:lnTo>
                <a:lnTo>
                  <a:pt x="1508" y="1307"/>
                </a:lnTo>
                <a:lnTo>
                  <a:pt x="1513" y="1312"/>
                </a:lnTo>
                <a:lnTo>
                  <a:pt x="1525" y="1286"/>
                </a:lnTo>
                <a:lnTo>
                  <a:pt x="1530" y="1270"/>
                </a:lnTo>
                <a:lnTo>
                  <a:pt x="1542" y="1259"/>
                </a:lnTo>
                <a:lnTo>
                  <a:pt x="1547" y="1264"/>
                </a:lnTo>
                <a:lnTo>
                  <a:pt x="1559" y="1275"/>
                </a:lnTo>
                <a:lnTo>
                  <a:pt x="1564" y="1275"/>
                </a:lnTo>
                <a:lnTo>
                  <a:pt x="1576" y="1264"/>
                </a:lnTo>
                <a:lnTo>
                  <a:pt x="1581" y="1254"/>
                </a:lnTo>
                <a:lnTo>
                  <a:pt x="1587" y="1243"/>
                </a:lnTo>
                <a:lnTo>
                  <a:pt x="1598" y="1243"/>
                </a:lnTo>
                <a:lnTo>
                  <a:pt x="1604" y="1264"/>
                </a:lnTo>
                <a:lnTo>
                  <a:pt x="1615" y="1264"/>
                </a:lnTo>
                <a:lnTo>
                  <a:pt x="1621" y="1259"/>
                </a:lnTo>
                <a:lnTo>
                  <a:pt x="1632" y="1248"/>
                </a:lnTo>
                <a:lnTo>
                  <a:pt x="1638" y="1248"/>
                </a:lnTo>
                <a:lnTo>
                  <a:pt x="1649" y="1238"/>
                </a:lnTo>
                <a:lnTo>
                  <a:pt x="1655" y="1264"/>
                </a:lnTo>
                <a:lnTo>
                  <a:pt x="1661" y="1275"/>
                </a:lnTo>
                <a:lnTo>
                  <a:pt x="1672" y="1248"/>
                </a:lnTo>
                <a:lnTo>
                  <a:pt x="1678" y="1254"/>
                </a:lnTo>
                <a:lnTo>
                  <a:pt x="1689" y="1243"/>
                </a:lnTo>
                <a:lnTo>
                  <a:pt x="1695" y="1243"/>
                </a:lnTo>
                <a:lnTo>
                  <a:pt x="1706" y="1264"/>
                </a:lnTo>
                <a:lnTo>
                  <a:pt x="1712" y="1270"/>
                </a:lnTo>
                <a:lnTo>
                  <a:pt x="1723" y="1254"/>
                </a:lnTo>
                <a:lnTo>
                  <a:pt x="1729" y="1248"/>
                </a:lnTo>
                <a:lnTo>
                  <a:pt x="1734" y="1259"/>
                </a:lnTo>
                <a:lnTo>
                  <a:pt x="1746" y="1248"/>
                </a:lnTo>
                <a:lnTo>
                  <a:pt x="1751" y="1259"/>
                </a:lnTo>
                <a:lnTo>
                  <a:pt x="1763" y="1259"/>
                </a:lnTo>
                <a:lnTo>
                  <a:pt x="1768" y="1254"/>
                </a:lnTo>
                <a:lnTo>
                  <a:pt x="1780" y="1238"/>
                </a:lnTo>
                <a:lnTo>
                  <a:pt x="1785" y="1238"/>
                </a:lnTo>
                <a:lnTo>
                  <a:pt x="1797" y="1248"/>
                </a:lnTo>
                <a:lnTo>
                  <a:pt x="1803" y="1254"/>
                </a:lnTo>
                <a:lnTo>
                  <a:pt x="1808" y="1264"/>
                </a:lnTo>
                <a:lnTo>
                  <a:pt x="1820" y="1259"/>
                </a:lnTo>
                <a:lnTo>
                  <a:pt x="1825" y="1243"/>
                </a:lnTo>
                <a:lnTo>
                  <a:pt x="1837" y="1259"/>
                </a:lnTo>
                <a:lnTo>
                  <a:pt x="1842" y="1259"/>
                </a:lnTo>
                <a:lnTo>
                  <a:pt x="1854" y="1259"/>
                </a:lnTo>
                <a:lnTo>
                  <a:pt x="1859" y="1275"/>
                </a:lnTo>
                <a:lnTo>
                  <a:pt x="1871" y="1259"/>
                </a:lnTo>
                <a:lnTo>
                  <a:pt x="1876" y="1264"/>
                </a:lnTo>
                <a:lnTo>
                  <a:pt x="1882" y="1259"/>
                </a:lnTo>
                <a:lnTo>
                  <a:pt x="1893" y="1270"/>
                </a:lnTo>
                <a:lnTo>
                  <a:pt x="1899" y="1280"/>
                </a:lnTo>
                <a:lnTo>
                  <a:pt x="1910" y="1286"/>
                </a:lnTo>
                <a:lnTo>
                  <a:pt x="1916" y="1280"/>
                </a:lnTo>
                <a:lnTo>
                  <a:pt x="1927" y="1280"/>
                </a:lnTo>
                <a:lnTo>
                  <a:pt x="1933" y="1275"/>
                </a:lnTo>
                <a:lnTo>
                  <a:pt x="1944" y="1270"/>
                </a:lnTo>
                <a:lnTo>
                  <a:pt x="1950" y="1291"/>
                </a:lnTo>
                <a:lnTo>
                  <a:pt x="1956" y="1296"/>
                </a:lnTo>
                <a:lnTo>
                  <a:pt x="1967" y="1291"/>
                </a:lnTo>
                <a:lnTo>
                  <a:pt x="1973" y="1280"/>
                </a:lnTo>
                <a:lnTo>
                  <a:pt x="1984" y="1275"/>
                </a:lnTo>
                <a:lnTo>
                  <a:pt x="1990" y="1275"/>
                </a:lnTo>
                <a:lnTo>
                  <a:pt x="2001" y="1291"/>
                </a:lnTo>
                <a:lnTo>
                  <a:pt x="2007" y="1291"/>
                </a:lnTo>
                <a:lnTo>
                  <a:pt x="2018" y="1291"/>
                </a:lnTo>
                <a:lnTo>
                  <a:pt x="2024" y="1264"/>
                </a:lnTo>
                <a:lnTo>
                  <a:pt x="2029" y="1275"/>
                </a:lnTo>
                <a:lnTo>
                  <a:pt x="2041" y="1280"/>
                </a:lnTo>
                <a:lnTo>
                  <a:pt x="2046" y="1286"/>
                </a:lnTo>
                <a:lnTo>
                  <a:pt x="2058" y="1302"/>
                </a:lnTo>
                <a:lnTo>
                  <a:pt x="2063" y="1280"/>
                </a:lnTo>
                <a:lnTo>
                  <a:pt x="2075" y="1275"/>
                </a:lnTo>
                <a:lnTo>
                  <a:pt x="2080" y="1275"/>
                </a:lnTo>
                <a:lnTo>
                  <a:pt x="2086" y="1280"/>
                </a:lnTo>
                <a:lnTo>
                  <a:pt x="2097" y="1302"/>
                </a:lnTo>
                <a:lnTo>
                  <a:pt x="2103" y="1307"/>
                </a:lnTo>
                <a:lnTo>
                  <a:pt x="2114" y="1302"/>
                </a:lnTo>
                <a:lnTo>
                  <a:pt x="2120" y="1296"/>
                </a:lnTo>
                <a:lnTo>
                  <a:pt x="2131" y="1286"/>
                </a:lnTo>
                <a:lnTo>
                  <a:pt x="2137" y="1291"/>
                </a:lnTo>
                <a:lnTo>
                  <a:pt x="2148" y="1291"/>
                </a:lnTo>
                <a:lnTo>
                  <a:pt x="2154" y="1291"/>
                </a:lnTo>
                <a:lnTo>
                  <a:pt x="2160" y="1291"/>
                </a:lnTo>
                <a:lnTo>
                  <a:pt x="2171" y="1275"/>
                </a:lnTo>
                <a:lnTo>
                  <a:pt x="2177" y="1275"/>
                </a:lnTo>
                <a:lnTo>
                  <a:pt x="2188" y="1280"/>
                </a:lnTo>
                <a:lnTo>
                  <a:pt x="2194" y="1291"/>
                </a:lnTo>
                <a:lnTo>
                  <a:pt x="2205" y="1296"/>
                </a:lnTo>
                <a:lnTo>
                  <a:pt x="2211" y="1296"/>
                </a:lnTo>
                <a:lnTo>
                  <a:pt x="2222" y="1286"/>
                </a:lnTo>
                <a:lnTo>
                  <a:pt x="2228" y="1275"/>
                </a:lnTo>
                <a:lnTo>
                  <a:pt x="2233" y="1291"/>
                </a:lnTo>
                <a:lnTo>
                  <a:pt x="2245" y="1291"/>
                </a:lnTo>
                <a:lnTo>
                  <a:pt x="2250" y="1302"/>
                </a:lnTo>
                <a:lnTo>
                  <a:pt x="2262" y="1296"/>
                </a:lnTo>
                <a:lnTo>
                  <a:pt x="2267" y="1286"/>
                </a:lnTo>
                <a:lnTo>
                  <a:pt x="2279" y="1275"/>
                </a:lnTo>
                <a:lnTo>
                  <a:pt x="2284" y="1286"/>
                </a:lnTo>
                <a:lnTo>
                  <a:pt x="2296" y="1286"/>
                </a:lnTo>
                <a:lnTo>
                  <a:pt x="2301" y="1286"/>
                </a:lnTo>
                <a:lnTo>
                  <a:pt x="2307" y="1275"/>
                </a:lnTo>
                <a:lnTo>
                  <a:pt x="2318" y="1280"/>
                </a:lnTo>
                <a:lnTo>
                  <a:pt x="2324" y="1275"/>
                </a:lnTo>
                <a:lnTo>
                  <a:pt x="2335" y="1280"/>
                </a:lnTo>
                <a:lnTo>
                  <a:pt x="2341" y="1291"/>
                </a:lnTo>
                <a:lnTo>
                  <a:pt x="2352" y="1291"/>
                </a:lnTo>
                <a:lnTo>
                  <a:pt x="2358" y="1286"/>
                </a:lnTo>
                <a:lnTo>
                  <a:pt x="2369" y="1275"/>
                </a:lnTo>
                <a:lnTo>
                  <a:pt x="2375" y="1259"/>
                </a:lnTo>
              </a:path>
            </a:pathLst>
          </a:custGeom>
          <a:noFill/>
          <a:ln w="25400">
            <a:solidFill>
              <a:srgbClr val="007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327025" y="3114552"/>
            <a:ext cx="86248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pitchFamily="-112" charset="0"/>
              </a:rPr>
              <a:t>You go to the doctor because of chest pains. Your ECG looks strange…</a:t>
            </a:r>
          </a:p>
          <a:p>
            <a:endParaRPr lang="en-US" sz="2400" dirty="0">
              <a:latin typeface="Times New Roman" pitchFamily="-112" charset="0"/>
            </a:endParaRPr>
          </a:p>
          <a:p>
            <a:r>
              <a:rPr lang="en-US" sz="2400" dirty="0">
                <a:latin typeface="Times New Roman" pitchFamily="-112" charset="0"/>
              </a:rPr>
              <a:t>You doctor wants to search a database to find similar ECGS, in the hope that they will offer clues about your condition...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487363" y="5240338"/>
            <a:ext cx="286067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Times New Roman" pitchFamily="-112" charset="0"/>
              </a:rPr>
              <a:t>Two questions:</a:t>
            </a:r>
            <a:endParaRPr lang="en-US" sz="2400">
              <a:latin typeface="Times New Roman" pitchFamily="-112" charset="0"/>
            </a:endParaRPr>
          </a:p>
          <a:p>
            <a:pPr>
              <a:buFontTx/>
              <a:buChar char="•"/>
            </a:pPr>
            <a:r>
              <a:rPr lang="en-US">
                <a:latin typeface="Times New Roman" pitchFamily="-112" charset="0"/>
              </a:rPr>
              <a:t> How do we define similar?</a:t>
            </a:r>
          </a:p>
          <a:p>
            <a:pPr>
              <a:buFontTx/>
              <a:buChar char="•"/>
            </a:pPr>
            <a:r>
              <a:rPr lang="en-US">
                <a:latin typeface="Times New Roman" pitchFamily="-112" charset="0"/>
              </a:rPr>
              <a:t> How do we search quickly?</a:t>
            </a:r>
            <a:endParaRPr lang="en-US" sz="2400">
              <a:latin typeface="Times New Roman" pitchFamily="-112" charset="0"/>
            </a:endParaRPr>
          </a:p>
          <a:p>
            <a:r>
              <a:rPr lang="en-US" sz="2400">
                <a:latin typeface="Times New Roman" pitchFamily="-112" charset="0"/>
              </a:rPr>
              <a:t>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7025" y="855928"/>
            <a:ext cx="4628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Why Similarity Important?</a:t>
            </a:r>
          </a:p>
        </p:txBody>
      </p:sp>
    </p:spTree>
    <p:extLst>
      <p:ext uri="{BB962C8B-B14F-4D97-AF65-F5344CB8AC3E}">
        <p14:creationId xmlns:p14="http://schemas.microsoft.com/office/powerpoint/2010/main" val="1406344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048" y="667071"/>
            <a:ext cx="6734992" cy="904875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pitchFamily="-112" charset="-128"/>
                <a:cs typeface="ＭＳ Ｐゴシック" pitchFamily="-112" charset="-128"/>
              </a:rPr>
              <a:t>Similarity Measures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2904" y="1571946"/>
            <a:ext cx="7880260" cy="47598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similarity measure compares two time series and produces a number representing their similarity</a:t>
            </a:r>
          </a:p>
          <a:p>
            <a:pPr marL="0" indent="0">
              <a:buNone/>
            </a:pPr>
            <a:r>
              <a:rPr lang="en-US" dirty="0"/>
              <a:t>A distance measure is an inverted similarity measure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Lockstep Measures</a:t>
            </a:r>
          </a:p>
          <a:p>
            <a:r>
              <a:rPr lang="en-US" i="1" dirty="0"/>
              <a:t>Euclidean Distance</a:t>
            </a:r>
          </a:p>
          <a:p>
            <a:r>
              <a:rPr lang="en-US" dirty="0"/>
              <a:t>Correlation Coefficient</a:t>
            </a:r>
          </a:p>
          <a:p>
            <a:r>
              <a:rPr lang="en-US" dirty="0"/>
              <a:t>Cross-correlation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Elastic Measures</a:t>
            </a:r>
          </a:p>
          <a:p>
            <a:r>
              <a:rPr lang="en-US" i="1" dirty="0"/>
              <a:t>Dynamic Time Warping</a:t>
            </a:r>
          </a:p>
          <a:p>
            <a:r>
              <a:rPr lang="en-US" dirty="0"/>
              <a:t>Edit Distance</a:t>
            </a:r>
          </a:p>
          <a:p>
            <a:r>
              <a:rPr lang="en-US" dirty="0"/>
              <a:t>Longest Common Subsequence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5575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5750" y="944546"/>
            <a:ext cx="8636209" cy="43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3200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defRPr/>
            </a:pPr>
            <a:r>
              <a:rPr lang="en-US" sz="320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Preprocessing the data before similarity</a:t>
            </a:r>
            <a:br>
              <a:rPr lang="en-US" sz="440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</a:br>
            <a:endParaRPr lang="en-US" sz="4400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4035" name="Text Box 97"/>
          <p:cNvSpPr txBox="1">
            <a:spLocks noChangeArrowheads="1"/>
          </p:cNvSpPr>
          <p:nvPr/>
        </p:nvSpPr>
        <p:spPr bwMode="auto">
          <a:xfrm>
            <a:off x="285750" y="1702673"/>
            <a:ext cx="87122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If we naively try to measure the distance between two “raw” time series, we may get 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very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unintuitive results.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This is because Euclidean distance is very sensitive to some distortions in the data. For most problems these distortions are not meaningful, and thus we can and should remove them.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In the next four slides, we discuss the 4 most common forms of distortion, and how to remove them.</a:t>
            </a:r>
          </a:p>
          <a:p>
            <a:pPr lvl="4">
              <a:buFontTx/>
              <a:buChar char="•"/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Offset Translation</a:t>
            </a:r>
          </a:p>
          <a:p>
            <a:pPr lvl="4">
              <a:buFontTx/>
              <a:buChar char="•"/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Amplitude Scaling</a:t>
            </a:r>
          </a:p>
          <a:p>
            <a:pPr lvl="4">
              <a:buFontTx/>
              <a:buChar char="•"/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Linear Trend</a:t>
            </a:r>
          </a:p>
          <a:p>
            <a:pPr lvl="4">
              <a:buFontTx/>
              <a:buChar char="•"/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Noise</a:t>
            </a:r>
            <a:endParaRPr lang="en-US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25"/>
          <p:cNvSpPr>
            <a:spLocks noChangeArrowheads="1"/>
          </p:cNvSpPr>
          <p:nvPr/>
        </p:nvSpPr>
        <p:spPr bwMode="auto">
          <a:xfrm>
            <a:off x="0" y="4267200"/>
            <a:ext cx="9144000" cy="25876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84166" y="646113"/>
            <a:ext cx="853876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Transformation I: Offset Translation </a:t>
            </a:r>
          </a:p>
        </p:txBody>
      </p:sp>
      <p:grpSp>
        <p:nvGrpSpPr>
          <p:cNvPr id="46084" name="Group 92"/>
          <p:cNvGrpSpPr>
            <a:grpSpLocks/>
          </p:cNvGrpSpPr>
          <p:nvPr/>
        </p:nvGrpSpPr>
        <p:grpSpPr bwMode="auto">
          <a:xfrm>
            <a:off x="652463" y="1439863"/>
            <a:ext cx="3459162" cy="2516187"/>
            <a:chOff x="411" y="1063"/>
            <a:chExt cx="2179" cy="1585"/>
          </a:xfrm>
        </p:grpSpPr>
        <p:sp>
          <p:nvSpPr>
            <p:cNvPr id="46239" name="Line 4"/>
            <p:cNvSpPr>
              <a:spLocks noChangeAspect="1" noChangeShapeType="1"/>
            </p:cNvSpPr>
            <p:nvPr/>
          </p:nvSpPr>
          <p:spPr bwMode="auto">
            <a:xfrm>
              <a:off x="553" y="2546"/>
              <a:ext cx="19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40" name="Line 5"/>
            <p:cNvSpPr>
              <a:spLocks noChangeAspect="1" noChangeShapeType="1"/>
            </p:cNvSpPr>
            <p:nvPr/>
          </p:nvSpPr>
          <p:spPr bwMode="auto">
            <a:xfrm flipV="1">
              <a:off x="553" y="1097"/>
              <a:ext cx="1" cy="14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41" name="Line 6"/>
            <p:cNvSpPr>
              <a:spLocks noChangeAspect="1" noChangeShapeType="1"/>
            </p:cNvSpPr>
            <p:nvPr/>
          </p:nvSpPr>
          <p:spPr bwMode="auto">
            <a:xfrm flipV="1">
              <a:off x="553" y="252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42" name="Rectangle 7"/>
            <p:cNvSpPr>
              <a:spLocks noChangeAspect="1" noChangeArrowheads="1"/>
            </p:cNvSpPr>
            <p:nvPr/>
          </p:nvSpPr>
          <p:spPr bwMode="auto">
            <a:xfrm>
              <a:off x="539" y="2562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243" name="Line 8"/>
            <p:cNvSpPr>
              <a:spLocks noChangeAspect="1" noChangeShapeType="1"/>
            </p:cNvSpPr>
            <p:nvPr/>
          </p:nvSpPr>
          <p:spPr bwMode="auto">
            <a:xfrm flipV="1">
              <a:off x="879" y="252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44" name="Rectangle 9"/>
            <p:cNvSpPr>
              <a:spLocks noChangeAspect="1" noChangeArrowheads="1"/>
            </p:cNvSpPr>
            <p:nvPr/>
          </p:nvSpPr>
          <p:spPr bwMode="auto">
            <a:xfrm>
              <a:off x="847" y="2562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50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245" name="Line 10"/>
            <p:cNvSpPr>
              <a:spLocks noChangeAspect="1" noChangeShapeType="1"/>
            </p:cNvSpPr>
            <p:nvPr/>
          </p:nvSpPr>
          <p:spPr bwMode="auto">
            <a:xfrm flipV="1">
              <a:off x="1205" y="252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46" name="Rectangle 11"/>
            <p:cNvSpPr>
              <a:spLocks noChangeAspect="1" noChangeArrowheads="1"/>
            </p:cNvSpPr>
            <p:nvPr/>
          </p:nvSpPr>
          <p:spPr bwMode="auto">
            <a:xfrm>
              <a:off x="1161" y="2562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100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247" name="Line 12"/>
            <p:cNvSpPr>
              <a:spLocks noChangeAspect="1" noChangeShapeType="1"/>
            </p:cNvSpPr>
            <p:nvPr/>
          </p:nvSpPr>
          <p:spPr bwMode="auto">
            <a:xfrm flipV="1">
              <a:off x="1536" y="252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48" name="Rectangle 13"/>
            <p:cNvSpPr>
              <a:spLocks noChangeAspect="1" noChangeArrowheads="1"/>
            </p:cNvSpPr>
            <p:nvPr/>
          </p:nvSpPr>
          <p:spPr bwMode="auto">
            <a:xfrm>
              <a:off x="1492" y="2562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150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249" name="Line 14"/>
            <p:cNvSpPr>
              <a:spLocks noChangeAspect="1" noChangeShapeType="1"/>
            </p:cNvSpPr>
            <p:nvPr/>
          </p:nvSpPr>
          <p:spPr bwMode="auto">
            <a:xfrm flipV="1">
              <a:off x="1862" y="252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50" name="Rectangle 15"/>
            <p:cNvSpPr>
              <a:spLocks noChangeAspect="1" noChangeArrowheads="1"/>
            </p:cNvSpPr>
            <p:nvPr/>
          </p:nvSpPr>
          <p:spPr bwMode="auto">
            <a:xfrm>
              <a:off x="1818" y="2562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251" name="Line 16"/>
            <p:cNvSpPr>
              <a:spLocks noChangeAspect="1" noChangeShapeType="1"/>
            </p:cNvSpPr>
            <p:nvPr/>
          </p:nvSpPr>
          <p:spPr bwMode="auto">
            <a:xfrm flipV="1">
              <a:off x="2189" y="252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52" name="Rectangle 17"/>
            <p:cNvSpPr>
              <a:spLocks noChangeAspect="1" noChangeArrowheads="1"/>
            </p:cNvSpPr>
            <p:nvPr/>
          </p:nvSpPr>
          <p:spPr bwMode="auto">
            <a:xfrm>
              <a:off x="2144" y="2562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250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253" name="Line 18"/>
            <p:cNvSpPr>
              <a:spLocks noChangeAspect="1" noChangeShapeType="1"/>
            </p:cNvSpPr>
            <p:nvPr/>
          </p:nvSpPr>
          <p:spPr bwMode="auto">
            <a:xfrm flipV="1">
              <a:off x="2516" y="2529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54" name="Rectangle 19"/>
            <p:cNvSpPr>
              <a:spLocks noChangeAspect="1" noChangeArrowheads="1"/>
            </p:cNvSpPr>
            <p:nvPr/>
          </p:nvSpPr>
          <p:spPr bwMode="auto">
            <a:xfrm>
              <a:off x="2470" y="2562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300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255" name="Line 20"/>
            <p:cNvSpPr>
              <a:spLocks noChangeAspect="1" noChangeShapeType="1"/>
            </p:cNvSpPr>
            <p:nvPr/>
          </p:nvSpPr>
          <p:spPr bwMode="auto">
            <a:xfrm>
              <a:off x="553" y="2546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56" name="Rectangle 21"/>
            <p:cNvSpPr>
              <a:spLocks noChangeAspect="1" noChangeArrowheads="1"/>
            </p:cNvSpPr>
            <p:nvPr/>
          </p:nvSpPr>
          <p:spPr bwMode="auto">
            <a:xfrm>
              <a:off x="461" y="2512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257" name="Rectangle 22"/>
            <p:cNvSpPr>
              <a:spLocks noChangeAspect="1" noChangeArrowheads="1"/>
            </p:cNvSpPr>
            <p:nvPr/>
          </p:nvSpPr>
          <p:spPr bwMode="auto">
            <a:xfrm>
              <a:off x="411" y="2271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0.5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258" name="Rectangle 23"/>
            <p:cNvSpPr>
              <a:spLocks noChangeAspect="1" noChangeArrowheads="1"/>
            </p:cNvSpPr>
            <p:nvPr/>
          </p:nvSpPr>
          <p:spPr bwMode="auto">
            <a:xfrm>
              <a:off x="461" y="2027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1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259" name="Rectangle 24"/>
            <p:cNvSpPr>
              <a:spLocks noChangeAspect="1" noChangeArrowheads="1"/>
            </p:cNvSpPr>
            <p:nvPr/>
          </p:nvSpPr>
          <p:spPr bwMode="auto">
            <a:xfrm>
              <a:off x="411" y="1789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1.5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260" name="Rectangle 25"/>
            <p:cNvSpPr>
              <a:spLocks noChangeAspect="1" noChangeArrowheads="1"/>
            </p:cNvSpPr>
            <p:nvPr/>
          </p:nvSpPr>
          <p:spPr bwMode="auto">
            <a:xfrm>
              <a:off x="461" y="1547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261" name="Line 26"/>
            <p:cNvSpPr>
              <a:spLocks noChangeAspect="1" noChangeShapeType="1"/>
            </p:cNvSpPr>
            <p:nvPr/>
          </p:nvSpPr>
          <p:spPr bwMode="auto">
            <a:xfrm>
              <a:off x="553" y="133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62" name="Rectangle 27"/>
            <p:cNvSpPr>
              <a:spLocks noChangeAspect="1" noChangeArrowheads="1"/>
            </p:cNvSpPr>
            <p:nvPr/>
          </p:nvSpPr>
          <p:spPr bwMode="auto">
            <a:xfrm>
              <a:off x="411" y="1304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2.5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263" name="Line 28"/>
            <p:cNvSpPr>
              <a:spLocks noChangeAspect="1" noChangeShapeType="1"/>
            </p:cNvSpPr>
            <p:nvPr/>
          </p:nvSpPr>
          <p:spPr bwMode="auto">
            <a:xfrm>
              <a:off x="553" y="1097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64" name="Rectangle 29"/>
            <p:cNvSpPr>
              <a:spLocks noChangeAspect="1" noChangeArrowheads="1"/>
            </p:cNvSpPr>
            <p:nvPr/>
          </p:nvSpPr>
          <p:spPr bwMode="auto">
            <a:xfrm>
              <a:off x="461" y="1063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3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265" name="Freeform 30"/>
            <p:cNvSpPr>
              <a:spLocks noChangeAspect="1"/>
            </p:cNvSpPr>
            <p:nvPr/>
          </p:nvSpPr>
          <p:spPr bwMode="auto">
            <a:xfrm>
              <a:off x="558" y="2061"/>
              <a:ext cx="1898" cy="485"/>
            </a:xfrm>
            <a:custGeom>
              <a:avLst/>
              <a:gdLst>
                <a:gd name="T0" fmla="*/ 9 w 2375"/>
                <a:gd name="T1" fmla="*/ 129 h 606"/>
                <a:gd name="T2" fmla="*/ 19 w 2375"/>
                <a:gd name="T3" fmla="*/ 124 h 606"/>
                <a:gd name="T4" fmla="*/ 31 w 2375"/>
                <a:gd name="T5" fmla="*/ 126 h 606"/>
                <a:gd name="T6" fmla="*/ 42 w 2375"/>
                <a:gd name="T7" fmla="*/ 126 h 606"/>
                <a:gd name="T8" fmla="*/ 52 w 2375"/>
                <a:gd name="T9" fmla="*/ 133 h 606"/>
                <a:gd name="T10" fmla="*/ 62 w 2375"/>
                <a:gd name="T11" fmla="*/ 137 h 606"/>
                <a:gd name="T12" fmla="*/ 74 w 2375"/>
                <a:gd name="T13" fmla="*/ 137 h 606"/>
                <a:gd name="T14" fmla="*/ 84 w 2375"/>
                <a:gd name="T15" fmla="*/ 139 h 606"/>
                <a:gd name="T16" fmla="*/ 94 w 2375"/>
                <a:gd name="T17" fmla="*/ 137 h 606"/>
                <a:gd name="T18" fmla="*/ 105 w 2375"/>
                <a:gd name="T19" fmla="*/ 137 h 606"/>
                <a:gd name="T20" fmla="*/ 115 w 2375"/>
                <a:gd name="T21" fmla="*/ 141 h 606"/>
                <a:gd name="T22" fmla="*/ 127 w 2375"/>
                <a:gd name="T23" fmla="*/ 157 h 606"/>
                <a:gd name="T24" fmla="*/ 137 w 2375"/>
                <a:gd name="T25" fmla="*/ 119 h 606"/>
                <a:gd name="T26" fmla="*/ 148 w 2375"/>
                <a:gd name="T27" fmla="*/ 7 h 606"/>
                <a:gd name="T28" fmla="*/ 157 w 2375"/>
                <a:gd name="T29" fmla="*/ 83 h 606"/>
                <a:gd name="T30" fmla="*/ 168 w 2375"/>
                <a:gd name="T31" fmla="*/ 152 h 606"/>
                <a:gd name="T32" fmla="*/ 180 w 2375"/>
                <a:gd name="T33" fmla="*/ 142 h 606"/>
                <a:gd name="T34" fmla="*/ 190 w 2375"/>
                <a:gd name="T35" fmla="*/ 144 h 606"/>
                <a:gd name="T36" fmla="*/ 201 w 2375"/>
                <a:gd name="T37" fmla="*/ 144 h 606"/>
                <a:gd name="T38" fmla="*/ 211 w 2375"/>
                <a:gd name="T39" fmla="*/ 144 h 606"/>
                <a:gd name="T40" fmla="*/ 223 w 2375"/>
                <a:gd name="T41" fmla="*/ 144 h 606"/>
                <a:gd name="T42" fmla="*/ 233 w 2375"/>
                <a:gd name="T43" fmla="*/ 144 h 606"/>
                <a:gd name="T44" fmla="*/ 243 w 2375"/>
                <a:gd name="T45" fmla="*/ 146 h 606"/>
                <a:gd name="T46" fmla="*/ 254 w 2375"/>
                <a:gd name="T47" fmla="*/ 146 h 606"/>
                <a:gd name="T48" fmla="*/ 264 w 2375"/>
                <a:gd name="T49" fmla="*/ 146 h 606"/>
                <a:gd name="T50" fmla="*/ 276 w 2375"/>
                <a:gd name="T51" fmla="*/ 142 h 606"/>
                <a:gd name="T52" fmla="*/ 286 w 2375"/>
                <a:gd name="T53" fmla="*/ 142 h 606"/>
                <a:gd name="T54" fmla="*/ 296 w 2375"/>
                <a:gd name="T55" fmla="*/ 144 h 606"/>
                <a:gd name="T56" fmla="*/ 307 w 2375"/>
                <a:gd name="T57" fmla="*/ 147 h 606"/>
                <a:gd name="T58" fmla="*/ 319 w 2375"/>
                <a:gd name="T59" fmla="*/ 147 h 606"/>
                <a:gd name="T60" fmla="*/ 329 w 2375"/>
                <a:gd name="T61" fmla="*/ 147 h 606"/>
                <a:gd name="T62" fmla="*/ 340 w 2375"/>
                <a:gd name="T63" fmla="*/ 148 h 606"/>
                <a:gd name="T64" fmla="*/ 349 w 2375"/>
                <a:gd name="T65" fmla="*/ 149 h 606"/>
                <a:gd name="T66" fmla="*/ 360 w 2375"/>
                <a:gd name="T67" fmla="*/ 150 h 606"/>
                <a:gd name="T68" fmla="*/ 372 w 2375"/>
                <a:gd name="T69" fmla="*/ 150 h 606"/>
                <a:gd name="T70" fmla="*/ 383 w 2375"/>
                <a:gd name="T71" fmla="*/ 149 h 606"/>
                <a:gd name="T72" fmla="*/ 392 w 2375"/>
                <a:gd name="T73" fmla="*/ 141 h 606"/>
                <a:gd name="T74" fmla="*/ 403 w 2375"/>
                <a:gd name="T75" fmla="*/ 136 h 606"/>
                <a:gd name="T76" fmla="*/ 413 w 2375"/>
                <a:gd name="T77" fmla="*/ 134 h 606"/>
                <a:gd name="T78" fmla="*/ 425 w 2375"/>
                <a:gd name="T79" fmla="*/ 134 h 606"/>
                <a:gd name="T80" fmla="*/ 436 w 2375"/>
                <a:gd name="T81" fmla="*/ 134 h 606"/>
                <a:gd name="T82" fmla="*/ 446 w 2375"/>
                <a:gd name="T83" fmla="*/ 137 h 606"/>
                <a:gd name="T84" fmla="*/ 456 w 2375"/>
                <a:gd name="T85" fmla="*/ 136 h 606"/>
                <a:gd name="T86" fmla="*/ 468 w 2375"/>
                <a:gd name="T87" fmla="*/ 134 h 606"/>
                <a:gd name="T88" fmla="*/ 479 w 2375"/>
                <a:gd name="T89" fmla="*/ 136 h 606"/>
                <a:gd name="T90" fmla="*/ 488 w 2375"/>
                <a:gd name="T91" fmla="*/ 136 h 606"/>
                <a:gd name="T92" fmla="*/ 499 w 2375"/>
                <a:gd name="T93" fmla="*/ 139 h 606"/>
                <a:gd name="T94" fmla="*/ 510 w 2375"/>
                <a:gd name="T95" fmla="*/ 139 h 606"/>
                <a:gd name="T96" fmla="*/ 521 w 2375"/>
                <a:gd name="T97" fmla="*/ 139 h 606"/>
                <a:gd name="T98" fmla="*/ 531 w 2375"/>
                <a:gd name="T99" fmla="*/ 139 h 606"/>
                <a:gd name="T100" fmla="*/ 542 w 2375"/>
                <a:gd name="T101" fmla="*/ 137 h 606"/>
                <a:gd name="T102" fmla="*/ 552 w 2375"/>
                <a:gd name="T103" fmla="*/ 139 h 606"/>
                <a:gd name="T104" fmla="*/ 563 w 2375"/>
                <a:gd name="T105" fmla="*/ 139 h 606"/>
                <a:gd name="T106" fmla="*/ 574 w 2375"/>
                <a:gd name="T107" fmla="*/ 139 h 606"/>
                <a:gd name="T108" fmla="*/ 585 w 2375"/>
                <a:gd name="T109" fmla="*/ 139 h 606"/>
                <a:gd name="T110" fmla="*/ 595 w 2375"/>
                <a:gd name="T111" fmla="*/ 139 h 606"/>
                <a:gd name="T112" fmla="*/ 606 w 2375"/>
                <a:gd name="T113" fmla="*/ 137 h 606"/>
                <a:gd name="T114" fmla="*/ 617 w 2375"/>
                <a:gd name="T115" fmla="*/ 137 h 6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75"/>
                <a:gd name="T175" fmla="*/ 0 h 606"/>
                <a:gd name="T176" fmla="*/ 2375 w 2375"/>
                <a:gd name="T177" fmla="*/ 606 h 6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75" h="606">
                  <a:moveTo>
                    <a:pt x="0" y="500"/>
                  </a:moveTo>
                  <a:lnTo>
                    <a:pt x="11" y="500"/>
                  </a:lnTo>
                  <a:lnTo>
                    <a:pt x="17" y="489"/>
                  </a:lnTo>
                  <a:lnTo>
                    <a:pt x="28" y="489"/>
                  </a:lnTo>
                  <a:lnTo>
                    <a:pt x="34" y="489"/>
                  </a:lnTo>
                  <a:lnTo>
                    <a:pt x="45" y="479"/>
                  </a:lnTo>
                  <a:lnTo>
                    <a:pt x="51" y="479"/>
                  </a:lnTo>
                  <a:lnTo>
                    <a:pt x="62" y="473"/>
                  </a:lnTo>
                  <a:lnTo>
                    <a:pt x="68" y="468"/>
                  </a:lnTo>
                  <a:lnTo>
                    <a:pt x="73" y="473"/>
                  </a:lnTo>
                  <a:lnTo>
                    <a:pt x="85" y="473"/>
                  </a:lnTo>
                  <a:lnTo>
                    <a:pt x="90" y="479"/>
                  </a:lnTo>
                  <a:lnTo>
                    <a:pt x="102" y="479"/>
                  </a:lnTo>
                  <a:lnTo>
                    <a:pt x="107" y="479"/>
                  </a:lnTo>
                  <a:lnTo>
                    <a:pt x="119" y="479"/>
                  </a:lnTo>
                  <a:lnTo>
                    <a:pt x="124" y="479"/>
                  </a:lnTo>
                  <a:lnTo>
                    <a:pt x="136" y="479"/>
                  </a:lnTo>
                  <a:lnTo>
                    <a:pt x="141" y="484"/>
                  </a:lnTo>
                  <a:lnTo>
                    <a:pt x="147" y="484"/>
                  </a:lnTo>
                  <a:lnTo>
                    <a:pt x="158" y="484"/>
                  </a:lnTo>
                  <a:lnTo>
                    <a:pt x="164" y="479"/>
                  </a:lnTo>
                  <a:lnTo>
                    <a:pt x="175" y="473"/>
                  </a:lnTo>
                  <a:lnTo>
                    <a:pt x="181" y="473"/>
                  </a:lnTo>
                  <a:lnTo>
                    <a:pt x="192" y="489"/>
                  </a:lnTo>
                  <a:lnTo>
                    <a:pt x="198" y="505"/>
                  </a:lnTo>
                  <a:lnTo>
                    <a:pt x="209" y="505"/>
                  </a:lnTo>
                  <a:lnTo>
                    <a:pt x="215" y="511"/>
                  </a:lnTo>
                  <a:lnTo>
                    <a:pt x="221" y="516"/>
                  </a:lnTo>
                  <a:lnTo>
                    <a:pt x="232" y="521"/>
                  </a:lnTo>
                  <a:lnTo>
                    <a:pt x="238" y="521"/>
                  </a:lnTo>
                  <a:lnTo>
                    <a:pt x="249" y="521"/>
                  </a:lnTo>
                  <a:lnTo>
                    <a:pt x="255" y="516"/>
                  </a:lnTo>
                  <a:lnTo>
                    <a:pt x="266" y="516"/>
                  </a:lnTo>
                  <a:lnTo>
                    <a:pt x="272" y="516"/>
                  </a:lnTo>
                  <a:lnTo>
                    <a:pt x="283" y="521"/>
                  </a:lnTo>
                  <a:lnTo>
                    <a:pt x="289" y="527"/>
                  </a:lnTo>
                  <a:lnTo>
                    <a:pt x="294" y="527"/>
                  </a:lnTo>
                  <a:lnTo>
                    <a:pt x="306" y="527"/>
                  </a:lnTo>
                  <a:lnTo>
                    <a:pt x="311" y="527"/>
                  </a:lnTo>
                  <a:lnTo>
                    <a:pt x="323" y="532"/>
                  </a:lnTo>
                  <a:lnTo>
                    <a:pt x="328" y="527"/>
                  </a:lnTo>
                  <a:lnTo>
                    <a:pt x="340" y="532"/>
                  </a:lnTo>
                  <a:lnTo>
                    <a:pt x="345" y="521"/>
                  </a:lnTo>
                  <a:lnTo>
                    <a:pt x="357" y="527"/>
                  </a:lnTo>
                  <a:lnTo>
                    <a:pt x="362" y="521"/>
                  </a:lnTo>
                  <a:lnTo>
                    <a:pt x="368" y="516"/>
                  </a:lnTo>
                  <a:lnTo>
                    <a:pt x="379" y="527"/>
                  </a:lnTo>
                  <a:lnTo>
                    <a:pt x="385" y="532"/>
                  </a:lnTo>
                  <a:lnTo>
                    <a:pt x="396" y="527"/>
                  </a:lnTo>
                  <a:lnTo>
                    <a:pt x="402" y="521"/>
                  </a:lnTo>
                  <a:lnTo>
                    <a:pt x="413" y="521"/>
                  </a:lnTo>
                  <a:lnTo>
                    <a:pt x="419" y="521"/>
                  </a:lnTo>
                  <a:lnTo>
                    <a:pt x="425" y="532"/>
                  </a:lnTo>
                  <a:lnTo>
                    <a:pt x="436" y="537"/>
                  </a:lnTo>
                  <a:lnTo>
                    <a:pt x="442" y="537"/>
                  </a:lnTo>
                  <a:lnTo>
                    <a:pt x="453" y="542"/>
                  </a:lnTo>
                  <a:lnTo>
                    <a:pt x="459" y="564"/>
                  </a:lnTo>
                  <a:lnTo>
                    <a:pt x="470" y="569"/>
                  </a:lnTo>
                  <a:lnTo>
                    <a:pt x="476" y="580"/>
                  </a:lnTo>
                  <a:lnTo>
                    <a:pt x="487" y="596"/>
                  </a:lnTo>
                  <a:lnTo>
                    <a:pt x="493" y="606"/>
                  </a:lnTo>
                  <a:lnTo>
                    <a:pt x="498" y="596"/>
                  </a:lnTo>
                  <a:lnTo>
                    <a:pt x="510" y="558"/>
                  </a:lnTo>
                  <a:lnTo>
                    <a:pt x="515" y="511"/>
                  </a:lnTo>
                  <a:lnTo>
                    <a:pt x="527" y="452"/>
                  </a:lnTo>
                  <a:lnTo>
                    <a:pt x="533" y="394"/>
                  </a:lnTo>
                  <a:lnTo>
                    <a:pt x="544" y="293"/>
                  </a:lnTo>
                  <a:lnTo>
                    <a:pt x="550" y="186"/>
                  </a:lnTo>
                  <a:lnTo>
                    <a:pt x="561" y="91"/>
                  </a:lnTo>
                  <a:lnTo>
                    <a:pt x="567" y="27"/>
                  </a:lnTo>
                  <a:lnTo>
                    <a:pt x="572" y="0"/>
                  </a:lnTo>
                  <a:lnTo>
                    <a:pt x="584" y="16"/>
                  </a:lnTo>
                  <a:lnTo>
                    <a:pt x="589" y="80"/>
                  </a:lnTo>
                  <a:lnTo>
                    <a:pt x="601" y="186"/>
                  </a:lnTo>
                  <a:lnTo>
                    <a:pt x="606" y="319"/>
                  </a:lnTo>
                  <a:lnTo>
                    <a:pt x="618" y="431"/>
                  </a:lnTo>
                  <a:lnTo>
                    <a:pt x="623" y="500"/>
                  </a:lnTo>
                  <a:lnTo>
                    <a:pt x="635" y="548"/>
                  </a:lnTo>
                  <a:lnTo>
                    <a:pt x="640" y="569"/>
                  </a:lnTo>
                  <a:lnTo>
                    <a:pt x="646" y="580"/>
                  </a:lnTo>
                  <a:lnTo>
                    <a:pt x="657" y="574"/>
                  </a:lnTo>
                  <a:lnTo>
                    <a:pt x="663" y="564"/>
                  </a:lnTo>
                  <a:lnTo>
                    <a:pt x="674" y="548"/>
                  </a:lnTo>
                  <a:lnTo>
                    <a:pt x="680" y="548"/>
                  </a:lnTo>
                  <a:lnTo>
                    <a:pt x="691" y="542"/>
                  </a:lnTo>
                  <a:lnTo>
                    <a:pt x="697" y="548"/>
                  </a:lnTo>
                  <a:lnTo>
                    <a:pt x="708" y="542"/>
                  </a:lnTo>
                  <a:lnTo>
                    <a:pt x="714" y="542"/>
                  </a:lnTo>
                  <a:lnTo>
                    <a:pt x="720" y="542"/>
                  </a:lnTo>
                  <a:lnTo>
                    <a:pt x="731" y="548"/>
                  </a:lnTo>
                  <a:lnTo>
                    <a:pt x="737" y="542"/>
                  </a:lnTo>
                  <a:lnTo>
                    <a:pt x="748" y="542"/>
                  </a:lnTo>
                  <a:lnTo>
                    <a:pt x="754" y="542"/>
                  </a:lnTo>
                  <a:lnTo>
                    <a:pt x="765" y="542"/>
                  </a:lnTo>
                  <a:lnTo>
                    <a:pt x="771" y="548"/>
                  </a:lnTo>
                  <a:lnTo>
                    <a:pt x="782" y="553"/>
                  </a:lnTo>
                  <a:lnTo>
                    <a:pt x="788" y="553"/>
                  </a:lnTo>
                  <a:lnTo>
                    <a:pt x="793" y="553"/>
                  </a:lnTo>
                  <a:lnTo>
                    <a:pt x="805" y="548"/>
                  </a:lnTo>
                  <a:lnTo>
                    <a:pt x="810" y="548"/>
                  </a:lnTo>
                  <a:lnTo>
                    <a:pt x="822" y="553"/>
                  </a:lnTo>
                  <a:lnTo>
                    <a:pt x="827" y="548"/>
                  </a:lnTo>
                  <a:lnTo>
                    <a:pt x="839" y="542"/>
                  </a:lnTo>
                  <a:lnTo>
                    <a:pt x="844" y="542"/>
                  </a:lnTo>
                  <a:lnTo>
                    <a:pt x="856" y="548"/>
                  </a:lnTo>
                  <a:lnTo>
                    <a:pt x="861" y="548"/>
                  </a:lnTo>
                  <a:lnTo>
                    <a:pt x="867" y="553"/>
                  </a:lnTo>
                  <a:lnTo>
                    <a:pt x="878" y="553"/>
                  </a:lnTo>
                  <a:lnTo>
                    <a:pt x="884" y="553"/>
                  </a:lnTo>
                  <a:lnTo>
                    <a:pt x="895" y="548"/>
                  </a:lnTo>
                  <a:lnTo>
                    <a:pt x="901" y="548"/>
                  </a:lnTo>
                  <a:lnTo>
                    <a:pt x="912" y="548"/>
                  </a:lnTo>
                  <a:lnTo>
                    <a:pt x="918" y="553"/>
                  </a:lnTo>
                  <a:lnTo>
                    <a:pt x="929" y="558"/>
                  </a:lnTo>
                  <a:lnTo>
                    <a:pt x="935" y="553"/>
                  </a:lnTo>
                  <a:lnTo>
                    <a:pt x="941" y="553"/>
                  </a:lnTo>
                  <a:lnTo>
                    <a:pt x="952" y="553"/>
                  </a:lnTo>
                  <a:lnTo>
                    <a:pt x="958" y="553"/>
                  </a:lnTo>
                  <a:lnTo>
                    <a:pt x="969" y="558"/>
                  </a:lnTo>
                  <a:lnTo>
                    <a:pt x="975" y="553"/>
                  </a:lnTo>
                  <a:lnTo>
                    <a:pt x="986" y="553"/>
                  </a:lnTo>
                  <a:lnTo>
                    <a:pt x="992" y="553"/>
                  </a:lnTo>
                  <a:lnTo>
                    <a:pt x="1003" y="548"/>
                  </a:lnTo>
                  <a:lnTo>
                    <a:pt x="1009" y="548"/>
                  </a:lnTo>
                  <a:lnTo>
                    <a:pt x="1014" y="553"/>
                  </a:lnTo>
                  <a:lnTo>
                    <a:pt x="1026" y="553"/>
                  </a:lnTo>
                  <a:lnTo>
                    <a:pt x="1031" y="548"/>
                  </a:lnTo>
                  <a:lnTo>
                    <a:pt x="1043" y="548"/>
                  </a:lnTo>
                  <a:lnTo>
                    <a:pt x="1048" y="542"/>
                  </a:lnTo>
                  <a:lnTo>
                    <a:pt x="1060" y="542"/>
                  </a:lnTo>
                  <a:lnTo>
                    <a:pt x="1065" y="553"/>
                  </a:lnTo>
                  <a:lnTo>
                    <a:pt x="1077" y="553"/>
                  </a:lnTo>
                  <a:lnTo>
                    <a:pt x="1082" y="548"/>
                  </a:lnTo>
                  <a:lnTo>
                    <a:pt x="1088" y="548"/>
                  </a:lnTo>
                  <a:lnTo>
                    <a:pt x="1099" y="542"/>
                  </a:lnTo>
                  <a:lnTo>
                    <a:pt x="1105" y="548"/>
                  </a:lnTo>
                  <a:lnTo>
                    <a:pt x="1116" y="548"/>
                  </a:lnTo>
                  <a:lnTo>
                    <a:pt x="1122" y="553"/>
                  </a:lnTo>
                  <a:lnTo>
                    <a:pt x="1133" y="553"/>
                  </a:lnTo>
                  <a:lnTo>
                    <a:pt x="1139" y="548"/>
                  </a:lnTo>
                  <a:lnTo>
                    <a:pt x="1150" y="548"/>
                  </a:lnTo>
                  <a:lnTo>
                    <a:pt x="1156" y="542"/>
                  </a:lnTo>
                  <a:lnTo>
                    <a:pt x="1162" y="553"/>
                  </a:lnTo>
                  <a:lnTo>
                    <a:pt x="1173" y="558"/>
                  </a:lnTo>
                  <a:lnTo>
                    <a:pt x="1179" y="558"/>
                  </a:lnTo>
                  <a:lnTo>
                    <a:pt x="1190" y="553"/>
                  </a:lnTo>
                  <a:lnTo>
                    <a:pt x="1196" y="548"/>
                  </a:lnTo>
                  <a:lnTo>
                    <a:pt x="1207" y="553"/>
                  </a:lnTo>
                  <a:lnTo>
                    <a:pt x="1213" y="558"/>
                  </a:lnTo>
                  <a:lnTo>
                    <a:pt x="1224" y="558"/>
                  </a:lnTo>
                  <a:lnTo>
                    <a:pt x="1230" y="558"/>
                  </a:lnTo>
                  <a:lnTo>
                    <a:pt x="1236" y="553"/>
                  </a:lnTo>
                  <a:lnTo>
                    <a:pt x="1247" y="558"/>
                  </a:lnTo>
                  <a:lnTo>
                    <a:pt x="1253" y="564"/>
                  </a:lnTo>
                  <a:lnTo>
                    <a:pt x="1264" y="558"/>
                  </a:lnTo>
                  <a:lnTo>
                    <a:pt x="1270" y="564"/>
                  </a:lnTo>
                  <a:lnTo>
                    <a:pt x="1281" y="564"/>
                  </a:lnTo>
                  <a:lnTo>
                    <a:pt x="1287" y="564"/>
                  </a:lnTo>
                  <a:lnTo>
                    <a:pt x="1292" y="558"/>
                  </a:lnTo>
                  <a:lnTo>
                    <a:pt x="1304" y="564"/>
                  </a:lnTo>
                  <a:lnTo>
                    <a:pt x="1309" y="569"/>
                  </a:lnTo>
                  <a:lnTo>
                    <a:pt x="1321" y="574"/>
                  </a:lnTo>
                  <a:lnTo>
                    <a:pt x="1326" y="569"/>
                  </a:lnTo>
                  <a:lnTo>
                    <a:pt x="1338" y="564"/>
                  </a:lnTo>
                  <a:lnTo>
                    <a:pt x="1343" y="569"/>
                  </a:lnTo>
                  <a:lnTo>
                    <a:pt x="1355" y="569"/>
                  </a:lnTo>
                  <a:lnTo>
                    <a:pt x="1360" y="574"/>
                  </a:lnTo>
                  <a:lnTo>
                    <a:pt x="1366" y="580"/>
                  </a:lnTo>
                  <a:lnTo>
                    <a:pt x="1377" y="574"/>
                  </a:lnTo>
                  <a:lnTo>
                    <a:pt x="1383" y="574"/>
                  </a:lnTo>
                  <a:lnTo>
                    <a:pt x="1394" y="569"/>
                  </a:lnTo>
                  <a:lnTo>
                    <a:pt x="1400" y="574"/>
                  </a:lnTo>
                  <a:lnTo>
                    <a:pt x="1411" y="580"/>
                  </a:lnTo>
                  <a:lnTo>
                    <a:pt x="1417" y="580"/>
                  </a:lnTo>
                  <a:lnTo>
                    <a:pt x="1428" y="574"/>
                  </a:lnTo>
                  <a:lnTo>
                    <a:pt x="1434" y="569"/>
                  </a:lnTo>
                  <a:lnTo>
                    <a:pt x="1440" y="569"/>
                  </a:lnTo>
                  <a:lnTo>
                    <a:pt x="1451" y="569"/>
                  </a:lnTo>
                  <a:lnTo>
                    <a:pt x="1457" y="564"/>
                  </a:lnTo>
                  <a:lnTo>
                    <a:pt x="1468" y="569"/>
                  </a:lnTo>
                  <a:lnTo>
                    <a:pt x="1474" y="553"/>
                  </a:lnTo>
                  <a:lnTo>
                    <a:pt x="1485" y="548"/>
                  </a:lnTo>
                  <a:lnTo>
                    <a:pt x="1491" y="537"/>
                  </a:lnTo>
                  <a:lnTo>
                    <a:pt x="1502" y="537"/>
                  </a:lnTo>
                  <a:lnTo>
                    <a:pt x="1508" y="537"/>
                  </a:lnTo>
                  <a:lnTo>
                    <a:pt x="1513" y="537"/>
                  </a:lnTo>
                  <a:lnTo>
                    <a:pt x="1525" y="527"/>
                  </a:lnTo>
                  <a:lnTo>
                    <a:pt x="1530" y="521"/>
                  </a:lnTo>
                  <a:lnTo>
                    <a:pt x="1542" y="516"/>
                  </a:lnTo>
                  <a:lnTo>
                    <a:pt x="1547" y="516"/>
                  </a:lnTo>
                  <a:lnTo>
                    <a:pt x="1559" y="521"/>
                  </a:lnTo>
                  <a:lnTo>
                    <a:pt x="1564" y="521"/>
                  </a:lnTo>
                  <a:lnTo>
                    <a:pt x="1576" y="516"/>
                  </a:lnTo>
                  <a:lnTo>
                    <a:pt x="1581" y="516"/>
                  </a:lnTo>
                  <a:lnTo>
                    <a:pt x="1587" y="511"/>
                  </a:lnTo>
                  <a:lnTo>
                    <a:pt x="1598" y="511"/>
                  </a:lnTo>
                  <a:lnTo>
                    <a:pt x="1604" y="516"/>
                  </a:lnTo>
                  <a:lnTo>
                    <a:pt x="1615" y="516"/>
                  </a:lnTo>
                  <a:lnTo>
                    <a:pt x="1621" y="516"/>
                  </a:lnTo>
                  <a:lnTo>
                    <a:pt x="1632" y="511"/>
                  </a:lnTo>
                  <a:lnTo>
                    <a:pt x="1638" y="511"/>
                  </a:lnTo>
                  <a:lnTo>
                    <a:pt x="1649" y="511"/>
                  </a:lnTo>
                  <a:lnTo>
                    <a:pt x="1655" y="516"/>
                  </a:lnTo>
                  <a:lnTo>
                    <a:pt x="1661" y="521"/>
                  </a:lnTo>
                  <a:lnTo>
                    <a:pt x="1672" y="511"/>
                  </a:lnTo>
                  <a:lnTo>
                    <a:pt x="1678" y="516"/>
                  </a:lnTo>
                  <a:lnTo>
                    <a:pt x="1689" y="511"/>
                  </a:lnTo>
                  <a:lnTo>
                    <a:pt x="1695" y="511"/>
                  </a:lnTo>
                  <a:lnTo>
                    <a:pt x="1706" y="516"/>
                  </a:lnTo>
                  <a:lnTo>
                    <a:pt x="1712" y="521"/>
                  </a:lnTo>
                  <a:lnTo>
                    <a:pt x="1723" y="516"/>
                  </a:lnTo>
                  <a:lnTo>
                    <a:pt x="1729" y="511"/>
                  </a:lnTo>
                  <a:lnTo>
                    <a:pt x="1734" y="516"/>
                  </a:lnTo>
                  <a:lnTo>
                    <a:pt x="1746" y="511"/>
                  </a:lnTo>
                  <a:lnTo>
                    <a:pt x="1751" y="516"/>
                  </a:lnTo>
                  <a:lnTo>
                    <a:pt x="1763" y="516"/>
                  </a:lnTo>
                  <a:lnTo>
                    <a:pt x="1768" y="516"/>
                  </a:lnTo>
                  <a:lnTo>
                    <a:pt x="1780" y="511"/>
                  </a:lnTo>
                  <a:lnTo>
                    <a:pt x="1785" y="505"/>
                  </a:lnTo>
                  <a:lnTo>
                    <a:pt x="1797" y="511"/>
                  </a:lnTo>
                  <a:lnTo>
                    <a:pt x="1803" y="516"/>
                  </a:lnTo>
                  <a:lnTo>
                    <a:pt x="1808" y="516"/>
                  </a:lnTo>
                  <a:lnTo>
                    <a:pt x="1820" y="516"/>
                  </a:lnTo>
                  <a:lnTo>
                    <a:pt x="1825" y="511"/>
                  </a:lnTo>
                  <a:lnTo>
                    <a:pt x="1837" y="516"/>
                  </a:lnTo>
                  <a:lnTo>
                    <a:pt x="1842" y="516"/>
                  </a:lnTo>
                  <a:lnTo>
                    <a:pt x="1854" y="516"/>
                  </a:lnTo>
                  <a:lnTo>
                    <a:pt x="1859" y="521"/>
                  </a:lnTo>
                  <a:lnTo>
                    <a:pt x="1871" y="516"/>
                  </a:lnTo>
                  <a:lnTo>
                    <a:pt x="1876" y="516"/>
                  </a:lnTo>
                  <a:lnTo>
                    <a:pt x="1882" y="516"/>
                  </a:lnTo>
                  <a:lnTo>
                    <a:pt x="1893" y="521"/>
                  </a:lnTo>
                  <a:lnTo>
                    <a:pt x="1899" y="527"/>
                  </a:lnTo>
                  <a:lnTo>
                    <a:pt x="1910" y="527"/>
                  </a:lnTo>
                  <a:lnTo>
                    <a:pt x="1916" y="527"/>
                  </a:lnTo>
                  <a:lnTo>
                    <a:pt x="1927" y="527"/>
                  </a:lnTo>
                  <a:lnTo>
                    <a:pt x="1933" y="521"/>
                  </a:lnTo>
                  <a:lnTo>
                    <a:pt x="1944" y="521"/>
                  </a:lnTo>
                  <a:lnTo>
                    <a:pt x="1950" y="527"/>
                  </a:lnTo>
                  <a:lnTo>
                    <a:pt x="1956" y="532"/>
                  </a:lnTo>
                  <a:lnTo>
                    <a:pt x="1967" y="527"/>
                  </a:lnTo>
                  <a:lnTo>
                    <a:pt x="1973" y="527"/>
                  </a:lnTo>
                  <a:lnTo>
                    <a:pt x="1984" y="521"/>
                  </a:lnTo>
                  <a:lnTo>
                    <a:pt x="1990" y="521"/>
                  </a:lnTo>
                  <a:lnTo>
                    <a:pt x="2001" y="527"/>
                  </a:lnTo>
                  <a:lnTo>
                    <a:pt x="2007" y="527"/>
                  </a:lnTo>
                  <a:lnTo>
                    <a:pt x="2018" y="527"/>
                  </a:lnTo>
                  <a:lnTo>
                    <a:pt x="2024" y="516"/>
                  </a:lnTo>
                  <a:lnTo>
                    <a:pt x="2029" y="521"/>
                  </a:lnTo>
                  <a:lnTo>
                    <a:pt x="2041" y="527"/>
                  </a:lnTo>
                  <a:lnTo>
                    <a:pt x="2046" y="527"/>
                  </a:lnTo>
                  <a:lnTo>
                    <a:pt x="2058" y="532"/>
                  </a:lnTo>
                  <a:lnTo>
                    <a:pt x="2063" y="527"/>
                  </a:lnTo>
                  <a:lnTo>
                    <a:pt x="2075" y="521"/>
                  </a:lnTo>
                  <a:lnTo>
                    <a:pt x="2080" y="521"/>
                  </a:lnTo>
                  <a:lnTo>
                    <a:pt x="2086" y="527"/>
                  </a:lnTo>
                  <a:lnTo>
                    <a:pt x="2097" y="532"/>
                  </a:lnTo>
                  <a:lnTo>
                    <a:pt x="2103" y="537"/>
                  </a:lnTo>
                  <a:lnTo>
                    <a:pt x="2114" y="532"/>
                  </a:lnTo>
                  <a:lnTo>
                    <a:pt x="2120" y="532"/>
                  </a:lnTo>
                  <a:lnTo>
                    <a:pt x="2131" y="527"/>
                  </a:lnTo>
                  <a:lnTo>
                    <a:pt x="2137" y="527"/>
                  </a:lnTo>
                  <a:lnTo>
                    <a:pt x="2148" y="527"/>
                  </a:lnTo>
                  <a:lnTo>
                    <a:pt x="2154" y="527"/>
                  </a:lnTo>
                  <a:lnTo>
                    <a:pt x="2160" y="527"/>
                  </a:lnTo>
                  <a:lnTo>
                    <a:pt x="2171" y="521"/>
                  </a:lnTo>
                  <a:lnTo>
                    <a:pt x="2177" y="521"/>
                  </a:lnTo>
                  <a:lnTo>
                    <a:pt x="2188" y="527"/>
                  </a:lnTo>
                  <a:lnTo>
                    <a:pt x="2194" y="527"/>
                  </a:lnTo>
                  <a:lnTo>
                    <a:pt x="2205" y="532"/>
                  </a:lnTo>
                  <a:lnTo>
                    <a:pt x="2211" y="532"/>
                  </a:lnTo>
                  <a:lnTo>
                    <a:pt x="2222" y="527"/>
                  </a:lnTo>
                  <a:lnTo>
                    <a:pt x="2228" y="521"/>
                  </a:lnTo>
                  <a:lnTo>
                    <a:pt x="2233" y="527"/>
                  </a:lnTo>
                  <a:lnTo>
                    <a:pt x="2245" y="527"/>
                  </a:lnTo>
                  <a:lnTo>
                    <a:pt x="2250" y="532"/>
                  </a:lnTo>
                  <a:lnTo>
                    <a:pt x="2262" y="532"/>
                  </a:lnTo>
                  <a:lnTo>
                    <a:pt x="2267" y="527"/>
                  </a:lnTo>
                  <a:lnTo>
                    <a:pt x="2279" y="521"/>
                  </a:lnTo>
                  <a:lnTo>
                    <a:pt x="2284" y="527"/>
                  </a:lnTo>
                  <a:lnTo>
                    <a:pt x="2296" y="527"/>
                  </a:lnTo>
                  <a:lnTo>
                    <a:pt x="2301" y="527"/>
                  </a:lnTo>
                  <a:lnTo>
                    <a:pt x="2307" y="521"/>
                  </a:lnTo>
                  <a:lnTo>
                    <a:pt x="2318" y="527"/>
                  </a:lnTo>
                  <a:lnTo>
                    <a:pt x="2324" y="521"/>
                  </a:lnTo>
                  <a:lnTo>
                    <a:pt x="2335" y="527"/>
                  </a:lnTo>
                  <a:lnTo>
                    <a:pt x="2341" y="527"/>
                  </a:lnTo>
                  <a:lnTo>
                    <a:pt x="2352" y="527"/>
                  </a:lnTo>
                  <a:lnTo>
                    <a:pt x="2358" y="527"/>
                  </a:lnTo>
                  <a:lnTo>
                    <a:pt x="2369" y="521"/>
                  </a:lnTo>
                  <a:lnTo>
                    <a:pt x="2375" y="51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66" name="Freeform 31"/>
            <p:cNvSpPr>
              <a:spLocks noChangeAspect="1"/>
            </p:cNvSpPr>
            <p:nvPr/>
          </p:nvSpPr>
          <p:spPr bwMode="auto">
            <a:xfrm>
              <a:off x="558" y="1216"/>
              <a:ext cx="1898" cy="484"/>
            </a:xfrm>
            <a:custGeom>
              <a:avLst/>
              <a:gdLst>
                <a:gd name="T0" fmla="*/ 9 w 2375"/>
                <a:gd name="T1" fmla="*/ 119 h 606"/>
                <a:gd name="T2" fmla="*/ 19 w 2375"/>
                <a:gd name="T3" fmla="*/ 120 h 606"/>
                <a:gd name="T4" fmla="*/ 31 w 2375"/>
                <a:gd name="T5" fmla="*/ 122 h 606"/>
                <a:gd name="T6" fmla="*/ 42 w 2375"/>
                <a:gd name="T7" fmla="*/ 125 h 606"/>
                <a:gd name="T8" fmla="*/ 52 w 2375"/>
                <a:gd name="T9" fmla="*/ 131 h 606"/>
                <a:gd name="T10" fmla="*/ 62 w 2375"/>
                <a:gd name="T11" fmla="*/ 130 h 606"/>
                <a:gd name="T12" fmla="*/ 74 w 2375"/>
                <a:gd name="T13" fmla="*/ 133 h 606"/>
                <a:gd name="T14" fmla="*/ 84 w 2375"/>
                <a:gd name="T15" fmla="*/ 133 h 606"/>
                <a:gd name="T16" fmla="*/ 94 w 2375"/>
                <a:gd name="T17" fmla="*/ 137 h 606"/>
                <a:gd name="T18" fmla="*/ 105 w 2375"/>
                <a:gd name="T19" fmla="*/ 135 h 606"/>
                <a:gd name="T20" fmla="*/ 115 w 2375"/>
                <a:gd name="T21" fmla="*/ 146 h 606"/>
                <a:gd name="T22" fmla="*/ 127 w 2375"/>
                <a:gd name="T23" fmla="*/ 157 h 606"/>
                <a:gd name="T24" fmla="*/ 137 w 2375"/>
                <a:gd name="T25" fmla="*/ 85 h 606"/>
                <a:gd name="T26" fmla="*/ 148 w 2375"/>
                <a:gd name="T27" fmla="*/ 10 h 606"/>
                <a:gd name="T28" fmla="*/ 157 w 2375"/>
                <a:gd name="T29" fmla="*/ 151 h 606"/>
                <a:gd name="T30" fmla="*/ 168 w 2375"/>
                <a:gd name="T31" fmla="*/ 140 h 606"/>
                <a:gd name="T32" fmla="*/ 180 w 2375"/>
                <a:gd name="T33" fmla="*/ 137 h 606"/>
                <a:gd name="T34" fmla="*/ 190 w 2375"/>
                <a:gd name="T35" fmla="*/ 141 h 606"/>
                <a:gd name="T36" fmla="*/ 201 w 2375"/>
                <a:gd name="T37" fmla="*/ 138 h 606"/>
                <a:gd name="T38" fmla="*/ 211 w 2375"/>
                <a:gd name="T39" fmla="*/ 140 h 606"/>
                <a:gd name="T40" fmla="*/ 223 w 2375"/>
                <a:gd name="T41" fmla="*/ 140 h 606"/>
                <a:gd name="T42" fmla="*/ 233 w 2375"/>
                <a:gd name="T43" fmla="*/ 142 h 606"/>
                <a:gd name="T44" fmla="*/ 243 w 2375"/>
                <a:gd name="T45" fmla="*/ 140 h 606"/>
                <a:gd name="T46" fmla="*/ 254 w 2375"/>
                <a:gd name="T47" fmla="*/ 140 h 606"/>
                <a:gd name="T48" fmla="*/ 264 w 2375"/>
                <a:gd name="T49" fmla="*/ 140 h 606"/>
                <a:gd name="T50" fmla="*/ 276 w 2375"/>
                <a:gd name="T51" fmla="*/ 141 h 606"/>
                <a:gd name="T52" fmla="*/ 286 w 2375"/>
                <a:gd name="T53" fmla="*/ 141 h 606"/>
                <a:gd name="T54" fmla="*/ 296 w 2375"/>
                <a:gd name="T55" fmla="*/ 141 h 606"/>
                <a:gd name="T56" fmla="*/ 307 w 2375"/>
                <a:gd name="T57" fmla="*/ 140 h 606"/>
                <a:gd name="T58" fmla="*/ 319 w 2375"/>
                <a:gd name="T59" fmla="*/ 140 h 606"/>
                <a:gd name="T60" fmla="*/ 329 w 2375"/>
                <a:gd name="T61" fmla="*/ 141 h 606"/>
                <a:gd name="T62" fmla="*/ 340 w 2375"/>
                <a:gd name="T63" fmla="*/ 142 h 606"/>
                <a:gd name="T64" fmla="*/ 349 w 2375"/>
                <a:gd name="T65" fmla="*/ 146 h 606"/>
                <a:gd name="T66" fmla="*/ 360 w 2375"/>
                <a:gd name="T67" fmla="*/ 145 h 606"/>
                <a:gd name="T68" fmla="*/ 372 w 2375"/>
                <a:gd name="T69" fmla="*/ 142 h 606"/>
                <a:gd name="T70" fmla="*/ 383 w 2375"/>
                <a:gd name="T71" fmla="*/ 138 h 606"/>
                <a:gd name="T72" fmla="*/ 392 w 2375"/>
                <a:gd name="T73" fmla="*/ 135 h 606"/>
                <a:gd name="T74" fmla="*/ 403 w 2375"/>
                <a:gd name="T75" fmla="*/ 133 h 606"/>
                <a:gd name="T76" fmla="*/ 413 w 2375"/>
                <a:gd name="T77" fmla="*/ 131 h 606"/>
                <a:gd name="T78" fmla="*/ 425 w 2375"/>
                <a:gd name="T79" fmla="*/ 129 h 606"/>
                <a:gd name="T80" fmla="*/ 436 w 2375"/>
                <a:gd name="T81" fmla="*/ 130 h 606"/>
                <a:gd name="T82" fmla="*/ 446 w 2375"/>
                <a:gd name="T83" fmla="*/ 131 h 606"/>
                <a:gd name="T84" fmla="*/ 456 w 2375"/>
                <a:gd name="T85" fmla="*/ 131 h 606"/>
                <a:gd name="T86" fmla="*/ 468 w 2375"/>
                <a:gd name="T87" fmla="*/ 133 h 606"/>
                <a:gd name="T88" fmla="*/ 479 w 2375"/>
                <a:gd name="T89" fmla="*/ 133 h 606"/>
                <a:gd name="T90" fmla="*/ 488 w 2375"/>
                <a:gd name="T91" fmla="*/ 133 h 606"/>
                <a:gd name="T92" fmla="*/ 499 w 2375"/>
                <a:gd name="T93" fmla="*/ 133 h 606"/>
                <a:gd name="T94" fmla="*/ 510 w 2375"/>
                <a:gd name="T95" fmla="*/ 135 h 606"/>
                <a:gd name="T96" fmla="*/ 521 w 2375"/>
                <a:gd name="T97" fmla="*/ 133 h 606"/>
                <a:gd name="T98" fmla="*/ 531 w 2375"/>
                <a:gd name="T99" fmla="*/ 133 h 606"/>
                <a:gd name="T100" fmla="*/ 542 w 2375"/>
                <a:gd name="T101" fmla="*/ 138 h 606"/>
                <a:gd name="T102" fmla="*/ 552 w 2375"/>
                <a:gd name="T103" fmla="*/ 138 h 606"/>
                <a:gd name="T104" fmla="*/ 563 w 2375"/>
                <a:gd name="T105" fmla="*/ 137 h 606"/>
                <a:gd name="T106" fmla="*/ 574 w 2375"/>
                <a:gd name="T107" fmla="*/ 137 h 606"/>
                <a:gd name="T108" fmla="*/ 585 w 2375"/>
                <a:gd name="T109" fmla="*/ 137 h 606"/>
                <a:gd name="T110" fmla="*/ 595 w 2375"/>
                <a:gd name="T111" fmla="*/ 137 h 606"/>
                <a:gd name="T112" fmla="*/ 606 w 2375"/>
                <a:gd name="T113" fmla="*/ 137 h 606"/>
                <a:gd name="T114" fmla="*/ 617 w 2375"/>
                <a:gd name="T115" fmla="*/ 133 h 6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75"/>
                <a:gd name="T175" fmla="*/ 0 h 606"/>
                <a:gd name="T176" fmla="*/ 2375 w 2375"/>
                <a:gd name="T177" fmla="*/ 606 h 6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75" h="606">
                  <a:moveTo>
                    <a:pt x="0" y="446"/>
                  </a:moveTo>
                  <a:lnTo>
                    <a:pt x="11" y="452"/>
                  </a:lnTo>
                  <a:lnTo>
                    <a:pt x="17" y="452"/>
                  </a:lnTo>
                  <a:lnTo>
                    <a:pt x="28" y="457"/>
                  </a:lnTo>
                  <a:lnTo>
                    <a:pt x="34" y="457"/>
                  </a:lnTo>
                  <a:lnTo>
                    <a:pt x="45" y="457"/>
                  </a:lnTo>
                  <a:lnTo>
                    <a:pt x="51" y="462"/>
                  </a:lnTo>
                  <a:lnTo>
                    <a:pt x="62" y="468"/>
                  </a:lnTo>
                  <a:lnTo>
                    <a:pt x="68" y="468"/>
                  </a:lnTo>
                  <a:lnTo>
                    <a:pt x="73" y="462"/>
                  </a:lnTo>
                  <a:lnTo>
                    <a:pt x="85" y="457"/>
                  </a:lnTo>
                  <a:lnTo>
                    <a:pt x="90" y="462"/>
                  </a:lnTo>
                  <a:lnTo>
                    <a:pt x="102" y="468"/>
                  </a:lnTo>
                  <a:lnTo>
                    <a:pt x="107" y="473"/>
                  </a:lnTo>
                  <a:lnTo>
                    <a:pt x="119" y="468"/>
                  </a:lnTo>
                  <a:lnTo>
                    <a:pt x="124" y="457"/>
                  </a:lnTo>
                  <a:lnTo>
                    <a:pt x="136" y="446"/>
                  </a:lnTo>
                  <a:lnTo>
                    <a:pt x="141" y="457"/>
                  </a:lnTo>
                  <a:lnTo>
                    <a:pt x="147" y="473"/>
                  </a:lnTo>
                  <a:lnTo>
                    <a:pt x="158" y="478"/>
                  </a:lnTo>
                  <a:lnTo>
                    <a:pt x="164" y="494"/>
                  </a:lnTo>
                  <a:lnTo>
                    <a:pt x="175" y="489"/>
                  </a:lnTo>
                  <a:lnTo>
                    <a:pt x="181" y="494"/>
                  </a:lnTo>
                  <a:lnTo>
                    <a:pt x="192" y="499"/>
                  </a:lnTo>
                  <a:lnTo>
                    <a:pt x="198" y="505"/>
                  </a:lnTo>
                  <a:lnTo>
                    <a:pt x="209" y="510"/>
                  </a:lnTo>
                  <a:lnTo>
                    <a:pt x="215" y="510"/>
                  </a:lnTo>
                  <a:lnTo>
                    <a:pt x="221" y="510"/>
                  </a:lnTo>
                  <a:lnTo>
                    <a:pt x="232" y="505"/>
                  </a:lnTo>
                  <a:lnTo>
                    <a:pt x="238" y="499"/>
                  </a:lnTo>
                  <a:lnTo>
                    <a:pt x="249" y="505"/>
                  </a:lnTo>
                  <a:lnTo>
                    <a:pt x="255" y="510"/>
                  </a:lnTo>
                  <a:lnTo>
                    <a:pt x="266" y="515"/>
                  </a:lnTo>
                  <a:lnTo>
                    <a:pt x="272" y="515"/>
                  </a:lnTo>
                  <a:lnTo>
                    <a:pt x="283" y="515"/>
                  </a:lnTo>
                  <a:lnTo>
                    <a:pt x="289" y="515"/>
                  </a:lnTo>
                  <a:lnTo>
                    <a:pt x="294" y="515"/>
                  </a:lnTo>
                  <a:lnTo>
                    <a:pt x="306" y="521"/>
                  </a:lnTo>
                  <a:lnTo>
                    <a:pt x="311" y="526"/>
                  </a:lnTo>
                  <a:lnTo>
                    <a:pt x="323" y="515"/>
                  </a:lnTo>
                  <a:lnTo>
                    <a:pt x="328" y="510"/>
                  </a:lnTo>
                  <a:lnTo>
                    <a:pt x="340" y="510"/>
                  </a:lnTo>
                  <a:lnTo>
                    <a:pt x="345" y="510"/>
                  </a:lnTo>
                  <a:lnTo>
                    <a:pt x="357" y="515"/>
                  </a:lnTo>
                  <a:lnTo>
                    <a:pt x="362" y="526"/>
                  </a:lnTo>
                  <a:lnTo>
                    <a:pt x="368" y="515"/>
                  </a:lnTo>
                  <a:lnTo>
                    <a:pt x="379" y="521"/>
                  </a:lnTo>
                  <a:lnTo>
                    <a:pt x="385" y="510"/>
                  </a:lnTo>
                  <a:lnTo>
                    <a:pt x="396" y="515"/>
                  </a:lnTo>
                  <a:lnTo>
                    <a:pt x="402" y="521"/>
                  </a:lnTo>
                  <a:lnTo>
                    <a:pt x="413" y="526"/>
                  </a:lnTo>
                  <a:lnTo>
                    <a:pt x="419" y="531"/>
                  </a:lnTo>
                  <a:lnTo>
                    <a:pt x="425" y="537"/>
                  </a:lnTo>
                  <a:lnTo>
                    <a:pt x="436" y="547"/>
                  </a:lnTo>
                  <a:lnTo>
                    <a:pt x="442" y="563"/>
                  </a:lnTo>
                  <a:lnTo>
                    <a:pt x="453" y="563"/>
                  </a:lnTo>
                  <a:lnTo>
                    <a:pt x="459" y="568"/>
                  </a:lnTo>
                  <a:lnTo>
                    <a:pt x="470" y="595"/>
                  </a:lnTo>
                  <a:lnTo>
                    <a:pt x="476" y="606"/>
                  </a:lnTo>
                  <a:lnTo>
                    <a:pt x="487" y="606"/>
                  </a:lnTo>
                  <a:lnTo>
                    <a:pt x="493" y="579"/>
                  </a:lnTo>
                  <a:lnTo>
                    <a:pt x="498" y="537"/>
                  </a:lnTo>
                  <a:lnTo>
                    <a:pt x="510" y="483"/>
                  </a:lnTo>
                  <a:lnTo>
                    <a:pt x="515" y="414"/>
                  </a:lnTo>
                  <a:lnTo>
                    <a:pt x="527" y="329"/>
                  </a:lnTo>
                  <a:lnTo>
                    <a:pt x="533" y="212"/>
                  </a:lnTo>
                  <a:lnTo>
                    <a:pt x="544" y="101"/>
                  </a:lnTo>
                  <a:lnTo>
                    <a:pt x="550" y="32"/>
                  </a:lnTo>
                  <a:lnTo>
                    <a:pt x="561" y="0"/>
                  </a:lnTo>
                  <a:lnTo>
                    <a:pt x="567" y="37"/>
                  </a:lnTo>
                  <a:lnTo>
                    <a:pt x="572" y="149"/>
                  </a:lnTo>
                  <a:lnTo>
                    <a:pt x="584" y="308"/>
                  </a:lnTo>
                  <a:lnTo>
                    <a:pt x="589" y="462"/>
                  </a:lnTo>
                  <a:lnTo>
                    <a:pt x="601" y="553"/>
                  </a:lnTo>
                  <a:lnTo>
                    <a:pt x="606" y="584"/>
                  </a:lnTo>
                  <a:lnTo>
                    <a:pt x="618" y="579"/>
                  </a:lnTo>
                  <a:lnTo>
                    <a:pt x="623" y="553"/>
                  </a:lnTo>
                  <a:lnTo>
                    <a:pt x="635" y="537"/>
                  </a:lnTo>
                  <a:lnTo>
                    <a:pt x="640" y="531"/>
                  </a:lnTo>
                  <a:lnTo>
                    <a:pt x="646" y="537"/>
                  </a:lnTo>
                  <a:lnTo>
                    <a:pt x="657" y="542"/>
                  </a:lnTo>
                  <a:lnTo>
                    <a:pt x="663" y="537"/>
                  </a:lnTo>
                  <a:lnTo>
                    <a:pt x="674" y="531"/>
                  </a:lnTo>
                  <a:lnTo>
                    <a:pt x="680" y="526"/>
                  </a:lnTo>
                  <a:lnTo>
                    <a:pt x="691" y="526"/>
                  </a:lnTo>
                  <a:lnTo>
                    <a:pt x="697" y="531"/>
                  </a:lnTo>
                  <a:lnTo>
                    <a:pt x="708" y="537"/>
                  </a:lnTo>
                  <a:lnTo>
                    <a:pt x="714" y="542"/>
                  </a:lnTo>
                  <a:lnTo>
                    <a:pt x="720" y="531"/>
                  </a:lnTo>
                  <a:lnTo>
                    <a:pt x="731" y="542"/>
                  </a:lnTo>
                  <a:lnTo>
                    <a:pt x="737" y="537"/>
                  </a:lnTo>
                  <a:lnTo>
                    <a:pt x="748" y="537"/>
                  </a:lnTo>
                  <a:lnTo>
                    <a:pt x="754" y="537"/>
                  </a:lnTo>
                  <a:lnTo>
                    <a:pt x="765" y="537"/>
                  </a:lnTo>
                  <a:lnTo>
                    <a:pt x="771" y="531"/>
                  </a:lnTo>
                  <a:lnTo>
                    <a:pt x="782" y="537"/>
                  </a:lnTo>
                  <a:lnTo>
                    <a:pt x="788" y="537"/>
                  </a:lnTo>
                  <a:lnTo>
                    <a:pt x="793" y="542"/>
                  </a:lnTo>
                  <a:lnTo>
                    <a:pt x="805" y="547"/>
                  </a:lnTo>
                  <a:lnTo>
                    <a:pt x="810" y="537"/>
                  </a:lnTo>
                  <a:lnTo>
                    <a:pt x="822" y="531"/>
                  </a:lnTo>
                  <a:lnTo>
                    <a:pt x="827" y="526"/>
                  </a:lnTo>
                  <a:lnTo>
                    <a:pt x="839" y="531"/>
                  </a:lnTo>
                  <a:lnTo>
                    <a:pt x="844" y="531"/>
                  </a:lnTo>
                  <a:lnTo>
                    <a:pt x="856" y="537"/>
                  </a:lnTo>
                  <a:lnTo>
                    <a:pt x="861" y="542"/>
                  </a:lnTo>
                  <a:lnTo>
                    <a:pt x="867" y="537"/>
                  </a:lnTo>
                  <a:lnTo>
                    <a:pt x="878" y="542"/>
                  </a:lnTo>
                  <a:lnTo>
                    <a:pt x="884" y="542"/>
                  </a:lnTo>
                  <a:lnTo>
                    <a:pt x="895" y="547"/>
                  </a:lnTo>
                  <a:lnTo>
                    <a:pt x="901" y="547"/>
                  </a:lnTo>
                  <a:lnTo>
                    <a:pt x="912" y="542"/>
                  </a:lnTo>
                  <a:lnTo>
                    <a:pt x="918" y="537"/>
                  </a:lnTo>
                  <a:lnTo>
                    <a:pt x="929" y="537"/>
                  </a:lnTo>
                  <a:lnTo>
                    <a:pt x="935" y="537"/>
                  </a:lnTo>
                  <a:lnTo>
                    <a:pt x="941" y="542"/>
                  </a:lnTo>
                  <a:lnTo>
                    <a:pt x="952" y="547"/>
                  </a:lnTo>
                  <a:lnTo>
                    <a:pt x="958" y="531"/>
                  </a:lnTo>
                  <a:lnTo>
                    <a:pt x="969" y="531"/>
                  </a:lnTo>
                  <a:lnTo>
                    <a:pt x="975" y="537"/>
                  </a:lnTo>
                  <a:lnTo>
                    <a:pt x="986" y="537"/>
                  </a:lnTo>
                  <a:lnTo>
                    <a:pt x="992" y="537"/>
                  </a:lnTo>
                  <a:lnTo>
                    <a:pt x="1003" y="537"/>
                  </a:lnTo>
                  <a:lnTo>
                    <a:pt x="1009" y="542"/>
                  </a:lnTo>
                  <a:lnTo>
                    <a:pt x="1014" y="537"/>
                  </a:lnTo>
                  <a:lnTo>
                    <a:pt x="1026" y="542"/>
                  </a:lnTo>
                  <a:lnTo>
                    <a:pt x="1031" y="547"/>
                  </a:lnTo>
                  <a:lnTo>
                    <a:pt x="1043" y="547"/>
                  </a:lnTo>
                  <a:lnTo>
                    <a:pt x="1048" y="547"/>
                  </a:lnTo>
                  <a:lnTo>
                    <a:pt x="1060" y="542"/>
                  </a:lnTo>
                  <a:lnTo>
                    <a:pt x="1065" y="537"/>
                  </a:lnTo>
                  <a:lnTo>
                    <a:pt x="1077" y="531"/>
                  </a:lnTo>
                  <a:lnTo>
                    <a:pt x="1082" y="537"/>
                  </a:lnTo>
                  <a:lnTo>
                    <a:pt x="1088" y="537"/>
                  </a:lnTo>
                  <a:lnTo>
                    <a:pt x="1099" y="542"/>
                  </a:lnTo>
                  <a:lnTo>
                    <a:pt x="1105" y="537"/>
                  </a:lnTo>
                  <a:lnTo>
                    <a:pt x="1116" y="537"/>
                  </a:lnTo>
                  <a:lnTo>
                    <a:pt x="1122" y="537"/>
                  </a:lnTo>
                  <a:lnTo>
                    <a:pt x="1133" y="542"/>
                  </a:lnTo>
                  <a:lnTo>
                    <a:pt x="1139" y="542"/>
                  </a:lnTo>
                  <a:lnTo>
                    <a:pt x="1150" y="547"/>
                  </a:lnTo>
                  <a:lnTo>
                    <a:pt x="1156" y="542"/>
                  </a:lnTo>
                  <a:lnTo>
                    <a:pt x="1162" y="542"/>
                  </a:lnTo>
                  <a:lnTo>
                    <a:pt x="1173" y="537"/>
                  </a:lnTo>
                  <a:lnTo>
                    <a:pt x="1179" y="537"/>
                  </a:lnTo>
                  <a:lnTo>
                    <a:pt x="1190" y="547"/>
                  </a:lnTo>
                  <a:lnTo>
                    <a:pt x="1196" y="547"/>
                  </a:lnTo>
                  <a:lnTo>
                    <a:pt x="1207" y="542"/>
                  </a:lnTo>
                  <a:lnTo>
                    <a:pt x="1213" y="537"/>
                  </a:lnTo>
                  <a:lnTo>
                    <a:pt x="1224" y="537"/>
                  </a:lnTo>
                  <a:lnTo>
                    <a:pt x="1230" y="537"/>
                  </a:lnTo>
                  <a:lnTo>
                    <a:pt x="1236" y="547"/>
                  </a:lnTo>
                  <a:lnTo>
                    <a:pt x="1247" y="547"/>
                  </a:lnTo>
                  <a:lnTo>
                    <a:pt x="1253" y="547"/>
                  </a:lnTo>
                  <a:lnTo>
                    <a:pt x="1264" y="542"/>
                  </a:lnTo>
                  <a:lnTo>
                    <a:pt x="1270" y="542"/>
                  </a:lnTo>
                  <a:lnTo>
                    <a:pt x="1281" y="537"/>
                  </a:lnTo>
                  <a:lnTo>
                    <a:pt x="1287" y="547"/>
                  </a:lnTo>
                  <a:lnTo>
                    <a:pt x="1292" y="547"/>
                  </a:lnTo>
                  <a:lnTo>
                    <a:pt x="1304" y="547"/>
                  </a:lnTo>
                  <a:lnTo>
                    <a:pt x="1309" y="547"/>
                  </a:lnTo>
                  <a:lnTo>
                    <a:pt x="1321" y="553"/>
                  </a:lnTo>
                  <a:lnTo>
                    <a:pt x="1326" y="547"/>
                  </a:lnTo>
                  <a:lnTo>
                    <a:pt x="1338" y="553"/>
                  </a:lnTo>
                  <a:lnTo>
                    <a:pt x="1343" y="563"/>
                  </a:lnTo>
                  <a:lnTo>
                    <a:pt x="1355" y="553"/>
                  </a:lnTo>
                  <a:lnTo>
                    <a:pt x="1360" y="547"/>
                  </a:lnTo>
                  <a:lnTo>
                    <a:pt x="1366" y="547"/>
                  </a:lnTo>
                  <a:lnTo>
                    <a:pt x="1377" y="547"/>
                  </a:lnTo>
                  <a:lnTo>
                    <a:pt x="1383" y="558"/>
                  </a:lnTo>
                  <a:lnTo>
                    <a:pt x="1394" y="558"/>
                  </a:lnTo>
                  <a:lnTo>
                    <a:pt x="1400" y="553"/>
                  </a:lnTo>
                  <a:lnTo>
                    <a:pt x="1411" y="553"/>
                  </a:lnTo>
                  <a:lnTo>
                    <a:pt x="1417" y="547"/>
                  </a:lnTo>
                  <a:lnTo>
                    <a:pt x="1428" y="547"/>
                  </a:lnTo>
                  <a:lnTo>
                    <a:pt x="1434" y="553"/>
                  </a:lnTo>
                  <a:lnTo>
                    <a:pt x="1440" y="553"/>
                  </a:lnTo>
                  <a:lnTo>
                    <a:pt x="1451" y="547"/>
                  </a:lnTo>
                  <a:lnTo>
                    <a:pt x="1457" y="537"/>
                  </a:lnTo>
                  <a:lnTo>
                    <a:pt x="1468" y="531"/>
                  </a:lnTo>
                  <a:lnTo>
                    <a:pt x="1474" y="531"/>
                  </a:lnTo>
                  <a:lnTo>
                    <a:pt x="1485" y="537"/>
                  </a:lnTo>
                  <a:lnTo>
                    <a:pt x="1491" y="542"/>
                  </a:lnTo>
                  <a:lnTo>
                    <a:pt x="1502" y="526"/>
                  </a:lnTo>
                  <a:lnTo>
                    <a:pt x="1508" y="521"/>
                  </a:lnTo>
                  <a:lnTo>
                    <a:pt x="1513" y="521"/>
                  </a:lnTo>
                  <a:lnTo>
                    <a:pt x="1525" y="515"/>
                  </a:lnTo>
                  <a:lnTo>
                    <a:pt x="1530" y="521"/>
                  </a:lnTo>
                  <a:lnTo>
                    <a:pt x="1542" y="515"/>
                  </a:lnTo>
                  <a:lnTo>
                    <a:pt x="1547" y="515"/>
                  </a:lnTo>
                  <a:lnTo>
                    <a:pt x="1559" y="510"/>
                  </a:lnTo>
                  <a:lnTo>
                    <a:pt x="1564" y="499"/>
                  </a:lnTo>
                  <a:lnTo>
                    <a:pt x="1576" y="499"/>
                  </a:lnTo>
                  <a:lnTo>
                    <a:pt x="1581" y="499"/>
                  </a:lnTo>
                  <a:lnTo>
                    <a:pt x="1587" y="505"/>
                  </a:lnTo>
                  <a:lnTo>
                    <a:pt x="1598" y="499"/>
                  </a:lnTo>
                  <a:lnTo>
                    <a:pt x="1604" y="494"/>
                  </a:lnTo>
                  <a:lnTo>
                    <a:pt x="1615" y="489"/>
                  </a:lnTo>
                  <a:lnTo>
                    <a:pt x="1621" y="494"/>
                  </a:lnTo>
                  <a:lnTo>
                    <a:pt x="1632" y="494"/>
                  </a:lnTo>
                  <a:lnTo>
                    <a:pt x="1638" y="499"/>
                  </a:lnTo>
                  <a:lnTo>
                    <a:pt x="1649" y="499"/>
                  </a:lnTo>
                  <a:lnTo>
                    <a:pt x="1655" y="494"/>
                  </a:lnTo>
                  <a:lnTo>
                    <a:pt x="1661" y="499"/>
                  </a:lnTo>
                  <a:lnTo>
                    <a:pt x="1672" y="499"/>
                  </a:lnTo>
                  <a:lnTo>
                    <a:pt x="1678" y="494"/>
                  </a:lnTo>
                  <a:lnTo>
                    <a:pt x="1689" y="499"/>
                  </a:lnTo>
                  <a:lnTo>
                    <a:pt x="1695" y="499"/>
                  </a:lnTo>
                  <a:lnTo>
                    <a:pt x="1706" y="499"/>
                  </a:lnTo>
                  <a:lnTo>
                    <a:pt x="1712" y="505"/>
                  </a:lnTo>
                  <a:lnTo>
                    <a:pt x="1723" y="505"/>
                  </a:lnTo>
                  <a:lnTo>
                    <a:pt x="1729" y="505"/>
                  </a:lnTo>
                  <a:lnTo>
                    <a:pt x="1734" y="505"/>
                  </a:lnTo>
                  <a:lnTo>
                    <a:pt x="1746" y="510"/>
                  </a:lnTo>
                  <a:lnTo>
                    <a:pt x="1751" y="505"/>
                  </a:lnTo>
                  <a:lnTo>
                    <a:pt x="1763" y="505"/>
                  </a:lnTo>
                  <a:lnTo>
                    <a:pt x="1768" y="510"/>
                  </a:lnTo>
                  <a:lnTo>
                    <a:pt x="1780" y="510"/>
                  </a:lnTo>
                  <a:lnTo>
                    <a:pt x="1785" y="515"/>
                  </a:lnTo>
                  <a:lnTo>
                    <a:pt x="1797" y="510"/>
                  </a:lnTo>
                  <a:lnTo>
                    <a:pt x="1803" y="510"/>
                  </a:lnTo>
                  <a:lnTo>
                    <a:pt x="1808" y="505"/>
                  </a:lnTo>
                  <a:lnTo>
                    <a:pt x="1820" y="510"/>
                  </a:lnTo>
                  <a:lnTo>
                    <a:pt x="1825" y="510"/>
                  </a:lnTo>
                  <a:lnTo>
                    <a:pt x="1837" y="515"/>
                  </a:lnTo>
                  <a:lnTo>
                    <a:pt x="1842" y="510"/>
                  </a:lnTo>
                  <a:lnTo>
                    <a:pt x="1854" y="510"/>
                  </a:lnTo>
                  <a:lnTo>
                    <a:pt x="1859" y="505"/>
                  </a:lnTo>
                  <a:lnTo>
                    <a:pt x="1871" y="510"/>
                  </a:lnTo>
                  <a:lnTo>
                    <a:pt x="1876" y="515"/>
                  </a:lnTo>
                  <a:lnTo>
                    <a:pt x="1882" y="515"/>
                  </a:lnTo>
                  <a:lnTo>
                    <a:pt x="1893" y="510"/>
                  </a:lnTo>
                  <a:lnTo>
                    <a:pt x="1899" y="510"/>
                  </a:lnTo>
                  <a:lnTo>
                    <a:pt x="1910" y="515"/>
                  </a:lnTo>
                  <a:lnTo>
                    <a:pt x="1916" y="510"/>
                  </a:lnTo>
                  <a:lnTo>
                    <a:pt x="1927" y="521"/>
                  </a:lnTo>
                  <a:lnTo>
                    <a:pt x="1933" y="521"/>
                  </a:lnTo>
                  <a:lnTo>
                    <a:pt x="1944" y="526"/>
                  </a:lnTo>
                  <a:lnTo>
                    <a:pt x="1950" y="521"/>
                  </a:lnTo>
                  <a:lnTo>
                    <a:pt x="1956" y="521"/>
                  </a:lnTo>
                  <a:lnTo>
                    <a:pt x="1967" y="526"/>
                  </a:lnTo>
                  <a:lnTo>
                    <a:pt x="1973" y="526"/>
                  </a:lnTo>
                  <a:lnTo>
                    <a:pt x="1984" y="526"/>
                  </a:lnTo>
                  <a:lnTo>
                    <a:pt x="1990" y="521"/>
                  </a:lnTo>
                  <a:lnTo>
                    <a:pt x="2001" y="515"/>
                  </a:lnTo>
                  <a:lnTo>
                    <a:pt x="2007" y="515"/>
                  </a:lnTo>
                  <a:lnTo>
                    <a:pt x="2018" y="515"/>
                  </a:lnTo>
                  <a:lnTo>
                    <a:pt x="2024" y="521"/>
                  </a:lnTo>
                  <a:lnTo>
                    <a:pt x="2029" y="526"/>
                  </a:lnTo>
                  <a:lnTo>
                    <a:pt x="2041" y="515"/>
                  </a:lnTo>
                  <a:lnTo>
                    <a:pt x="2046" y="521"/>
                  </a:lnTo>
                  <a:lnTo>
                    <a:pt x="2058" y="521"/>
                  </a:lnTo>
                  <a:lnTo>
                    <a:pt x="2063" y="526"/>
                  </a:lnTo>
                  <a:lnTo>
                    <a:pt x="2075" y="526"/>
                  </a:lnTo>
                  <a:lnTo>
                    <a:pt x="2080" y="531"/>
                  </a:lnTo>
                  <a:lnTo>
                    <a:pt x="2086" y="526"/>
                  </a:lnTo>
                  <a:lnTo>
                    <a:pt x="2097" y="521"/>
                  </a:lnTo>
                  <a:lnTo>
                    <a:pt x="2103" y="515"/>
                  </a:lnTo>
                  <a:lnTo>
                    <a:pt x="2114" y="526"/>
                  </a:lnTo>
                  <a:lnTo>
                    <a:pt x="2120" y="531"/>
                  </a:lnTo>
                  <a:lnTo>
                    <a:pt x="2131" y="537"/>
                  </a:lnTo>
                  <a:lnTo>
                    <a:pt x="2137" y="526"/>
                  </a:lnTo>
                  <a:lnTo>
                    <a:pt x="2148" y="521"/>
                  </a:lnTo>
                  <a:lnTo>
                    <a:pt x="2154" y="526"/>
                  </a:lnTo>
                  <a:lnTo>
                    <a:pt x="2160" y="526"/>
                  </a:lnTo>
                  <a:lnTo>
                    <a:pt x="2171" y="531"/>
                  </a:lnTo>
                  <a:lnTo>
                    <a:pt x="2177" y="537"/>
                  </a:lnTo>
                  <a:lnTo>
                    <a:pt x="2188" y="531"/>
                  </a:lnTo>
                  <a:lnTo>
                    <a:pt x="2194" y="526"/>
                  </a:lnTo>
                  <a:lnTo>
                    <a:pt x="2205" y="526"/>
                  </a:lnTo>
                  <a:lnTo>
                    <a:pt x="2211" y="526"/>
                  </a:lnTo>
                  <a:lnTo>
                    <a:pt x="2222" y="526"/>
                  </a:lnTo>
                  <a:lnTo>
                    <a:pt x="2228" y="526"/>
                  </a:lnTo>
                  <a:lnTo>
                    <a:pt x="2233" y="521"/>
                  </a:lnTo>
                  <a:lnTo>
                    <a:pt x="2245" y="526"/>
                  </a:lnTo>
                  <a:lnTo>
                    <a:pt x="2250" y="515"/>
                  </a:lnTo>
                  <a:lnTo>
                    <a:pt x="2262" y="521"/>
                  </a:lnTo>
                  <a:lnTo>
                    <a:pt x="2267" y="521"/>
                  </a:lnTo>
                  <a:lnTo>
                    <a:pt x="2279" y="526"/>
                  </a:lnTo>
                  <a:lnTo>
                    <a:pt x="2284" y="526"/>
                  </a:lnTo>
                  <a:lnTo>
                    <a:pt x="2296" y="515"/>
                  </a:lnTo>
                  <a:lnTo>
                    <a:pt x="2301" y="510"/>
                  </a:lnTo>
                  <a:lnTo>
                    <a:pt x="2307" y="521"/>
                  </a:lnTo>
                  <a:lnTo>
                    <a:pt x="2318" y="526"/>
                  </a:lnTo>
                  <a:lnTo>
                    <a:pt x="2324" y="526"/>
                  </a:lnTo>
                  <a:lnTo>
                    <a:pt x="2335" y="526"/>
                  </a:lnTo>
                  <a:lnTo>
                    <a:pt x="2341" y="521"/>
                  </a:lnTo>
                  <a:lnTo>
                    <a:pt x="2352" y="515"/>
                  </a:lnTo>
                  <a:lnTo>
                    <a:pt x="2358" y="510"/>
                  </a:lnTo>
                  <a:lnTo>
                    <a:pt x="2369" y="510"/>
                  </a:lnTo>
                  <a:lnTo>
                    <a:pt x="2375" y="51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5" name="Group 93"/>
          <p:cNvGrpSpPr>
            <a:grpSpLocks/>
          </p:cNvGrpSpPr>
          <p:nvPr/>
        </p:nvGrpSpPr>
        <p:grpSpPr bwMode="auto">
          <a:xfrm>
            <a:off x="4891088" y="1439863"/>
            <a:ext cx="3449637" cy="2516187"/>
            <a:chOff x="3081" y="1063"/>
            <a:chExt cx="2173" cy="1585"/>
          </a:xfrm>
        </p:grpSpPr>
        <p:sp>
          <p:nvSpPr>
            <p:cNvPr id="46181" name="Line 33"/>
            <p:cNvSpPr>
              <a:spLocks noChangeAspect="1" noChangeShapeType="1"/>
            </p:cNvSpPr>
            <p:nvPr/>
          </p:nvSpPr>
          <p:spPr bwMode="auto">
            <a:xfrm>
              <a:off x="3217" y="2546"/>
              <a:ext cx="196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82" name="Line 34"/>
            <p:cNvSpPr>
              <a:spLocks noChangeAspect="1" noChangeShapeType="1"/>
            </p:cNvSpPr>
            <p:nvPr/>
          </p:nvSpPr>
          <p:spPr bwMode="auto">
            <a:xfrm flipV="1">
              <a:off x="3217" y="1097"/>
              <a:ext cx="1" cy="14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83" name="Line 35"/>
            <p:cNvSpPr>
              <a:spLocks noChangeAspect="1" noChangeShapeType="1"/>
            </p:cNvSpPr>
            <p:nvPr/>
          </p:nvSpPr>
          <p:spPr bwMode="auto">
            <a:xfrm flipV="1">
              <a:off x="3217" y="252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84" name="Rectangle 36"/>
            <p:cNvSpPr>
              <a:spLocks noChangeAspect="1" noChangeArrowheads="1"/>
            </p:cNvSpPr>
            <p:nvPr/>
          </p:nvSpPr>
          <p:spPr bwMode="auto">
            <a:xfrm>
              <a:off x="3203" y="2562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185" name="Line 37"/>
            <p:cNvSpPr>
              <a:spLocks noChangeAspect="1" noChangeShapeType="1"/>
            </p:cNvSpPr>
            <p:nvPr/>
          </p:nvSpPr>
          <p:spPr bwMode="auto">
            <a:xfrm flipV="1">
              <a:off x="3543" y="252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86" name="Rectangle 38"/>
            <p:cNvSpPr>
              <a:spLocks noChangeAspect="1" noChangeArrowheads="1"/>
            </p:cNvSpPr>
            <p:nvPr/>
          </p:nvSpPr>
          <p:spPr bwMode="auto">
            <a:xfrm>
              <a:off x="3511" y="2562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50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187" name="Line 39"/>
            <p:cNvSpPr>
              <a:spLocks noChangeAspect="1" noChangeShapeType="1"/>
            </p:cNvSpPr>
            <p:nvPr/>
          </p:nvSpPr>
          <p:spPr bwMode="auto">
            <a:xfrm flipV="1">
              <a:off x="3869" y="252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88" name="Rectangle 40"/>
            <p:cNvSpPr>
              <a:spLocks noChangeAspect="1" noChangeArrowheads="1"/>
            </p:cNvSpPr>
            <p:nvPr/>
          </p:nvSpPr>
          <p:spPr bwMode="auto">
            <a:xfrm>
              <a:off x="3825" y="2562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100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189" name="Line 41"/>
            <p:cNvSpPr>
              <a:spLocks noChangeAspect="1" noChangeShapeType="1"/>
            </p:cNvSpPr>
            <p:nvPr/>
          </p:nvSpPr>
          <p:spPr bwMode="auto">
            <a:xfrm flipV="1">
              <a:off x="4200" y="252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90" name="Rectangle 42"/>
            <p:cNvSpPr>
              <a:spLocks noChangeAspect="1" noChangeArrowheads="1"/>
            </p:cNvSpPr>
            <p:nvPr/>
          </p:nvSpPr>
          <p:spPr bwMode="auto">
            <a:xfrm>
              <a:off x="4156" y="2562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150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191" name="Line 43"/>
            <p:cNvSpPr>
              <a:spLocks noChangeAspect="1" noChangeShapeType="1"/>
            </p:cNvSpPr>
            <p:nvPr/>
          </p:nvSpPr>
          <p:spPr bwMode="auto">
            <a:xfrm flipV="1">
              <a:off x="4526" y="252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92" name="Rectangle 44"/>
            <p:cNvSpPr>
              <a:spLocks noChangeAspect="1" noChangeArrowheads="1"/>
            </p:cNvSpPr>
            <p:nvPr/>
          </p:nvSpPr>
          <p:spPr bwMode="auto">
            <a:xfrm>
              <a:off x="4482" y="2562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193" name="Line 45"/>
            <p:cNvSpPr>
              <a:spLocks noChangeAspect="1" noChangeShapeType="1"/>
            </p:cNvSpPr>
            <p:nvPr/>
          </p:nvSpPr>
          <p:spPr bwMode="auto">
            <a:xfrm flipV="1">
              <a:off x="4853" y="2529"/>
              <a:ext cx="1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94" name="Rectangle 46"/>
            <p:cNvSpPr>
              <a:spLocks noChangeAspect="1" noChangeArrowheads="1"/>
            </p:cNvSpPr>
            <p:nvPr/>
          </p:nvSpPr>
          <p:spPr bwMode="auto">
            <a:xfrm>
              <a:off x="4808" y="2562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250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195" name="Line 47"/>
            <p:cNvSpPr>
              <a:spLocks noChangeAspect="1" noChangeShapeType="1"/>
            </p:cNvSpPr>
            <p:nvPr/>
          </p:nvSpPr>
          <p:spPr bwMode="auto">
            <a:xfrm flipV="1">
              <a:off x="5180" y="2529"/>
              <a:ext cx="0" cy="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96" name="Rectangle 48"/>
            <p:cNvSpPr>
              <a:spLocks noChangeAspect="1" noChangeArrowheads="1"/>
            </p:cNvSpPr>
            <p:nvPr/>
          </p:nvSpPr>
          <p:spPr bwMode="auto">
            <a:xfrm>
              <a:off x="5134" y="2562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300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197" name="Line 49"/>
            <p:cNvSpPr>
              <a:spLocks noChangeAspect="1" noChangeShapeType="1"/>
            </p:cNvSpPr>
            <p:nvPr/>
          </p:nvSpPr>
          <p:spPr bwMode="auto">
            <a:xfrm>
              <a:off x="3217" y="2546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98" name="Rectangle 50"/>
            <p:cNvSpPr>
              <a:spLocks noChangeAspect="1" noChangeArrowheads="1"/>
            </p:cNvSpPr>
            <p:nvPr/>
          </p:nvSpPr>
          <p:spPr bwMode="auto">
            <a:xfrm>
              <a:off x="3131" y="2512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199" name="Rectangle 51"/>
            <p:cNvSpPr>
              <a:spLocks noChangeAspect="1" noChangeArrowheads="1"/>
            </p:cNvSpPr>
            <p:nvPr/>
          </p:nvSpPr>
          <p:spPr bwMode="auto">
            <a:xfrm>
              <a:off x="3081" y="2271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0.5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200" name="Rectangle 52"/>
            <p:cNvSpPr>
              <a:spLocks noChangeAspect="1" noChangeArrowheads="1"/>
            </p:cNvSpPr>
            <p:nvPr/>
          </p:nvSpPr>
          <p:spPr bwMode="auto">
            <a:xfrm>
              <a:off x="3131" y="2027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1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201" name="Rectangle 53"/>
            <p:cNvSpPr>
              <a:spLocks noChangeAspect="1" noChangeArrowheads="1"/>
            </p:cNvSpPr>
            <p:nvPr/>
          </p:nvSpPr>
          <p:spPr bwMode="auto">
            <a:xfrm>
              <a:off x="3081" y="1789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1.5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202" name="Rectangle 54"/>
            <p:cNvSpPr>
              <a:spLocks noChangeAspect="1" noChangeArrowheads="1"/>
            </p:cNvSpPr>
            <p:nvPr/>
          </p:nvSpPr>
          <p:spPr bwMode="auto">
            <a:xfrm>
              <a:off x="3131" y="1547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203" name="Line 55"/>
            <p:cNvSpPr>
              <a:spLocks noChangeAspect="1" noChangeShapeType="1"/>
            </p:cNvSpPr>
            <p:nvPr/>
          </p:nvSpPr>
          <p:spPr bwMode="auto">
            <a:xfrm>
              <a:off x="3217" y="133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04" name="Rectangle 56"/>
            <p:cNvSpPr>
              <a:spLocks noChangeAspect="1" noChangeArrowheads="1"/>
            </p:cNvSpPr>
            <p:nvPr/>
          </p:nvSpPr>
          <p:spPr bwMode="auto">
            <a:xfrm>
              <a:off x="3081" y="1304"/>
              <a:ext cx="10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2.5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205" name="Line 57"/>
            <p:cNvSpPr>
              <a:spLocks noChangeAspect="1" noChangeShapeType="1"/>
            </p:cNvSpPr>
            <p:nvPr/>
          </p:nvSpPr>
          <p:spPr bwMode="auto">
            <a:xfrm>
              <a:off x="3217" y="1097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06" name="Rectangle 58"/>
            <p:cNvSpPr>
              <a:spLocks noChangeAspect="1" noChangeArrowheads="1"/>
            </p:cNvSpPr>
            <p:nvPr/>
          </p:nvSpPr>
          <p:spPr bwMode="auto">
            <a:xfrm>
              <a:off x="3131" y="1063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3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207" name="Line 59"/>
            <p:cNvSpPr>
              <a:spLocks noChangeAspect="1" noChangeShapeType="1"/>
            </p:cNvSpPr>
            <p:nvPr/>
          </p:nvSpPr>
          <p:spPr bwMode="auto">
            <a:xfrm>
              <a:off x="3228" y="1568"/>
              <a:ext cx="1" cy="894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08" name="Line 60"/>
            <p:cNvSpPr>
              <a:spLocks noChangeAspect="1" noChangeShapeType="1"/>
            </p:cNvSpPr>
            <p:nvPr/>
          </p:nvSpPr>
          <p:spPr bwMode="auto">
            <a:xfrm>
              <a:off x="3282" y="1580"/>
              <a:ext cx="0" cy="861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09" name="Line 61"/>
            <p:cNvSpPr>
              <a:spLocks noChangeAspect="1" noChangeShapeType="1"/>
            </p:cNvSpPr>
            <p:nvPr/>
          </p:nvSpPr>
          <p:spPr bwMode="auto">
            <a:xfrm>
              <a:off x="3346" y="1604"/>
              <a:ext cx="0" cy="84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10" name="Line 62"/>
            <p:cNvSpPr>
              <a:spLocks noChangeAspect="1" noChangeShapeType="1"/>
            </p:cNvSpPr>
            <p:nvPr/>
          </p:nvSpPr>
          <p:spPr bwMode="auto">
            <a:xfrm>
              <a:off x="3414" y="1621"/>
              <a:ext cx="0" cy="858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11" name="Line 63"/>
            <p:cNvSpPr>
              <a:spLocks noChangeAspect="1" noChangeShapeType="1"/>
            </p:cNvSpPr>
            <p:nvPr/>
          </p:nvSpPr>
          <p:spPr bwMode="auto">
            <a:xfrm>
              <a:off x="3477" y="1625"/>
              <a:ext cx="1" cy="859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12" name="Line 64"/>
            <p:cNvSpPr>
              <a:spLocks noChangeAspect="1" noChangeShapeType="1"/>
            </p:cNvSpPr>
            <p:nvPr/>
          </p:nvSpPr>
          <p:spPr bwMode="auto">
            <a:xfrm>
              <a:off x="3545" y="1628"/>
              <a:ext cx="1" cy="851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13" name="Line 65"/>
            <p:cNvSpPr>
              <a:spLocks noChangeAspect="1" noChangeShapeType="1"/>
            </p:cNvSpPr>
            <p:nvPr/>
          </p:nvSpPr>
          <p:spPr bwMode="auto">
            <a:xfrm>
              <a:off x="3609" y="1702"/>
              <a:ext cx="0" cy="845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14" name="Line 66"/>
            <p:cNvSpPr>
              <a:spLocks noChangeAspect="1" noChangeShapeType="1"/>
            </p:cNvSpPr>
            <p:nvPr/>
          </p:nvSpPr>
          <p:spPr bwMode="auto">
            <a:xfrm>
              <a:off x="3672" y="1217"/>
              <a:ext cx="1" cy="84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15" name="Line 67"/>
            <p:cNvSpPr>
              <a:spLocks noChangeAspect="1" noChangeShapeType="1"/>
            </p:cNvSpPr>
            <p:nvPr/>
          </p:nvSpPr>
          <p:spPr bwMode="auto">
            <a:xfrm>
              <a:off x="3740" y="1652"/>
              <a:ext cx="1" cy="870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16" name="Line 68"/>
            <p:cNvSpPr>
              <a:spLocks noChangeAspect="1" noChangeShapeType="1"/>
            </p:cNvSpPr>
            <p:nvPr/>
          </p:nvSpPr>
          <p:spPr bwMode="auto">
            <a:xfrm>
              <a:off x="3803" y="1655"/>
              <a:ext cx="1" cy="841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17" name="Line 69"/>
            <p:cNvSpPr>
              <a:spLocks noChangeAspect="1" noChangeShapeType="1"/>
            </p:cNvSpPr>
            <p:nvPr/>
          </p:nvSpPr>
          <p:spPr bwMode="auto">
            <a:xfrm>
              <a:off x="3871" y="1651"/>
              <a:ext cx="1" cy="854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18" name="Line 70"/>
            <p:cNvSpPr>
              <a:spLocks noChangeAspect="1" noChangeShapeType="1"/>
            </p:cNvSpPr>
            <p:nvPr/>
          </p:nvSpPr>
          <p:spPr bwMode="auto">
            <a:xfrm>
              <a:off x="3932" y="1658"/>
              <a:ext cx="4" cy="84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19" name="Line 71"/>
            <p:cNvSpPr>
              <a:spLocks noChangeAspect="1" noChangeShapeType="1"/>
            </p:cNvSpPr>
            <p:nvPr/>
          </p:nvSpPr>
          <p:spPr bwMode="auto">
            <a:xfrm>
              <a:off x="4003" y="1643"/>
              <a:ext cx="1" cy="86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20" name="Line 72"/>
            <p:cNvSpPr>
              <a:spLocks noChangeAspect="1" noChangeShapeType="1"/>
            </p:cNvSpPr>
            <p:nvPr/>
          </p:nvSpPr>
          <p:spPr bwMode="auto">
            <a:xfrm>
              <a:off x="4066" y="1655"/>
              <a:ext cx="1" cy="850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21" name="Line 73"/>
            <p:cNvSpPr>
              <a:spLocks noChangeAspect="1" noChangeShapeType="1"/>
            </p:cNvSpPr>
            <p:nvPr/>
          </p:nvSpPr>
          <p:spPr bwMode="auto">
            <a:xfrm>
              <a:off x="4134" y="1653"/>
              <a:ext cx="1" cy="848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22" name="Line 74"/>
            <p:cNvSpPr>
              <a:spLocks noChangeAspect="1" noChangeShapeType="1"/>
            </p:cNvSpPr>
            <p:nvPr/>
          </p:nvSpPr>
          <p:spPr bwMode="auto">
            <a:xfrm>
              <a:off x="4198" y="1655"/>
              <a:ext cx="1" cy="854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23" name="Line 75"/>
            <p:cNvSpPr>
              <a:spLocks noChangeAspect="1" noChangeShapeType="1"/>
            </p:cNvSpPr>
            <p:nvPr/>
          </p:nvSpPr>
          <p:spPr bwMode="auto">
            <a:xfrm>
              <a:off x="4261" y="1653"/>
              <a:ext cx="1" cy="865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24" name="Line 76"/>
            <p:cNvSpPr>
              <a:spLocks noChangeAspect="1" noChangeShapeType="1"/>
            </p:cNvSpPr>
            <p:nvPr/>
          </p:nvSpPr>
          <p:spPr bwMode="auto">
            <a:xfrm>
              <a:off x="4329" y="1657"/>
              <a:ext cx="1" cy="861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25" name="Line 77"/>
            <p:cNvSpPr>
              <a:spLocks noChangeAspect="1" noChangeShapeType="1"/>
            </p:cNvSpPr>
            <p:nvPr/>
          </p:nvSpPr>
          <p:spPr bwMode="auto">
            <a:xfrm>
              <a:off x="4392" y="1651"/>
              <a:ext cx="1" cy="854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26" name="Line 78"/>
            <p:cNvSpPr>
              <a:spLocks noChangeAspect="1" noChangeShapeType="1"/>
            </p:cNvSpPr>
            <p:nvPr/>
          </p:nvSpPr>
          <p:spPr bwMode="auto">
            <a:xfrm>
              <a:off x="4460" y="1625"/>
              <a:ext cx="1" cy="854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27" name="Line 79"/>
            <p:cNvSpPr>
              <a:spLocks noChangeAspect="1" noChangeShapeType="1"/>
            </p:cNvSpPr>
            <p:nvPr/>
          </p:nvSpPr>
          <p:spPr bwMode="auto">
            <a:xfrm>
              <a:off x="4524" y="1616"/>
              <a:ext cx="1" cy="855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28" name="Line 80"/>
            <p:cNvSpPr>
              <a:spLocks noChangeAspect="1" noChangeShapeType="1"/>
            </p:cNvSpPr>
            <p:nvPr/>
          </p:nvSpPr>
          <p:spPr bwMode="auto">
            <a:xfrm>
              <a:off x="4592" y="1616"/>
              <a:ext cx="1" cy="859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29" name="Line 81"/>
            <p:cNvSpPr>
              <a:spLocks noChangeAspect="1" noChangeShapeType="1"/>
            </p:cNvSpPr>
            <p:nvPr/>
          </p:nvSpPr>
          <p:spPr bwMode="auto">
            <a:xfrm>
              <a:off x="4655" y="1621"/>
              <a:ext cx="1" cy="854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30" name="Line 82"/>
            <p:cNvSpPr>
              <a:spLocks noChangeAspect="1" noChangeShapeType="1"/>
            </p:cNvSpPr>
            <p:nvPr/>
          </p:nvSpPr>
          <p:spPr bwMode="auto">
            <a:xfrm>
              <a:off x="4719" y="1634"/>
              <a:ext cx="1" cy="841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31" name="Line 83"/>
            <p:cNvSpPr>
              <a:spLocks noChangeAspect="1" noChangeShapeType="1"/>
            </p:cNvSpPr>
            <p:nvPr/>
          </p:nvSpPr>
          <p:spPr bwMode="auto">
            <a:xfrm>
              <a:off x="4787" y="1642"/>
              <a:ext cx="1" cy="84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32" name="Line 84"/>
            <p:cNvSpPr>
              <a:spLocks noChangeAspect="1" noChangeShapeType="1"/>
            </p:cNvSpPr>
            <p:nvPr/>
          </p:nvSpPr>
          <p:spPr bwMode="auto">
            <a:xfrm>
              <a:off x="4850" y="1634"/>
              <a:ext cx="1" cy="850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33" name="Line 85"/>
            <p:cNvSpPr>
              <a:spLocks noChangeAspect="1" noChangeShapeType="1"/>
            </p:cNvSpPr>
            <p:nvPr/>
          </p:nvSpPr>
          <p:spPr bwMode="auto">
            <a:xfrm>
              <a:off x="4918" y="1655"/>
              <a:ext cx="1" cy="829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34" name="Line 86"/>
            <p:cNvSpPr>
              <a:spLocks noChangeAspect="1" noChangeShapeType="1"/>
            </p:cNvSpPr>
            <p:nvPr/>
          </p:nvSpPr>
          <p:spPr bwMode="auto">
            <a:xfrm>
              <a:off x="4981" y="1642"/>
              <a:ext cx="1" cy="84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35" name="Line 87"/>
            <p:cNvSpPr>
              <a:spLocks noChangeAspect="1" noChangeShapeType="1"/>
            </p:cNvSpPr>
            <p:nvPr/>
          </p:nvSpPr>
          <p:spPr bwMode="auto">
            <a:xfrm>
              <a:off x="5049" y="1634"/>
              <a:ext cx="1" cy="850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36" name="Line 88"/>
            <p:cNvSpPr>
              <a:spLocks noChangeAspect="1" noChangeShapeType="1"/>
            </p:cNvSpPr>
            <p:nvPr/>
          </p:nvSpPr>
          <p:spPr bwMode="auto">
            <a:xfrm>
              <a:off x="5113" y="1625"/>
              <a:ext cx="1" cy="850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37" name="Freeform 89"/>
            <p:cNvSpPr>
              <a:spLocks noChangeAspect="1"/>
            </p:cNvSpPr>
            <p:nvPr/>
          </p:nvSpPr>
          <p:spPr bwMode="auto">
            <a:xfrm>
              <a:off x="3222" y="2061"/>
              <a:ext cx="1898" cy="485"/>
            </a:xfrm>
            <a:custGeom>
              <a:avLst/>
              <a:gdLst>
                <a:gd name="T0" fmla="*/ 9 w 2375"/>
                <a:gd name="T1" fmla="*/ 129 h 606"/>
                <a:gd name="T2" fmla="*/ 19 w 2375"/>
                <a:gd name="T3" fmla="*/ 124 h 606"/>
                <a:gd name="T4" fmla="*/ 31 w 2375"/>
                <a:gd name="T5" fmla="*/ 126 h 606"/>
                <a:gd name="T6" fmla="*/ 42 w 2375"/>
                <a:gd name="T7" fmla="*/ 126 h 606"/>
                <a:gd name="T8" fmla="*/ 52 w 2375"/>
                <a:gd name="T9" fmla="*/ 133 h 606"/>
                <a:gd name="T10" fmla="*/ 62 w 2375"/>
                <a:gd name="T11" fmla="*/ 137 h 606"/>
                <a:gd name="T12" fmla="*/ 74 w 2375"/>
                <a:gd name="T13" fmla="*/ 137 h 606"/>
                <a:gd name="T14" fmla="*/ 84 w 2375"/>
                <a:gd name="T15" fmla="*/ 139 h 606"/>
                <a:gd name="T16" fmla="*/ 94 w 2375"/>
                <a:gd name="T17" fmla="*/ 137 h 606"/>
                <a:gd name="T18" fmla="*/ 105 w 2375"/>
                <a:gd name="T19" fmla="*/ 137 h 606"/>
                <a:gd name="T20" fmla="*/ 115 w 2375"/>
                <a:gd name="T21" fmla="*/ 141 h 606"/>
                <a:gd name="T22" fmla="*/ 127 w 2375"/>
                <a:gd name="T23" fmla="*/ 157 h 606"/>
                <a:gd name="T24" fmla="*/ 137 w 2375"/>
                <a:gd name="T25" fmla="*/ 119 h 606"/>
                <a:gd name="T26" fmla="*/ 148 w 2375"/>
                <a:gd name="T27" fmla="*/ 7 h 606"/>
                <a:gd name="T28" fmla="*/ 157 w 2375"/>
                <a:gd name="T29" fmla="*/ 83 h 606"/>
                <a:gd name="T30" fmla="*/ 168 w 2375"/>
                <a:gd name="T31" fmla="*/ 152 h 606"/>
                <a:gd name="T32" fmla="*/ 180 w 2375"/>
                <a:gd name="T33" fmla="*/ 142 h 606"/>
                <a:gd name="T34" fmla="*/ 190 w 2375"/>
                <a:gd name="T35" fmla="*/ 144 h 606"/>
                <a:gd name="T36" fmla="*/ 201 w 2375"/>
                <a:gd name="T37" fmla="*/ 144 h 606"/>
                <a:gd name="T38" fmla="*/ 211 w 2375"/>
                <a:gd name="T39" fmla="*/ 144 h 606"/>
                <a:gd name="T40" fmla="*/ 223 w 2375"/>
                <a:gd name="T41" fmla="*/ 144 h 606"/>
                <a:gd name="T42" fmla="*/ 233 w 2375"/>
                <a:gd name="T43" fmla="*/ 144 h 606"/>
                <a:gd name="T44" fmla="*/ 243 w 2375"/>
                <a:gd name="T45" fmla="*/ 146 h 606"/>
                <a:gd name="T46" fmla="*/ 254 w 2375"/>
                <a:gd name="T47" fmla="*/ 146 h 606"/>
                <a:gd name="T48" fmla="*/ 264 w 2375"/>
                <a:gd name="T49" fmla="*/ 146 h 606"/>
                <a:gd name="T50" fmla="*/ 276 w 2375"/>
                <a:gd name="T51" fmla="*/ 142 h 606"/>
                <a:gd name="T52" fmla="*/ 286 w 2375"/>
                <a:gd name="T53" fmla="*/ 142 h 606"/>
                <a:gd name="T54" fmla="*/ 296 w 2375"/>
                <a:gd name="T55" fmla="*/ 144 h 606"/>
                <a:gd name="T56" fmla="*/ 307 w 2375"/>
                <a:gd name="T57" fmla="*/ 147 h 606"/>
                <a:gd name="T58" fmla="*/ 319 w 2375"/>
                <a:gd name="T59" fmla="*/ 147 h 606"/>
                <a:gd name="T60" fmla="*/ 329 w 2375"/>
                <a:gd name="T61" fmla="*/ 147 h 606"/>
                <a:gd name="T62" fmla="*/ 340 w 2375"/>
                <a:gd name="T63" fmla="*/ 148 h 606"/>
                <a:gd name="T64" fmla="*/ 349 w 2375"/>
                <a:gd name="T65" fmla="*/ 149 h 606"/>
                <a:gd name="T66" fmla="*/ 360 w 2375"/>
                <a:gd name="T67" fmla="*/ 150 h 606"/>
                <a:gd name="T68" fmla="*/ 372 w 2375"/>
                <a:gd name="T69" fmla="*/ 150 h 606"/>
                <a:gd name="T70" fmla="*/ 383 w 2375"/>
                <a:gd name="T71" fmla="*/ 149 h 606"/>
                <a:gd name="T72" fmla="*/ 392 w 2375"/>
                <a:gd name="T73" fmla="*/ 141 h 606"/>
                <a:gd name="T74" fmla="*/ 403 w 2375"/>
                <a:gd name="T75" fmla="*/ 136 h 606"/>
                <a:gd name="T76" fmla="*/ 413 w 2375"/>
                <a:gd name="T77" fmla="*/ 134 h 606"/>
                <a:gd name="T78" fmla="*/ 425 w 2375"/>
                <a:gd name="T79" fmla="*/ 134 h 606"/>
                <a:gd name="T80" fmla="*/ 436 w 2375"/>
                <a:gd name="T81" fmla="*/ 134 h 606"/>
                <a:gd name="T82" fmla="*/ 446 w 2375"/>
                <a:gd name="T83" fmla="*/ 137 h 606"/>
                <a:gd name="T84" fmla="*/ 456 w 2375"/>
                <a:gd name="T85" fmla="*/ 136 h 606"/>
                <a:gd name="T86" fmla="*/ 468 w 2375"/>
                <a:gd name="T87" fmla="*/ 134 h 606"/>
                <a:gd name="T88" fmla="*/ 479 w 2375"/>
                <a:gd name="T89" fmla="*/ 136 h 606"/>
                <a:gd name="T90" fmla="*/ 488 w 2375"/>
                <a:gd name="T91" fmla="*/ 136 h 606"/>
                <a:gd name="T92" fmla="*/ 499 w 2375"/>
                <a:gd name="T93" fmla="*/ 139 h 606"/>
                <a:gd name="T94" fmla="*/ 510 w 2375"/>
                <a:gd name="T95" fmla="*/ 139 h 606"/>
                <a:gd name="T96" fmla="*/ 521 w 2375"/>
                <a:gd name="T97" fmla="*/ 139 h 606"/>
                <a:gd name="T98" fmla="*/ 531 w 2375"/>
                <a:gd name="T99" fmla="*/ 139 h 606"/>
                <a:gd name="T100" fmla="*/ 542 w 2375"/>
                <a:gd name="T101" fmla="*/ 137 h 606"/>
                <a:gd name="T102" fmla="*/ 552 w 2375"/>
                <a:gd name="T103" fmla="*/ 139 h 606"/>
                <a:gd name="T104" fmla="*/ 563 w 2375"/>
                <a:gd name="T105" fmla="*/ 139 h 606"/>
                <a:gd name="T106" fmla="*/ 574 w 2375"/>
                <a:gd name="T107" fmla="*/ 139 h 606"/>
                <a:gd name="T108" fmla="*/ 585 w 2375"/>
                <a:gd name="T109" fmla="*/ 139 h 606"/>
                <a:gd name="T110" fmla="*/ 595 w 2375"/>
                <a:gd name="T111" fmla="*/ 139 h 606"/>
                <a:gd name="T112" fmla="*/ 606 w 2375"/>
                <a:gd name="T113" fmla="*/ 137 h 606"/>
                <a:gd name="T114" fmla="*/ 617 w 2375"/>
                <a:gd name="T115" fmla="*/ 137 h 6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75"/>
                <a:gd name="T175" fmla="*/ 0 h 606"/>
                <a:gd name="T176" fmla="*/ 2375 w 2375"/>
                <a:gd name="T177" fmla="*/ 606 h 6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75" h="606">
                  <a:moveTo>
                    <a:pt x="0" y="500"/>
                  </a:moveTo>
                  <a:lnTo>
                    <a:pt x="11" y="500"/>
                  </a:lnTo>
                  <a:lnTo>
                    <a:pt x="17" y="489"/>
                  </a:lnTo>
                  <a:lnTo>
                    <a:pt x="28" y="489"/>
                  </a:lnTo>
                  <a:lnTo>
                    <a:pt x="34" y="489"/>
                  </a:lnTo>
                  <a:lnTo>
                    <a:pt x="45" y="479"/>
                  </a:lnTo>
                  <a:lnTo>
                    <a:pt x="51" y="479"/>
                  </a:lnTo>
                  <a:lnTo>
                    <a:pt x="62" y="473"/>
                  </a:lnTo>
                  <a:lnTo>
                    <a:pt x="68" y="468"/>
                  </a:lnTo>
                  <a:lnTo>
                    <a:pt x="73" y="473"/>
                  </a:lnTo>
                  <a:lnTo>
                    <a:pt x="85" y="473"/>
                  </a:lnTo>
                  <a:lnTo>
                    <a:pt x="90" y="479"/>
                  </a:lnTo>
                  <a:lnTo>
                    <a:pt x="102" y="479"/>
                  </a:lnTo>
                  <a:lnTo>
                    <a:pt x="107" y="479"/>
                  </a:lnTo>
                  <a:lnTo>
                    <a:pt x="119" y="479"/>
                  </a:lnTo>
                  <a:lnTo>
                    <a:pt x="124" y="479"/>
                  </a:lnTo>
                  <a:lnTo>
                    <a:pt x="136" y="479"/>
                  </a:lnTo>
                  <a:lnTo>
                    <a:pt x="141" y="484"/>
                  </a:lnTo>
                  <a:lnTo>
                    <a:pt x="147" y="484"/>
                  </a:lnTo>
                  <a:lnTo>
                    <a:pt x="158" y="484"/>
                  </a:lnTo>
                  <a:lnTo>
                    <a:pt x="164" y="479"/>
                  </a:lnTo>
                  <a:lnTo>
                    <a:pt x="175" y="473"/>
                  </a:lnTo>
                  <a:lnTo>
                    <a:pt x="181" y="473"/>
                  </a:lnTo>
                  <a:lnTo>
                    <a:pt x="192" y="489"/>
                  </a:lnTo>
                  <a:lnTo>
                    <a:pt x="198" y="505"/>
                  </a:lnTo>
                  <a:lnTo>
                    <a:pt x="209" y="505"/>
                  </a:lnTo>
                  <a:lnTo>
                    <a:pt x="215" y="511"/>
                  </a:lnTo>
                  <a:lnTo>
                    <a:pt x="221" y="516"/>
                  </a:lnTo>
                  <a:lnTo>
                    <a:pt x="232" y="521"/>
                  </a:lnTo>
                  <a:lnTo>
                    <a:pt x="238" y="521"/>
                  </a:lnTo>
                  <a:lnTo>
                    <a:pt x="249" y="521"/>
                  </a:lnTo>
                  <a:lnTo>
                    <a:pt x="255" y="516"/>
                  </a:lnTo>
                  <a:lnTo>
                    <a:pt x="266" y="516"/>
                  </a:lnTo>
                  <a:lnTo>
                    <a:pt x="272" y="516"/>
                  </a:lnTo>
                  <a:lnTo>
                    <a:pt x="283" y="521"/>
                  </a:lnTo>
                  <a:lnTo>
                    <a:pt x="289" y="527"/>
                  </a:lnTo>
                  <a:lnTo>
                    <a:pt x="294" y="527"/>
                  </a:lnTo>
                  <a:lnTo>
                    <a:pt x="306" y="527"/>
                  </a:lnTo>
                  <a:lnTo>
                    <a:pt x="311" y="527"/>
                  </a:lnTo>
                  <a:lnTo>
                    <a:pt x="323" y="532"/>
                  </a:lnTo>
                  <a:lnTo>
                    <a:pt x="328" y="527"/>
                  </a:lnTo>
                  <a:lnTo>
                    <a:pt x="340" y="532"/>
                  </a:lnTo>
                  <a:lnTo>
                    <a:pt x="345" y="521"/>
                  </a:lnTo>
                  <a:lnTo>
                    <a:pt x="357" y="527"/>
                  </a:lnTo>
                  <a:lnTo>
                    <a:pt x="362" y="521"/>
                  </a:lnTo>
                  <a:lnTo>
                    <a:pt x="368" y="516"/>
                  </a:lnTo>
                  <a:lnTo>
                    <a:pt x="379" y="527"/>
                  </a:lnTo>
                  <a:lnTo>
                    <a:pt x="385" y="532"/>
                  </a:lnTo>
                  <a:lnTo>
                    <a:pt x="396" y="527"/>
                  </a:lnTo>
                  <a:lnTo>
                    <a:pt x="402" y="521"/>
                  </a:lnTo>
                  <a:lnTo>
                    <a:pt x="413" y="521"/>
                  </a:lnTo>
                  <a:lnTo>
                    <a:pt x="419" y="521"/>
                  </a:lnTo>
                  <a:lnTo>
                    <a:pt x="425" y="532"/>
                  </a:lnTo>
                  <a:lnTo>
                    <a:pt x="436" y="537"/>
                  </a:lnTo>
                  <a:lnTo>
                    <a:pt x="442" y="537"/>
                  </a:lnTo>
                  <a:lnTo>
                    <a:pt x="453" y="542"/>
                  </a:lnTo>
                  <a:lnTo>
                    <a:pt x="459" y="564"/>
                  </a:lnTo>
                  <a:lnTo>
                    <a:pt x="470" y="569"/>
                  </a:lnTo>
                  <a:lnTo>
                    <a:pt x="476" y="580"/>
                  </a:lnTo>
                  <a:lnTo>
                    <a:pt x="487" y="596"/>
                  </a:lnTo>
                  <a:lnTo>
                    <a:pt x="493" y="606"/>
                  </a:lnTo>
                  <a:lnTo>
                    <a:pt x="498" y="596"/>
                  </a:lnTo>
                  <a:lnTo>
                    <a:pt x="510" y="558"/>
                  </a:lnTo>
                  <a:lnTo>
                    <a:pt x="515" y="511"/>
                  </a:lnTo>
                  <a:lnTo>
                    <a:pt x="527" y="452"/>
                  </a:lnTo>
                  <a:lnTo>
                    <a:pt x="533" y="394"/>
                  </a:lnTo>
                  <a:lnTo>
                    <a:pt x="544" y="293"/>
                  </a:lnTo>
                  <a:lnTo>
                    <a:pt x="550" y="186"/>
                  </a:lnTo>
                  <a:lnTo>
                    <a:pt x="561" y="91"/>
                  </a:lnTo>
                  <a:lnTo>
                    <a:pt x="567" y="27"/>
                  </a:lnTo>
                  <a:lnTo>
                    <a:pt x="572" y="0"/>
                  </a:lnTo>
                  <a:lnTo>
                    <a:pt x="584" y="16"/>
                  </a:lnTo>
                  <a:lnTo>
                    <a:pt x="589" y="80"/>
                  </a:lnTo>
                  <a:lnTo>
                    <a:pt x="601" y="186"/>
                  </a:lnTo>
                  <a:lnTo>
                    <a:pt x="606" y="319"/>
                  </a:lnTo>
                  <a:lnTo>
                    <a:pt x="618" y="431"/>
                  </a:lnTo>
                  <a:lnTo>
                    <a:pt x="623" y="500"/>
                  </a:lnTo>
                  <a:lnTo>
                    <a:pt x="635" y="548"/>
                  </a:lnTo>
                  <a:lnTo>
                    <a:pt x="640" y="569"/>
                  </a:lnTo>
                  <a:lnTo>
                    <a:pt x="646" y="580"/>
                  </a:lnTo>
                  <a:lnTo>
                    <a:pt x="657" y="574"/>
                  </a:lnTo>
                  <a:lnTo>
                    <a:pt x="663" y="564"/>
                  </a:lnTo>
                  <a:lnTo>
                    <a:pt x="674" y="548"/>
                  </a:lnTo>
                  <a:lnTo>
                    <a:pt x="680" y="548"/>
                  </a:lnTo>
                  <a:lnTo>
                    <a:pt x="691" y="542"/>
                  </a:lnTo>
                  <a:lnTo>
                    <a:pt x="697" y="548"/>
                  </a:lnTo>
                  <a:lnTo>
                    <a:pt x="708" y="542"/>
                  </a:lnTo>
                  <a:lnTo>
                    <a:pt x="714" y="542"/>
                  </a:lnTo>
                  <a:lnTo>
                    <a:pt x="720" y="542"/>
                  </a:lnTo>
                  <a:lnTo>
                    <a:pt x="731" y="548"/>
                  </a:lnTo>
                  <a:lnTo>
                    <a:pt x="737" y="542"/>
                  </a:lnTo>
                  <a:lnTo>
                    <a:pt x="748" y="542"/>
                  </a:lnTo>
                  <a:lnTo>
                    <a:pt x="754" y="542"/>
                  </a:lnTo>
                  <a:lnTo>
                    <a:pt x="765" y="542"/>
                  </a:lnTo>
                  <a:lnTo>
                    <a:pt x="771" y="548"/>
                  </a:lnTo>
                  <a:lnTo>
                    <a:pt x="782" y="553"/>
                  </a:lnTo>
                  <a:lnTo>
                    <a:pt x="788" y="553"/>
                  </a:lnTo>
                  <a:lnTo>
                    <a:pt x="793" y="553"/>
                  </a:lnTo>
                  <a:lnTo>
                    <a:pt x="805" y="548"/>
                  </a:lnTo>
                  <a:lnTo>
                    <a:pt x="810" y="548"/>
                  </a:lnTo>
                  <a:lnTo>
                    <a:pt x="822" y="553"/>
                  </a:lnTo>
                  <a:lnTo>
                    <a:pt x="827" y="548"/>
                  </a:lnTo>
                  <a:lnTo>
                    <a:pt x="839" y="542"/>
                  </a:lnTo>
                  <a:lnTo>
                    <a:pt x="844" y="542"/>
                  </a:lnTo>
                  <a:lnTo>
                    <a:pt x="856" y="548"/>
                  </a:lnTo>
                  <a:lnTo>
                    <a:pt x="861" y="548"/>
                  </a:lnTo>
                  <a:lnTo>
                    <a:pt x="867" y="553"/>
                  </a:lnTo>
                  <a:lnTo>
                    <a:pt x="878" y="553"/>
                  </a:lnTo>
                  <a:lnTo>
                    <a:pt x="884" y="553"/>
                  </a:lnTo>
                  <a:lnTo>
                    <a:pt x="895" y="548"/>
                  </a:lnTo>
                  <a:lnTo>
                    <a:pt x="901" y="548"/>
                  </a:lnTo>
                  <a:lnTo>
                    <a:pt x="912" y="548"/>
                  </a:lnTo>
                  <a:lnTo>
                    <a:pt x="918" y="553"/>
                  </a:lnTo>
                  <a:lnTo>
                    <a:pt x="929" y="558"/>
                  </a:lnTo>
                  <a:lnTo>
                    <a:pt x="935" y="553"/>
                  </a:lnTo>
                  <a:lnTo>
                    <a:pt x="941" y="553"/>
                  </a:lnTo>
                  <a:lnTo>
                    <a:pt x="952" y="553"/>
                  </a:lnTo>
                  <a:lnTo>
                    <a:pt x="958" y="553"/>
                  </a:lnTo>
                  <a:lnTo>
                    <a:pt x="969" y="558"/>
                  </a:lnTo>
                  <a:lnTo>
                    <a:pt x="975" y="553"/>
                  </a:lnTo>
                  <a:lnTo>
                    <a:pt x="986" y="553"/>
                  </a:lnTo>
                  <a:lnTo>
                    <a:pt x="992" y="553"/>
                  </a:lnTo>
                  <a:lnTo>
                    <a:pt x="1003" y="548"/>
                  </a:lnTo>
                  <a:lnTo>
                    <a:pt x="1009" y="548"/>
                  </a:lnTo>
                  <a:lnTo>
                    <a:pt x="1014" y="553"/>
                  </a:lnTo>
                  <a:lnTo>
                    <a:pt x="1026" y="553"/>
                  </a:lnTo>
                  <a:lnTo>
                    <a:pt x="1031" y="548"/>
                  </a:lnTo>
                  <a:lnTo>
                    <a:pt x="1043" y="548"/>
                  </a:lnTo>
                  <a:lnTo>
                    <a:pt x="1048" y="542"/>
                  </a:lnTo>
                  <a:lnTo>
                    <a:pt x="1060" y="542"/>
                  </a:lnTo>
                  <a:lnTo>
                    <a:pt x="1065" y="553"/>
                  </a:lnTo>
                  <a:lnTo>
                    <a:pt x="1077" y="553"/>
                  </a:lnTo>
                  <a:lnTo>
                    <a:pt x="1082" y="548"/>
                  </a:lnTo>
                  <a:lnTo>
                    <a:pt x="1088" y="548"/>
                  </a:lnTo>
                  <a:lnTo>
                    <a:pt x="1099" y="542"/>
                  </a:lnTo>
                  <a:lnTo>
                    <a:pt x="1105" y="548"/>
                  </a:lnTo>
                  <a:lnTo>
                    <a:pt x="1116" y="548"/>
                  </a:lnTo>
                  <a:lnTo>
                    <a:pt x="1122" y="553"/>
                  </a:lnTo>
                  <a:lnTo>
                    <a:pt x="1133" y="553"/>
                  </a:lnTo>
                  <a:lnTo>
                    <a:pt x="1139" y="548"/>
                  </a:lnTo>
                  <a:lnTo>
                    <a:pt x="1150" y="548"/>
                  </a:lnTo>
                  <a:lnTo>
                    <a:pt x="1156" y="542"/>
                  </a:lnTo>
                  <a:lnTo>
                    <a:pt x="1162" y="553"/>
                  </a:lnTo>
                  <a:lnTo>
                    <a:pt x="1173" y="558"/>
                  </a:lnTo>
                  <a:lnTo>
                    <a:pt x="1179" y="558"/>
                  </a:lnTo>
                  <a:lnTo>
                    <a:pt x="1190" y="553"/>
                  </a:lnTo>
                  <a:lnTo>
                    <a:pt x="1196" y="548"/>
                  </a:lnTo>
                  <a:lnTo>
                    <a:pt x="1207" y="553"/>
                  </a:lnTo>
                  <a:lnTo>
                    <a:pt x="1213" y="558"/>
                  </a:lnTo>
                  <a:lnTo>
                    <a:pt x="1224" y="558"/>
                  </a:lnTo>
                  <a:lnTo>
                    <a:pt x="1230" y="558"/>
                  </a:lnTo>
                  <a:lnTo>
                    <a:pt x="1236" y="553"/>
                  </a:lnTo>
                  <a:lnTo>
                    <a:pt x="1247" y="558"/>
                  </a:lnTo>
                  <a:lnTo>
                    <a:pt x="1253" y="564"/>
                  </a:lnTo>
                  <a:lnTo>
                    <a:pt x="1264" y="558"/>
                  </a:lnTo>
                  <a:lnTo>
                    <a:pt x="1270" y="564"/>
                  </a:lnTo>
                  <a:lnTo>
                    <a:pt x="1281" y="564"/>
                  </a:lnTo>
                  <a:lnTo>
                    <a:pt x="1287" y="564"/>
                  </a:lnTo>
                  <a:lnTo>
                    <a:pt x="1292" y="558"/>
                  </a:lnTo>
                  <a:lnTo>
                    <a:pt x="1304" y="564"/>
                  </a:lnTo>
                  <a:lnTo>
                    <a:pt x="1309" y="569"/>
                  </a:lnTo>
                  <a:lnTo>
                    <a:pt x="1321" y="574"/>
                  </a:lnTo>
                  <a:lnTo>
                    <a:pt x="1326" y="569"/>
                  </a:lnTo>
                  <a:lnTo>
                    <a:pt x="1338" y="564"/>
                  </a:lnTo>
                  <a:lnTo>
                    <a:pt x="1343" y="569"/>
                  </a:lnTo>
                  <a:lnTo>
                    <a:pt x="1355" y="569"/>
                  </a:lnTo>
                  <a:lnTo>
                    <a:pt x="1360" y="574"/>
                  </a:lnTo>
                  <a:lnTo>
                    <a:pt x="1366" y="580"/>
                  </a:lnTo>
                  <a:lnTo>
                    <a:pt x="1377" y="574"/>
                  </a:lnTo>
                  <a:lnTo>
                    <a:pt x="1383" y="574"/>
                  </a:lnTo>
                  <a:lnTo>
                    <a:pt x="1394" y="569"/>
                  </a:lnTo>
                  <a:lnTo>
                    <a:pt x="1400" y="574"/>
                  </a:lnTo>
                  <a:lnTo>
                    <a:pt x="1411" y="580"/>
                  </a:lnTo>
                  <a:lnTo>
                    <a:pt x="1417" y="580"/>
                  </a:lnTo>
                  <a:lnTo>
                    <a:pt x="1428" y="574"/>
                  </a:lnTo>
                  <a:lnTo>
                    <a:pt x="1434" y="569"/>
                  </a:lnTo>
                  <a:lnTo>
                    <a:pt x="1440" y="569"/>
                  </a:lnTo>
                  <a:lnTo>
                    <a:pt x="1451" y="569"/>
                  </a:lnTo>
                  <a:lnTo>
                    <a:pt x="1457" y="564"/>
                  </a:lnTo>
                  <a:lnTo>
                    <a:pt x="1468" y="569"/>
                  </a:lnTo>
                  <a:lnTo>
                    <a:pt x="1474" y="553"/>
                  </a:lnTo>
                  <a:lnTo>
                    <a:pt x="1485" y="548"/>
                  </a:lnTo>
                  <a:lnTo>
                    <a:pt x="1491" y="537"/>
                  </a:lnTo>
                  <a:lnTo>
                    <a:pt x="1502" y="537"/>
                  </a:lnTo>
                  <a:lnTo>
                    <a:pt x="1508" y="537"/>
                  </a:lnTo>
                  <a:lnTo>
                    <a:pt x="1513" y="537"/>
                  </a:lnTo>
                  <a:lnTo>
                    <a:pt x="1525" y="527"/>
                  </a:lnTo>
                  <a:lnTo>
                    <a:pt x="1530" y="521"/>
                  </a:lnTo>
                  <a:lnTo>
                    <a:pt x="1542" y="516"/>
                  </a:lnTo>
                  <a:lnTo>
                    <a:pt x="1547" y="516"/>
                  </a:lnTo>
                  <a:lnTo>
                    <a:pt x="1559" y="521"/>
                  </a:lnTo>
                  <a:lnTo>
                    <a:pt x="1564" y="521"/>
                  </a:lnTo>
                  <a:lnTo>
                    <a:pt x="1576" y="516"/>
                  </a:lnTo>
                  <a:lnTo>
                    <a:pt x="1581" y="516"/>
                  </a:lnTo>
                  <a:lnTo>
                    <a:pt x="1587" y="511"/>
                  </a:lnTo>
                  <a:lnTo>
                    <a:pt x="1598" y="511"/>
                  </a:lnTo>
                  <a:lnTo>
                    <a:pt x="1604" y="516"/>
                  </a:lnTo>
                  <a:lnTo>
                    <a:pt x="1615" y="516"/>
                  </a:lnTo>
                  <a:lnTo>
                    <a:pt x="1621" y="516"/>
                  </a:lnTo>
                  <a:lnTo>
                    <a:pt x="1632" y="511"/>
                  </a:lnTo>
                  <a:lnTo>
                    <a:pt x="1638" y="511"/>
                  </a:lnTo>
                  <a:lnTo>
                    <a:pt x="1649" y="511"/>
                  </a:lnTo>
                  <a:lnTo>
                    <a:pt x="1655" y="516"/>
                  </a:lnTo>
                  <a:lnTo>
                    <a:pt x="1661" y="521"/>
                  </a:lnTo>
                  <a:lnTo>
                    <a:pt x="1672" y="511"/>
                  </a:lnTo>
                  <a:lnTo>
                    <a:pt x="1678" y="516"/>
                  </a:lnTo>
                  <a:lnTo>
                    <a:pt x="1689" y="511"/>
                  </a:lnTo>
                  <a:lnTo>
                    <a:pt x="1695" y="511"/>
                  </a:lnTo>
                  <a:lnTo>
                    <a:pt x="1706" y="516"/>
                  </a:lnTo>
                  <a:lnTo>
                    <a:pt x="1712" y="521"/>
                  </a:lnTo>
                  <a:lnTo>
                    <a:pt x="1723" y="516"/>
                  </a:lnTo>
                  <a:lnTo>
                    <a:pt x="1729" y="511"/>
                  </a:lnTo>
                  <a:lnTo>
                    <a:pt x="1734" y="516"/>
                  </a:lnTo>
                  <a:lnTo>
                    <a:pt x="1746" y="511"/>
                  </a:lnTo>
                  <a:lnTo>
                    <a:pt x="1751" y="516"/>
                  </a:lnTo>
                  <a:lnTo>
                    <a:pt x="1763" y="516"/>
                  </a:lnTo>
                  <a:lnTo>
                    <a:pt x="1768" y="516"/>
                  </a:lnTo>
                  <a:lnTo>
                    <a:pt x="1780" y="511"/>
                  </a:lnTo>
                  <a:lnTo>
                    <a:pt x="1785" y="505"/>
                  </a:lnTo>
                  <a:lnTo>
                    <a:pt x="1797" y="511"/>
                  </a:lnTo>
                  <a:lnTo>
                    <a:pt x="1803" y="516"/>
                  </a:lnTo>
                  <a:lnTo>
                    <a:pt x="1808" y="516"/>
                  </a:lnTo>
                  <a:lnTo>
                    <a:pt x="1820" y="516"/>
                  </a:lnTo>
                  <a:lnTo>
                    <a:pt x="1825" y="511"/>
                  </a:lnTo>
                  <a:lnTo>
                    <a:pt x="1837" y="516"/>
                  </a:lnTo>
                  <a:lnTo>
                    <a:pt x="1842" y="516"/>
                  </a:lnTo>
                  <a:lnTo>
                    <a:pt x="1854" y="516"/>
                  </a:lnTo>
                  <a:lnTo>
                    <a:pt x="1859" y="521"/>
                  </a:lnTo>
                  <a:lnTo>
                    <a:pt x="1871" y="516"/>
                  </a:lnTo>
                  <a:lnTo>
                    <a:pt x="1876" y="516"/>
                  </a:lnTo>
                  <a:lnTo>
                    <a:pt x="1882" y="516"/>
                  </a:lnTo>
                  <a:lnTo>
                    <a:pt x="1893" y="521"/>
                  </a:lnTo>
                  <a:lnTo>
                    <a:pt x="1899" y="527"/>
                  </a:lnTo>
                  <a:lnTo>
                    <a:pt x="1910" y="527"/>
                  </a:lnTo>
                  <a:lnTo>
                    <a:pt x="1916" y="527"/>
                  </a:lnTo>
                  <a:lnTo>
                    <a:pt x="1927" y="527"/>
                  </a:lnTo>
                  <a:lnTo>
                    <a:pt x="1933" y="521"/>
                  </a:lnTo>
                  <a:lnTo>
                    <a:pt x="1944" y="521"/>
                  </a:lnTo>
                  <a:lnTo>
                    <a:pt x="1950" y="527"/>
                  </a:lnTo>
                  <a:lnTo>
                    <a:pt x="1956" y="532"/>
                  </a:lnTo>
                  <a:lnTo>
                    <a:pt x="1967" y="527"/>
                  </a:lnTo>
                  <a:lnTo>
                    <a:pt x="1973" y="527"/>
                  </a:lnTo>
                  <a:lnTo>
                    <a:pt x="1984" y="521"/>
                  </a:lnTo>
                  <a:lnTo>
                    <a:pt x="1990" y="521"/>
                  </a:lnTo>
                  <a:lnTo>
                    <a:pt x="2001" y="527"/>
                  </a:lnTo>
                  <a:lnTo>
                    <a:pt x="2007" y="527"/>
                  </a:lnTo>
                  <a:lnTo>
                    <a:pt x="2018" y="527"/>
                  </a:lnTo>
                  <a:lnTo>
                    <a:pt x="2024" y="516"/>
                  </a:lnTo>
                  <a:lnTo>
                    <a:pt x="2029" y="521"/>
                  </a:lnTo>
                  <a:lnTo>
                    <a:pt x="2041" y="527"/>
                  </a:lnTo>
                  <a:lnTo>
                    <a:pt x="2046" y="527"/>
                  </a:lnTo>
                  <a:lnTo>
                    <a:pt x="2058" y="532"/>
                  </a:lnTo>
                  <a:lnTo>
                    <a:pt x="2063" y="527"/>
                  </a:lnTo>
                  <a:lnTo>
                    <a:pt x="2075" y="521"/>
                  </a:lnTo>
                  <a:lnTo>
                    <a:pt x="2080" y="521"/>
                  </a:lnTo>
                  <a:lnTo>
                    <a:pt x="2086" y="527"/>
                  </a:lnTo>
                  <a:lnTo>
                    <a:pt x="2097" y="532"/>
                  </a:lnTo>
                  <a:lnTo>
                    <a:pt x="2103" y="537"/>
                  </a:lnTo>
                  <a:lnTo>
                    <a:pt x="2114" y="532"/>
                  </a:lnTo>
                  <a:lnTo>
                    <a:pt x="2120" y="532"/>
                  </a:lnTo>
                  <a:lnTo>
                    <a:pt x="2131" y="527"/>
                  </a:lnTo>
                  <a:lnTo>
                    <a:pt x="2137" y="527"/>
                  </a:lnTo>
                  <a:lnTo>
                    <a:pt x="2148" y="527"/>
                  </a:lnTo>
                  <a:lnTo>
                    <a:pt x="2154" y="527"/>
                  </a:lnTo>
                  <a:lnTo>
                    <a:pt x="2160" y="527"/>
                  </a:lnTo>
                  <a:lnTo>
                    <a:pt x="2171" y="521"/>
                  </a:lnTo>
                  <a:lnTo>
                    <a:pt x="2177" y="521"/>
                  </a:lnTo>
                  <a:lnTo>
                    <a:pt x="2188" y="527"/>
                  </a:lnTo>
                  <a:lnTo>
                    <a:pt x="2194" y="527"/>
                  </a:lnTo>
                  <a:lnTo>
                    <a:pt x="2205" y="532"/>
                  </a:lnTo>
                  <a:lnTo>
                    <a:pt x="2211" y="532"/>
                  </a:lnTo>
                  <a:lnTo>
                    <a:pt x="2222" y="527"/>
                  </a:lnTo>
                  <a:lnTo>
                    <a:pt x="2228" y="521"/>
                  </a:lnTo>
                  <a:lnTo>
                    <a:pt x="2233" y="527"/>
                  </a:lnTo>
                  <a:lnTo>
                    <a:pt x="2245" y="527"/>
                  </a:lnTo>
                  <a:lnTo>
                    <a:pt x="2250" y="532"/>
                  </a:lnTo>
                  <a:lnTo>
                    <a:pt x="2262" y="532"/>
                  </a:lnTo>
                  <a:lnTo>
                    <a:pt x="2267" y="527"/>
                  </a:lnTo>
                  <a:lnTo>
                    <a:pt x="2279" y="521"/>
                  </a:lnTo>
                  <a:lnTo>
                    <a:pt x="2284" y="527"/>
                  </a:lnTo>
                  <a:lnTo>
                    <a:pt x="2296" y="527"/>
                  </a:lnTo>
                  <a:lnTo>
                    <a:pt x="2301" y="527"/>
                  </a:lnTo>
                  <a:lnTo>
                    <a:pt x="2307" y="521"/>
                  </a:lnTo>
                  <a:lnTo>
                    <a:pt x="2318" y="527"/>
                  </a:lnTo>
                  <a:lnTo>
                    <a:pt x="2324" y="521"/>
                  </a:lnTo>
                  <a:lnTo>
                    <a:pt x="2335" y="527"/>
                  </a:lnTo>
                  <a:lnTo>
                    <a:pt x="2341" y="527"/>
                  </a:lnTo>
                  <a:lnTo>
                    <a:pt x="2352" y="527"/>
                  </a:lnTo>
                  <a:lnTo>
                    <a:pt x="2358" y="527"/>
                  </a:lnTo>
                  <a:lnTo>
                    <a:pt x="2369" y="521"/>
                  </a:lnTo>
                  <a:lnTo>
                    <a:pt x="2375" y="516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38" name="Freeform 90"/>
            <p:cNvSpPr>
              <a:spLocks noChangeAspect="1"/>
            </p:cNvSpPr>
            <p:nvPr/>
          </p:nvSpPr>
          <p:spPr bwMode="auto">
            <a:xfrm>
              <a:off x="3222" y="1216"/>
              <a:ext cx="1898" cy="484"/>
            </a:xfrm>
            <a:custGeom>
              <a:avLst/>
              <a:gdLst>
                <a:gd name="T0" fmla="*/ 9 w 2375"/>
                <a:gd name="T1" fmla="*/ 119 h 606"/>
                <a:gd name="T2" fmla="*/ 19 w 2375"/>
                <a:gd name="T3" fmla="*/ 120 h 606"/>
                <a:gd name="T4" fmla="*/ 31 w 2375"/>
                <a:gd name="T5" fmla="*/ 122 h 606"/>
                <a:gd name="T6" fmla="*/ 42 w 2375"/>
                <a:gd name="T7" fmla="*/ 125 h 606"/>
                <a:gd name="T8" fmla="*/ 52 w 2375"/>
                <a:gd name="T9" fmla="*/ 131 h 606"/>
                <a:gd name="T10" fmla="*/ 62 w 2375"/>
                <a:gd name="T11" fmla="*/ 130 h 606"/>
                <a:gd name="T12" fmla="*/ 74 w 2375"/>
                <a:gd name="T13" fmla="*/ 133 h 606"/>
                <a:gd name="T14" fmla="*/ 84 w 2375"/>
                <a:gd name="T15" fmla="*/ 133 h 606"/>
                <a:gd name="T16" fmla="*/ 94 w 2375"/>
                <a:gd name="T17" fmla="*/ 137 h 606"/>
                <a:gd name="T18" fmla="*/ 105 w 2375"/>
                <a:gd name="T19" fmla="*/ 135 h 606"/>
                <a:gd name="T20" fmla="*/ 115 w 2375"/>
                <a:gd name="T21" fmla="*/ 146 h 606"/>
                <a:gd name="T22" fmla="*/ 127 w 2375"/>
                <a:gd name="T23" fmla="*/ 157 h 606"/>
                <a:gd name="T24" fmla="*/ 137 w 2375"/>
                <a:gd name="T25" fmla="*/ 85 h 606"/>
                <a:gd name="T26" fmla="*/ 148 w 2375"/>
                <a:gd name="T27" fmla="*/ 10 h 606"/>
                <a:gd name="T28" fmla="*/ 157 w 2375"/>
                <a:gd name="T29" fmla="*/ 151 h 606"/>
                <a:gd name="T30" fmla="*/ 168 w 2375"/>
                <a:gd name="T31" fmla="*/ 140 h 606"/>
                <a:gd name="T32" fmla="*/ 180 w 2375"/>
                <a:gd name="T33" fmla="*/ 137 h 606"/>
                <a:gd name="T34" fmla="*/ 190 w 2375"/>
                <a:gd name="T35" fmla="*/ 141 h 606"/>
                <a:gd name="T36" fmla="*/ 201 w 2375"/>
                <a:gd name="T37" fmla="*/ 138 h 606"/>
                <a:gd name="T38" fmla="*/ 211 w 2375"/>
                <a:gd name="T39" fmla="*/ 140 h 606"/>
                <a:gd name="T40" fmla="*/ 223 w 2375"/>
                <a:gd name="T41" fmla="*/ 140 h 606"/>
                <a:gd name="T42" fmla="*/ 233 w 2375"/>
                <a:gd name="T43" fmla="*/ 142 h 606"/>
                <a:gd name="T44" fmla="*/ 243 w 2375"/>
                <a:gd name="T45" fmla="*/ 140 h 606"/>
                <a:gd name="T46" fmla="*/ 254 w 2375"/>
                <a:gd name="T47" fmla="*/ 140 h 606"/>
                <a:gd name="T48" fmla="*/ 264 w 2375"/>
                <a:gd name="T49" fmla="*/ 140 h 606"/>
                <a:gd name="T50" fmla="*/ 276 w 2375"/>
                <a:gd name="T51" fmla="*/ 141 h 606"/>
                <a:gd name="T52" fmla="*/ 286 w 2375"/>
                <a:gd name="T53" fmla="*/ 141 h 606"/>
                <a:gd name="T54" fmla="*/ 296 w 2375"/>
                <a:gd name="T55" fmla="*/ 141 h 606"/>
                <a:gd name="T56" fmla="*/ 307 w 2375"/>
                <a:gd name="T57" fmla="*/ 140 h 606"/>
                <a:gd name="T58" fmla="*/ 319 w 2375"/>
                <a:gd name="T59" fmla="*/ 140 h 606"/>
                <a:gd name="T60" fmla="*/ 329 w 2375"/>
                <a:gd name="T61" fmla="*/ 141 h 606"/>
                <a:gd name="T62" fmla="*/ 340 w 2375"/>
                <a:gd name="T63" fmla="*/ 142 h 606"/>
                <a:gd name="T64" fmla="*/ 349 w 2375"/>
                <a:gd name="T65" fmla="*/ 146 h 606"/>
                <a:gd name="T66" fmla="*/ 360 w 2375"/>
                <a:gd name="T67" fmla="*/ 145 h 606"/>
                <a:gd name="T68" fmla="*/ 372 w 2375"/>
                <a:gd name="T69" fmla="*/ 142 h 606"/>
                <a:gd name="T70" fmla="*/ 383 w 2375"/>
                <a:gd name="T71" fmla="*/ 138 h 606"/>
                <a:gd name="T72" fmla="*/ 392 w 2375"/>
                <a:gd name="T73" fmla="*/ 135 h 606"/>
                <a:gd name="T74" fmla="*/ 403 w 2375"/>
                <a:gd name="T75" fmla="*/ 133 h 606"/>
                <a:gd name="T76" fmla="*/ 413 w 2375"/>
                <a:gd name="T77" fmla="*/ 131 h 606"/>
                <a:gd name="T78" fmla="*/ 425 w 2375"/>
                <a:gd name="T79" fmla="*/ 129 h 606"/>
                <a:gd name="T80" fmla="*/ 436 w 2375"/>
                <a:gd name="T81" fmla="*/ 130 h 606"/>
                <a:gd name="T82" fmla="*/ 446 w 2375"/>
                <a:gd name="T83" fmla="*/ 131 h 606"/>
                <a:gd name="T84" fmla="*/ 456 w 2375"/>
                <a:gd name="T85" fmla="*/ 131 h 606"/>
                <a:gd name="T86" fmla="*/ 468 w 2375"/>
                <a:gd name="T87" fmla="*/ 133 h 606"/>
                <a:gd name="T88" fmla="*/ 479 w 2375"/>
                <a:gd name="T89" fmla="*/ 133 h 606"/>
                <a:gd name="T90" fmla="*/ 488 w 2375"/>
                <a:gd name="T91" fmla="*/ 133 h 606"/>
                <a:gd name="T92" fmla="*/ 499 w 2375"/>
                <a:gd name="T93" fmla="*/ 133 h 606"/>
                <a:gd name="T94" fmla="*/ 510 w 2375"/>
                <a:gd name="T95" fmla="*/ 135 h 606"/>
                <a:gd name="T96" fmla="*/ 521 w 2375"/>
                <a:gd name="T97" fmla="*/ 133 h 606"/>
                <a:gd name="T98" fmla="*/ 531 w 2375"/>
                <a:gd name="T99" fmla="*/ 133 h 606"/>
                <a:gd name="T100" fmla="*/ 542 w 2375"/>
                <a:gd name="T101" fmla="*/ 138 h 606"/>
                <a:gd name="T102" fmla="*/ 552 w 2375"/>
                <a:gd name="T103" fmla="*/ 138 h 606"/>
                <a:gd name="T104" fmla="*/ 563 w 2375"/>
                <a:gd name="T105" fmla="*/ 137 h 606"/>
                <a:gd name="T106" fmla="*/ 574 w 2375"/>
                <a:gd name="T107" fmla="*/ 137 h 606"/>
                <a:gd name="T108" fmla="*/ 585 w 2375"/>
                <a:gd name="T109" fmla="*/ 137 h 606"/>
                <a:gd name="T110" fmla="*/ 595 w 2375"/>
                <a:gd name="T111" fmla="*/ 137 h 606"/>
                <a:gd name="T112" fmla="*/ 606 w 2375"/>
                <a:gd name="T113" fmla="*/ 137 h 606"/>
                <a:gd name="T114" fmla="*/ 617 w 2375"/>
                <a:gd name="T115" fmla="*/ 133 h 6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75"/>
                <a:gd name="T175" fmla="*/ 0 h 606"/>
                <a:gd name="T176" fmla="*/ 2375 w 2375"/>
                <a:gd name="T177" fmla="*/ 606 h 6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75" h="606">
                  <a:moveTo>
                    <a:pt x="0" y="446"/>
                  </a:moveTo>
                  <a:lnTo>
                    <a:pt x="11" y="452"/>
                  </a:lnTo>
                  <a:lnTo>
                    <a:pt x="17" y="452"/>
                  </a:lnTo>
                  <a:lnTo>
                    <a:pt x="28" y="457"/>
                  </a:lnTo>
                  <a:lnTo>
                    <a:pt x="34" y="457"/>
                  </a:lnTo>
                  <a:lnTo>
                    <a:pt x="45" y="457"/>
                  </a:lnTo>
                  <a:lnTo>
                    <a:pt x="51" y="462"/>
                  </a:lnTo>
                  <a:lnTo>
                    <a:pt x="62" y="468"/>
                  </a:lnTo>
                  <a:lnTo>
                    <a:pt x="68" y="468"/>
                  </a:lnTo>
                  <a:lnTo>
                    <a:pt x="73" y="462"/>
                  </a:lnTo>
                  <a:lnTo>
                    <a:pt x="85" y="457"/>
                  </a:lnTo>
                  <a:lnTo>
                    <a:pt x="90" y="462"/>
                  </a:lnTo>
                  <a:lnTo>
                    <a:pt x="102" y="468"/>
                  </a:lnTo>
                  <a:lnTo>
                    <a:pt x="107" y="473"/>
                  </a:lnTo>
                  <a:lnTo>
                    <a:pt x="119" y="468"/>
                  </a:lnTo>
                  <a:lnTo>
                    <a:pt x="124" y="457"/>
                  </a:lnTo>
                  <a:lnTo>
                    <a:pt x="136" y="446"/>
                  </a:lnTo>
                  <a:lnTo>
                    <a:pt x="141" y="457"/>
                  </a:lnTo>
                  <a:lnTo>
                    <a:pt x="147" y="473"/>
                  </a:lnTo>
                  <a:lnTo>
                    <a:pt x="158" y="478"/>
                  </a:lnTo>
                  <a:lnTo>
                    <a:pt x="164" y="494"/>
                  </a:lnTo>
                  <a:lnTo>
                    <a:pt x="175" y="489"/>
                  </a:lnTo>
                  <a:lnTo>
                    <a:pt x="181" y="494"/>
                  </a:lnTo>
                  <a:lnTo>
                    <a:pt x="192" y="499"/>
                  </a:lnTo>
                  <a:lnTo>
                    <a:pt x="198" y="505"/>
                  </a:lnTo>
                  <a:lnTo>
                    <a:pt x="209" y="510"/>
                  </a:lnTo>
                  <a:lnTo>
                    <a:pt x="215" y="510"/>
                  </a:lnTo>
                  <a:lnTo>
                    <a:pt x="221" y="510"/>
                  </a:lnTo>
                  <a:lnTo>
                    <a:pt x="232" y="505"/>
                  </a:lnTo>
                  <a:lnTo>
                    <a:pt x="238" y="499"/>
                  </a:lnTo>
                  <a:lnTo>
                    <a:pt x="249" y="505"/>
                  </a:lnTo>
                  <a:lnTo>
                    <a:pt x="255" y="510"/>
                  </a:lnTo>
                  <a:lnTo>
                    <a:pt x="266" y="515"/>
                  </a:lnTo>
                  <a:lnTo>
                    <a:pt x="272" y="515"/>
                  </a:lnTo>
                  <a:lnTo>
                    <a:pt x="283" y="515"/>
                  </a:lnTo>
                  <a:lnTo>
                    <a:pt x="289" y="515"/>
                  </a:lnTo>
                  <a:lnTo>
                    <a:pt x="294" y="515"/>
                  </a:lnTo>
                  <a:lnTo>
                    <a:pt x="306" y="521"/>
                  </a:lnTo>
                  <a:lnTo>
                    <a:pt x="311" y="526"/>
                  </a:lnTo>
                  <a:lnTo>
                    <a:pt x="323" y="515"/>
                  </a:lnTo>
                  <a:lnTo>
                    <a:pt x="328" y="510"/>
                  </a:lnTo>
                  <a:lnTo>
                    <a:pt x="340" y="510"/>
                  </a:lnTo>
                  <a:lnTo>
                    <a:pt x="345" y="510"/>
                  </a:lnTo>
                  <a:lnTo>
                    <a:pt x="357" y="515"/>
                  </a:lnTo>
                  <a:lnTo>
                    <a:pt x="362" y="526"/>
                  </a:lnTo>
                  <a:lnTo>
                    <a:pt x="368" y="515"/>
                  </a:lnTo>
                  <a:lnTo>
                    <a:pt x="379" y="521"/>
                  </a:lnTo>
                  <a:lnTo>
                    <a:pt x="385" y="510"/>
                  </a:lnTo>
                  <a:lnTo>
                    <a:pt x="396" y="515"/>
                  </a:lnTo>
                  <a:lnTo>
                    <a:pt x="402" y="521"/>
                  </a:lnTo>
                  <a:lnTo>
                    <a:pt x="413" y="526"/>
                  </a:lnTo>
                  <a:lnTo>
                    <a:pt x="419" y="531"/>
                  </a:lnTo>
                  <a:lnTo>
                    <a:pt x="425" y="537"/>
                  </a:lnTo>
                  <a:lnTo>
                    <a:pt x="436" y="547"/>
                  </a:lnTo>
                  <a:lnTo>
                    <a:pt x="442" y="563"/>
                  </a:lnTo>
                  <a:lnTo>
                    <a:pt x="453" y="563"/>
                  </a:lnTo>
                  <a:lnTo>
                    <a:pt x="459" y="568"/>
                  </a:lnTo>
                  <a:lnTo>
                    <a:pt x="470" y="595"/>
                  </a:lnTo>
                  <a:lnTo>
                    <a:pt x="476" y="606"/>
                  </a:lnTo>
                  <a:lnTo>
                    <a:pt x="487" y="606"/>
                  </a:lnTo>
                  <a:lnTo>
                    <a:pt x="493" y="579"/>
                  </a:lnTo>
                  <a:lnTo>
                    <a:pt x="498" y="537"/>
                  </a:lnTo>
                  <a:lnTo>
                    <a:pt x="510" y="483"/>
                  </a:lnTo>
                  <a:lnTo>
                    <a:pt x="515" y="414"/>
                  </a:lnTo>
                  <a:lnTo>
                    <a:pt x="527" y="329"/>
                  </a:lnTo>
                  <a:lnTo>
                    <a:pt x="533" y="212"/>
                  </a:lnTo>
                  <a:lnTo>
                    <a:pt x="544" y="101"/>
                  </a:lnTo>
                  <a:lnTo>
                    <a:pt x="550" y="32"/>
                  </a:lnTo>
                  <a:lnTo>
                    <a:pt x="561" y="0"/>
                  </a:lnTo>
                  <a:lnTo>
                    <a:pt x="567" y="37"/>
                  </a:lnTo>
                  <a:lnTo>
                    <a:pt x="572" y="149"/>
                  </a:lnTo>
                  <a:lnTo>
                    <a:pt x="584" y="308"/>
                  </a:lnTo>
                  <a:lnTo>
                    <a:pt x="589" y="462"/>
                  </a:lnTo>
                  <a:lnTo>
                    <a:pt x="601" y="553"/>
                  </a:lnTo>
                  <a:lnTo>
                    <a:pt x="606" y="584"/>
                  </a:lnTo>
                  <a:lnTo>
                    <a:pt x="618" y="579"/>
                  </a:lnTo>
                  <a:lnTo>
                    <a:pt x="623" y="553"/>
                  </a:lnTo>
                  <a:lnTo>
                    <a:pt x="635" y="537"/>
                  </a:lnTo>
                  <a:lnTo>
                    <a:pt x="640" y="531"/>
                  </a:lnTo>
                  <a:lnTo>
                    <a:pt x="646" y="537"/>
                  </a:lnTo>
                  <a:lnTo>
                    <a:pt x="657" y="542"/>
                  </a:lnTo>
                  <a:lnTo>
                    <a:pt x="663" y="537"/>
                  </a:lnTo>
                  <a:lnTo>
                    <a:pt x="674" y="531"/>
                  </a:lnTo>
                  <a:lnTo>
                    <a:pt x="680" y="526"/>
                  </a:lnTo>
                  <a:lnTo>
                    <a:pt x="691" y="526"/>
                  </a:lnTo>
                  <a:lnTo>
                    <a:pt x="697" y="531"/>
                  </a:lnTo>
                  <a:lnTo>
                    <a:pt x="708" y="537"/>
                  </a:lnTo>
                  <a:lnTo>
                    <a:pt x="714" y="542"/>
                  </a:lnTo>
                  <a:lnTo>
                    <a:pt x="720" y="531"/>
                  </a:lnTo>
                  <a:lnTo>
                    <a:pt x="731" y="542"/>
                  </a:lnTo>
                  <a:lnTo>
                    <a:pt x="737" y="537"/>
                  </a:lnTo>
                  <a:lnTo>
                    <a:pt x="748" y="537"/>
                  </a:lnTo>
                  <a:lnTo>
                    <a:pt x="754" y="537"/>
                  </a:lnTo>
                  <a:lnTo>
                    <a:pt x="765" y="537"/>
                  </a:lnTo>
                  <a:lnTo>
                    <a:pt x="771" y="531"/>
                  </a:lnTo>
                  <a:lnTo>
                    <a:pt x="782" y="537"/>
                  </a:lnTo>
                  <a:lnTo>
                    <a:pt x="788" y="537"/>
                  </a:lnTo>
                  <a:lnTo>
                    <a:pt x="793" y="542"/>
                  </a:lnTo>
                  <a:lnTo>
                    <a:pt x="805" y="547"/>
                  </a:lnTo>
                  <a:lnTo>
                    <a:pt x="810" y="537"/>
                  </a:lnTo>
                  <a:lnTo>
                    <a:pt x="822" y="531"/>
                  </a:lnTo>
                  <a:lnTo>
                    <a:pt x="827" y="526"/>
                  </a:lnTo>
                  <a:lnTo>
                    <a:pt x="839" y="531"/>
                  </a:lnTo>
                  <a:lnTo>
                    <a:pt x="844" y="531"/>
                  </a:lnTo>
                  <a:lnTo>
                    <a:pt x="856" y="537"/>
                  </a:lnTo>
                  <a:lnTo>
                    <a:pt x="861" y="542"/>
                  </a:lnTo>
                  <a:lnTo>
                    <a:pt x="867" y="537"/>
                  </a:lnTo>
                  <a:lnTo>
                    <a:pt x="878" y="542"/>
                  </a:lnTo>
                  <a:lnTo>
                    <a:pt x="884" y="542"/>
                  </a:lnTo>
                  <a:lnTo>
                    <a:pt x="895" y="547"/>
                  </a:lnTo>
                  <a:lnTo>
                    <a:pt x="901" y="547"/>
                  </a:lnTo>
                  <a:lnTo>
                    <a:pt x="912" y="542"/>
                  </a:lnTo>
                  <a:lnTo>
                    <a:pt x="918" y="537"/>
                  </a:lnTo>
                  <a:lnTo>
                    <a:pt x="929" y="537"/>
                  </a:lnTo>
                  <a:lnTo>
                    <a:pt x="935" y="537"/>
                  </a:lnTo>
                  <a:lnTo>
                    <a:pt x="941" y="542"/>
                  </a:lnTo>
                  <a:lnTo>
                    <a:pt x="952" y="547"/>
                  </a:lnTo>
                  <a:lnTo>
                    <a:pt x="958" y="531"/>
                  </a:lnTo>
                  <a:lnTo>
                    <a:pt x="969" y="531"/>
                  </a:lnTo>
                  <a:lnTo>
                    <a:pt x="975" y="537"/>
                  </a:lnTo>
                  <a:lnTo>
                    <a:pt x="986" y="537"/>
                  </a:lnTo>
                  <a:lnTo>
                    <a:pt x="992" y="537"/>
                  </a:lnTo>
                  <a:lnTo>
                    <a:pt x="1003" y="537"/>
                  </a:lnTo>
                  <a:lnTo>
                    <a:pt x="1009" y="542"/>
                  </a:lnTo>
                  <a:lnTo>
                    <a:pt x="1014" y="537"/>
                  </a:lnTo>
                  <a:lnTo>
                    <a:pt x="1026" y="542"/>
                  </a:lnTo>
                  <a:lnTo>
                    <a:pt x="1031" y="547"/>
                  </a:lnTo>
                  <a:lnTo>
                    <a:pt x="1043" y="547"/>
                  </a:lnTo>
                  <a:lnTo>
                    <a:pt x="1048" y="547"/>
                  </a:lnTo>
                  <a:lnTo>
                    <a:pt x="1060" y="542"/>
                  </a:lnTo>
                  <a:lnTo>
                    <a:pt x="1065" y="537"/>
                  </a:lnTo>
                  <a:lnTo>
                    <a:pt x="1077" y="531"/>
                  </a:lnTo>
                  <a:lnTo>
                    <a:pt x="1082" y="537"/>
                  </a:lnTo>
                  <a:lnTo>
                    <a:pt x="1088" y="537"/>
                  </a:lnTo>
                  <a:lnTo>
                    <a:pt x="1099" y="542"/>
                  </a:lnTo>
                  <a:lnTo>
                    <a:pt x="1105" y="537"/>
                  </a:lnTo>
                  <a:lnTo>
                    <a:pt x="1116" y="537"/>
                  </a:lnTo>
                  <a:lnTo>
                    <a:pt x="1122" y="537"/>
                  </a:lnTo>
                  <a:lnTo>
                    <a:pt x="1133" y="542"/>
                  </a:lnTo>
                  <a:lnTo>
                    <a:pt x="1139" y="542"/>
                  </a:lnTo>
                  <a:lnTo>
                    <a:pt x="1150" y="547"/>
                  </a:lnTo>
                  <a:lnTo>
                    <a:pt x="1156" y="542"/>
                  </a:lnTo>
                  <a:lnTo>
                    <a:pt x="1162" y="542"/>
                  </a:lnTo>
                  <a:lnTo>
                    <a:pt x="1173" y="537"/>
                  </a:lnTo>
                  <a:lnTo>
                    <a:pt x="1179" y="537"/>
                  </a:lnTo>
                  <a:lnTo>
                    <a:pt x="1190" y="547"/>
                  </a:lnTo>
                  <a:lnTo>
                    <a:pt x="1196" y="547"/>
                  </a:lnTo>
                  <a:lnTo>
                    <a:pt x="1207" y="542"/>
                  </a:lnTo>
                  <a:lnTo>
                    <a:pt x="1213" y="537"/>
                  </a:lnTo>
                  <a:lnTo>
                    <a:pt x="1224" y="537"/>
                  </a:lnTo>
                  <a:lnTo>
                    <a:pt x="1230" y="537"/>
                  </a:lnTo>
                  <a:lnTo>
                    <a:pt x="1236" y="547"/>
                  </a:lnTo>
                  <a:lnTo>
                    <a:pt x="1247" y="547"/>
                  </a:lnTo>
                  <a:lnTo>
                    <a:pt x="1253" y="547"/>
                  </a:lnTo>
                  <a:lnTo>
                    <a:pt x="1264" y="542"/>
                  </a:lnTo>
                  <a:lnTo>
                    <a:pt x="1270" y="542"/>
                  </a:lnTo>
                  <a:lnTo>
                    <a:pt x="1281" y="537"/>
                  </a:lnTo>
                  <a:lnTo>
                    <a:pt x="1287" y="547"/>
                  </a:lnTo>
                  <a:lnTo>
                    <a:pt x="1292" y="547"/>
                  </a:lnTo>
                  <a:lnTo>
                    <a:pt x="1304" y="547"/>
                  </a:lnTo>
                  <a:lnTo>
                    <a:pt x="1309" y="547"/>
                  </a:lnTo>
                  <a:lnTo>
                    <a:pt x="1321" y="553"/>
                  </a:lnTo>
                  <a:lnTo>
                    <a:pt x="1326" y="547"/>
                  </a:lnTo>
                  <a:lnTo>
                    <a:pt x="1338" y="553"/>
                  </a:lnTo>
                  <a:lnTo>
                    <a:pt x="1343" y="563"/>
                  </a:lnTo>
                  <a:lnTo>
                    <a:pt x="1355" y="553"/>
                  </a:lnTo>
                  <a:lnTo>
                    <a:pt x="1360" y="547"/>
                  </a:lnTo>
                  <a:lnTo>
                    <a:pt x="1366" y="547"/>
                  </a:lnTo>
                  <a:lnTo>
                    <a:pt x="1377" y="547"/>
                  </a:lnTo>
                  <a:lnTo>
                    <a:pt x="1383" y="558"/>
                  </a:lnTo>
                  <a:lnTo>
                    <a:pt x="1394" y="558"/>
                  </a:lnTo>
                  <a:lnTo>
                    <a:pt x="1400" y="553"/>
                  </a:lnTo>
                  <a:lnTo>
                    <a:pt x="1411" y="553"/>
                  </a:lnTo>
                  <a:lnTo>
                    <a:pt x="1417" y="547"/>
                  </a:lnTo>
                  <a:lnTo>
                    <a:pt x="1428" y="547"/>
                  </a:lnTo>
                  <a:lnTo>
                    <a:pt x="1434" y="553"/>
                  </a:lnTo>
                  <a:lnTo>
                    <a:pt x="1440" y="553"/>
                  </a:lnTo>
                  <a:lnTo>
                    <a:pt x="1451" y="547"/>
                  </a:lnTo>
                  <a:lnTo>
                    <a:pt x="1457" y="537"/>
                  </a:lnTo>
                  <a:lnTo>
                    <a:pt x="1468" y="531"/>
                  </a:lnTo>
                  <a:lnTo>
                    <a:pt x="1474" y="531"/>
                  </a:lnTo>
                  <a:lnTo>
                    <a:pt x="1485" y="537"/>
                  </a:lnTo>
                  <a:lnTo>
                    <a:pt x="1491" y="542"/>
                  </a:lnTo>
                  <a:lnTo>
                    <a:pt x="1502" y="526"/>
                  </a:lnTo>
                  <a:lnTo>
                    <a:pt x="1508" y="521"/>
                  </a:lnTo>
                  <a:lnTo>
                    <a:pt x="1513" y="521"/>
                  </a:lnTo>
                  <a:lnTo>
                    <a:pt x="1525" y="515"/>
                  </a:lnTo>
                  <a:lnTo>
                    <a:pt x="1530" y="521"/>
                  </a:lnTo>
                  <a:lnTo>
                    <a:pt x="1542" y="515"/>
                  </a:lnTo>
                  <a:lnTo>
                    <a:pt x="1547" y="515"/>
                  </a:lnTo>
                  <a:lnTo>
                    <a:pt x="1559" y="510"/>
                  </a:lnTo>
                  <a:lnTo>
                    <a:pt x="1564" y="499"/>
                  </a:lnTo>
                  <a:lnTo>
                    <a:pt x="1576" y="499"/>
                  </a:lnTo>
                  <a:lnTo>
                    <a:pt x="1581" y="499"/>
                  </a:lnTo>
                  <a:lnTo>
                    <a:pt x="1587" y="505"/>
                  </a:lnTo>
                  <a:lnTo>
                    <a:pt x="1598" y="499"/>
                  </a:lnTo>
                  <a:lnTo>
                    <a:pt x="1604" y="494"/>
                  </a:lnTo>
                  <a:lnTo>
                    <a:pt x="1615" y="489"/>
                  </a:lnTo>
                  <a:lnTo>
                    <a:pt x="1621" y="494"/>
                  </a:lnTo>
                  <a:lnTo>
                    <a:pt x="1632" y="494"/>
                  </a:lnTo>
                  <a:lnTo>
                    <a:pt x="1638" y="499"/>
                  </a:lnTo>
                  <a:lnTo>
                    <a:pt x="1649" y="499"/>
                  </a:lnTo>
                  <a:lnTo>
                    <a:pt x="1655" y="494"/>
                  </a:lnTo>
                  <a:lnTo>
                    <a:pt x="1661" y="499"/>
                  </a:lnTo>
                  <a:lnTo>
                    <a:pt x="1672" y="499"/>
                  </a:lnTo>
                  <a:lnTo>
                    <a:pt x="1678" y="494"/>
                  </a:lnTo>
                  <a:lnTo>
                    <a:pt x="1689" y="499"/>
                  </a:lnTo>
                  <a:lnTo>
                    <a:pt x="1695" y="499"/>
                  </a:lnTo>
                  <a:lnTo>
                    <a:pt x="1706" y="499"/>
                  </a:lnTo>
                  <a:lnTo>
                    <a:pt x="1712" y="505"/>
                  </a:lnTo>
                  <a:lnTo>
                    <a:pt x="1723" y="505"/>
                  </a:lnTo>
                  <a:lnTo>
                    <a:pt x="1729" y="505"/>
                  </a:lnTo>
                  <a:lnTo>
                    <a:pt x="1734" y="505"/>
                  </a:lnTo>
                  <a:lnTo>
                    <a:pt x="1746" y="510"/>
                  </a:lnTo>
                  <a:lnTo>
                    <a:pt x="1751" y="505"/>
                  </a:lnTo>
                  <a:lnTo>
                    <a:pt x="1763" y="505"/>
                  </a:lnTo>
                  <a:lnTo>
                    <a:pt x="1768" y="510"/>
                  </a:lnTo>
                  <a:lnTo>
                    <a:pt x="1780" y="510"/>
                  </a:lnTo>
                  <a:lnTo>
                    <a:pt x="1785" y="515"/>
                  </a:lnTo>
                  <a:lnTo>
                    <a:pt x="1797" y="510"/>
                  </a:lnTo>
                  <a:lnTo>
                    <a:pt x="1803" y="510"/>
                  </a:lnTo>
                  <a:lnTo>
                    <a:pt x="1808" y="505"/>
                  </a:lnTo>
                  <a:lnTo>
                    <a:pt x="1820" y="510"/>
                  </a:lnTo>
                  <a:lnTo>
                    <a:pt x="1825" y="510"/>
                  </a:lnTo>
                  <a:lnTo>
                    <a:pt x="1837" y="515"/>
                  </a:lnTo>
                  <a:lnTo>
                    <a:pt x="1842" y="510"/>
                  </a:lnTo>
                  <a:lnTo>
                    <a:pt x="1854" y="510"/>
                  </a:lnTo>
                  <a:lnTo>
                    <a:pt x="1859" y="505"/>
                  </a:lnTo>
                  <a:lnTo>
                    <a:pt x="1871" y="510"/>
                  </a:lnTo>
                  <a:lnTo>
                    <a:pt x="1876" y="515"/>
                  </a:lnTo>
                  <a:lnTo>
                    <a:pt x="1882" y="515"/>
                  </a:lnTo>
                  <a:lnTo>
                    <a:pt x="1893" y="510"/>
                  </a:lnTo>
                  <a:lnTo>
                    <a:pt x="1899" y="510"/>
                  </a:lnTo>
                  <a:lnTo>
                    <a:pt x="1910" y="515"/>
                  </a:lnTo>
                  <a:lnTo>
                    <a:pt x="1916" y="510"/>
                  </a:lnTo>
                  <a:lnTo>
                    <a:pt x="1927" y="521"/>
                  </a:lnTo>
                  <a:lnTo>
                    <a:pt x="1933" y="521"/>
                  </a:lnTo>
                  <a:lnTo>
                    <a:pt x="1944" y="526"/>
                  </a:lnTo>
                  <a:lnTo>
                    <a:pt x="1950" y="521"/>
                  </a:lnTo>
                  <a:lnTo>
                    <a:pt x="1956" y="521"/>
                  </a:lnTo>
                  <a:lnTo>
                    <a:pt x="1967" y="526"/>
                  </a:lnTo>
                  <a:lnTo>
                    <a:pt x="1973" y="526"/>
                  </a:lnTo>
                  <a:lnTo>
                    <a:pt x="1984" y="526"/>
                  </a:lnTo>
                  <a:lnTo>
                    <a:pt x="1990" y="521"/>
                  </a:lnTo>
                  <a:lnTo>
                    <a:pt x="2001" y="515"/>
                  </a:lnTo>
                  <a:lnTo>
                    <a:pt x="2007" y="515"/>
                  </a:lnTo>
                  <a:lnTo>
                    <a:pt x="2018" y="515"/>
                  </a:lnTo>
                  <a:lnTo>
                    <a:pt x="2024" y="521"/>
                  </a:lnTo>
                  <a:lnTo>
                    <a:pt x="2029" y="526"/>
                  </a:lnTo>
                  <a:lnTo>
                    <a:pt x="2041" y="515"/>
                  </a:lnTo>
                  <a:lnTo>
                    <a:pt x="2046" y="521"/>
                  </a:lnTo>
                  <a:lnTo>
                    <a:pt x="2058" y="521"/>
                  </a:lnTo>
                  <a:lnTo>
                    <a:pt x="2063" y="526"/>
                  </a:lnTo>
                  <a:lnTo>
                    <a:pt x="2075" y="526"/>
                  </a:lnTo>
                  <a:lnTo>
                    <a:pt x="2080" y="531"/>
                  </a:lnTo>
                  <a:lnTo>
                    <a:pt x="2086" y="526"/>
                  </a:lnTo>
                  <a:lnTo>
                    <a:pt x="2097" y="521"/>
                  </a:lnTo>
                  <a:lnTo>
                    <a:pt x="2103" y="515"/>
                  </a:lnTo>
                  <a:lnTo>
                    <a:pt x="2114" y="526"/>
                  </a:lnTo>
                  <a:lnTo>
                    <a:pt x="2120" y="531"/>
                  </a:lnTo>
                  <a:lnTo>
                    <a:pt x="2131" y="537"/>
                  </a:lnTo>
                  <a:lnTo>
                    <a:pt x="2137" y="526"/>
                  </a:lnTo>
                  <a:lnTo>
                    <a:pt x="2148" y="521"/>
                  </a:lnTo>
                  <a:lnTo>
                    <a:pt x="2154" y="526"/>
                  </a:lnTo>
                  <a:lnTo>
                    <a:pt x="2160" y="526"/>
                  </a:lnTo>
                  <a:lnTo>
                    <a:pt x="2171" y="531"/>
                  </a:lnTo>
                  <a:lnTo>
                    <a:pt x="2177" y="537"/>
                  </a:lnTo>
                  <a:lnTo>
                    <a:pt x="2188" y="531"/>
                  </a:lnTo>
                  <a:lnTo>
                    <a:pt x="2194" y="526"/>
                  </a:lnTo>
                  <a:lnTo>
                    <a:pt x="2205" y="526"/>
                  </a:lnTo>
                  <a:lnTo>
                    <a:pt x="2211" y="526"/>
                  </a:lnTo>
                  <a:lnTo>
                    <a:pt x="2222" y="526"/>
                  </a:lnTo>
                  <a:lnTo>
                    <a:pt x="2228" y="526"/>
                  </a:lnTo>
                  <a:lnTo>
                    <a:pt x="2233" y="521"/>
                  </a:lnTo>
                  <a:lnTo>
                    <a:pt x="2245" y="526"/>
                  </a:lnTo>
                  <a:lnTo>
                    <a:pt x="2250" y="515"/>
                  </a:lnTo>
                  <a:lnTo>
                    <a:pt x="2262" y="521"/>
                  </a:lnTo>
                  <a:lnTo>
                    <a:pt x="2267" y="521"/>
                  </a:lnTo>
                  <a:lnTo>
                    <a:pt x="2279" y="526"/>
                  </a:lnTo>
                  <a:lnTo>
                    <a:pt x="2284" y="526"/>
                  </a:lnTo>
                  <a:lnTo>
                    <a:pt x="2296" y="515"/>
                  </a:lnTo>
                  <a:lnTo>
                    <a:pt x="2301" y="510"/>
                  </a:lnTo>
                  <a:lnTo>
                    <a:pt x="2307" y="521"/>
                  </a:lnTo>
                  <a:lnTo>
                    <a:pt x="2318" y="526"/>
                  </a:lnTo>
                  <a:lnTo>
                    <a:pt x="2324" y="526"/>
                  </a:lnTo>
                  <a:lnTo>
                    <a:pt x="2335" y="526"/>
                  </a:lnTo>
                  <a:lnTo>
                    <a:pt x="2341" y="521"/>
                  </a:lnTo>
                  <a:lnTo>
                    <a:pt x="2352" y="515"/>
                  </a:lnTo>
                  <a:lnTo>
                    <a:pt x="2358" y="510"/>
                  </a:lnTo>
                  <a:lnTo>
                    <a:pt x="2369" y="510"/>
                  </a:lnTo>
                  <a:lnTo>
                    <a:pt x="2375" y="51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86" name="Group 188"/>
          <p:cNvGrpSpPr>
            <a:grpSpLocks/>
          </p:cNvGrpSpPr>
          <p:nvPr/>
        </p:nvGrpSpPr>
        <p:grpSpPr bwMode="auto">
          <a:xfrm>
            <a:off x="5135563" y="5600700"/>
            <a:ext cx="3298825" cy="893763"/>
            <a:chOff x="3235" y="3276"/>
            <a:chExt cx="2078" cy="563"/>
          </a:xfrm>
        </p:grpSpPr>
        <p:sp>
          <p:nvSpPr>
            <p:cNvPr id="46119" name="Line 125"/>
            <p:cNvSpPr>
              <a:spLocks noChangeShapeType="1"/>
            </p:cNvSpPr>
            <p:nvPr/>
          </p:nvSpPr>
          <p:spPr bwMode="auto">
            <a:xfrm>
              <a:off x="3249" y="3748"/>
              <a:ext cx="199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0" name="Line 126"/>
            <p:cNvSpPr>
              <a:spLocks noChangeShapeType="1"/>
            </p:cNvSpPr>
            <p:nvPr/>
          </p:nvSpPr>
          <p:spPr bwMode="auto">
            <a:xfrm flipV="1">
              <a:off x="3249" y="3280"/>
              <a:ext cx="1" cy="4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1" name="Line 127"/>
            <p:cNvSpPr>
              <a:spLocks noChangeShapeType="1"/>
            </p:cNvSpPr>
            <p:nvPr/>
          </p:nvSpPr>
          <p:spPr bwMode="auto">
            <a:xfrm flipV="1">
              <a:off x="3249" y="3742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2" name="Rectangle 128"/>
            <p:cNvSpPr>
              <a:spLocks noChangeArrowheads="1"/>
            </p:cNvSpPr>
            <p:nvPr/>
          </p:nvSpPr>
          <p:spPr bwMode="auto">
            <a:xfrm>
              <a:off x="3235" y="3753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123" name="Line 129"/>
            <p:cNvSpPr>
              <a:spLocks noChangeShapeType="1"/>
            </p:cNvSpPr>
            <p:nvPr/>
          </p:nvSpPr>
          <p:spPr bwMode="auto">
            <a:xfrm flipV="1">
              <a:off x="3580" y="3742"/>
              <a:ext cx="0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4" name="Rectangle 130"/>
            <p:cNvSpPr>
              <a:spLocks noChangeArrowheads="1"/>
            </p:cNvSpPr>
            <p:nvPr/>
          </p:nvSpPr>
          <p:spPr bwMode="auto">
            <a:xfrm>
              <a:off x="3547" y="3753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50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125" name="Line 131"/>
            <p:cNvSpPr>
              <a:spLocks noChangeShapeType="1"/>
            </p:cNvSpPr>
            <p:nvPr/>
          </p:nvSpPr>
          <p:spPr bwMode="auto">
            <a:xfrm flipV="1">
              <a:off x="3910" y="3742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6" name="Rectangle 132"/>
            <p:cNvSpPr>
              <a:spLocks noChangeArrowheads="1"/>
            </p:cNvSpPr>
            <p:nvPr/>
          </p:nvSpPr>
          <p:spPr bwMode="auto">
            <a:xfrm>
              <a:off x="3865" y="3753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100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127" name="Line 133"/>
            <p:cNvSpPr>
              <a:spLocks noChangeShapeType="1"/>
            </p:cNvSpPr>
            <p:nvPr/>
          </p:nvSpPr>
          <p:spPr bwMode="auto">
            <a:xfrm flipV="1">
              <a:off x="4246" y="3742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8" name="Rectangle 134"/>
            <p:cNvSpPr>
              <a:spLocks noChangeArrowheads="1"/>
            </p:cNvSpPr>
            <p:nvPr/>
          </p:nvSpPr>
          <p:spPr bwMode="auto">
            <a:xfrm>
              <a:off x="4201" y="3753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150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129" name="Line 135"/>
            <p:cNvSpPr>
              <a:spLocks noChangeShapeType="1"/>
            </p:cNvSpPr>
            <p:nvPr/>
          </p:nvSpPr>
          <p:spPr bwMode="auto">
            <a:xfrm flipV="1">
              <a:off x="4577" y="3742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0" name="Rectangle 136"/>
            <p:cNvSpPr>
              <a:spLocks noChangeArrowheads="1"/>
            </p:cNvSpPr>
            <p:nvPr/>
          </p:nvSpPr>
          <p:spPr bwMode="auto">
            <a:xfrm>
              <a:off x="4532" y="3753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131" name="Line 137"/>
            <p:cNvSpPr>
              <a:spLocks noChangeShapeType="1"/>
            </p:cNvSpPr>
            <p:nvPr/>
          </p:nvSpPr>
          <p:spPr bwMode="auto">
            <a:xfrm flipV="1">
              <a:off x="4908" y="3742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2" name="Rectangle 138"/>
            <p:cNvSpPr>
              <a:spLocks noChangeArrowheads="1"/>
            </p:cNvSpPr>
            <p:nvPr/>
          </p:nvSpPr>
          <p:spPr bwMode="auto">
            <a:xfrm>
              <a:off x="4862" y="3753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250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133" name="Line 139"/>
            <p:cNvSpPr>
              <a:spLocks noChangeShapeType="1"/>
            </p:cNvSpPr>
            <p:nvPr/>
          </p:nvSpPr>
          <p:spPr bwMode="auto">
            <a:xfrm flipV="1">
              <a:off x="5239" y="3742"/>
              <a:ext cx="1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4" name="Rectangle 140"/>
            <p:cNvSpPr>
              <a:spLocks noChangeArrowheads="1"/>
            </p:cNvSpPr>
            <p:nvPr/>
          </p:nvSpPr>
          <p:spPr bwMode="auto">
            <a:xfrm>
              <a:off x="5193" y="3753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300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6135" name="Line 141"/>
            <p:cNvSpPr>
              <a:spLocks noChangeShapeType="1"/>
            </p:cNvSpPr>
            <p:nvPr/>
          </p:nvSpPr>
          <p:spPr bwMode="auto">
            <a:xfrm>
              <a:off x="3249" y="3748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6" name="Line 142"/>
            <p:cNvSpPr>
              <a:spLocks noChangeShapeType="1"/>
            </p:cNvSpPr>
            <p:nvPr/>
          </p:nvSpPr>
          <p:spPr bwMode="auto">
            <a:xfrm>
              <a:off x="3249" y="3701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7" name="Line 143"/>
            <p:cNvSpPr>
              <a:spLocks noChangeShapeType="1"/>
            </p:cNvSpPr>
            <p:nvPr/>
          </p:nvSpPr>
          <p:spPr bwMode="auto">
            <a:xfrm>
              <a:off x="3249" y="3655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8" name="Line 144"/>
            <p:cNvSpPr>
              <a:spLocks noChangeShapeType="1"/>
            </p:cNvSpPr>
            <p:nvPr/>
          </p:nvSpPr>
          <p:spPr bwMode="auto">
            <a:xfrm>
              <a:off x="3249" y="3608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9" name="Line 145"/>
            <p:cNvSpPr>
              <a:spLocks noChangeShapeType="1"/>
            </p:cNvSpPr>
            <p:nvPr/>
          </p:nvSpPr>
          <p:spPr bwMode="auto">
            <a:xfrm>
              <a:off x="3249" y="3561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0" name="Line 146"/>
            <p:cNvSpPr>
              <a:spLocks noChangeShapeType="1"/>
            </p:cNvSpPr>
            <p:nvPr/>
          </p:nvSpPr>
          <p:spPr bwMode="auto">
            <a:xfrm>
              <a:off x="3249" y="3514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1" name="Line 147"/>
            <p:cNvSpPr>
              <a:spLocks noChangeShapeType="1"/>
            </p:cNvSpPr>
            <p:nvPr/>
          </p:nvSpPr>
          <p:spPr bwMode="auto">
            <a:xfrm>
              <a:off x="3249" y="346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2" name="Line 148"/>
            <p:cNvSpPr>
              <a:spLocks noChangeShapeType="1"/>
            </p:cNvSpPr>
            <p:nvPr/>
          </p:nvSpPr>
          <p:spPr bwMode="auto">
            <a:xfrm>
              <a:off x="3249" y="3420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3" name="Line 149"/>
            <p:cNvSpPr>
              <a:spLocks noChangeShapeType="1"/>
            </p:cNvSpPr>
            <p:nvPr/>
          </p:nvSpPr>
          <p:spPr bwMode="auto">
            <a:xfrm>
              <a:off x="3249" y="3373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4" name="Line 150"/>
            <p:cNvSpPr>
              <a:spLocks noChangeShapeType="1"/>
            </p:cNvSpPr>
            <p:nvPr/>
          </p:nvSpPr>
          <p:spPr bwMode="auto">
            <a:xfrm>
              <a:off x="3249" y="332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5" name="Line 151"/>
            <p:cNvSpPr>
              <a:spLocks noChangeShapeType="1"/>
            </p:cNvSpPr>
            <p:nvPr/>
          </p:nvSpPr>
          <p:spPr bwMode="auto">
            <a:xfrm>
              <a:off x="3249" y="3280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6" name="Freeform 152"/>
            <p:cNvSpPr>
              <a:spLocks/>
            </p:cNvSpPr>
            <p:nvPr/>
          </p:nvSpPr>
          <p:spPr bwMode="auto">
            <a:xfrm>
              <a:off x="3254" y="3276"/>
              <a:ext cx="1926" cy="468"/>
            </a:xfrm>
            <a:custGeom>
              <a:avLst/>
              <a:gdLst>
                <a:gd name="T0" fmla="*/ 10 w 2375"/>
                <a:gd name="T1" fmla="*/ 1 h 1812"/>
                <a:gd name="T2" fmla="*/ 21 w 2375"/>
                <a:gd name="T3" fmla="*/ 1 h 1812"/>
                <a:gd name="T4" fmla="*/ 34 w 2375"/>
                <a:gd name="T5" fmla="*/ 1 h 1812"/>
                <a:gd name="T6" fmla="*/ 45 w 2375"/>
                <a:gd name="T7" fmla="*/ 1 h 1812"/>
                <a:gd name="T8" fmla="*/ 57 w 2375"/>
                <a:gd name="T9" fmla="*/ 1 h 1812"/>
                <a:gd name="T10" fmla="*/ 68 w 2375"/>
                <a:gd name="T11" fmla="*/ 1 h 1812"/>
                <a:gd name="T12" fmla="*/ 80 w 2375"/>
                <a:gd name="T13" fmla="*/ 1 h 1812"/>
                <a:gd name="T14" fmla="*/ 92 w 2375"/>
                <a:gd name="T15" fmla="*/ 1 h 1812"/>
                <a:gd name="T16" fmla="*/ 103 w 2375"/>
                <a:gd name="T17" fmla="*/ 1 h 1812"/>
                <a:gd name="T18" fmla="*/ 114 w 2375"/>
                <a:gd name="T19" fmla="*/ 1 h 1812"/>
                <a:gd name="T20" fmla="*/ 126 w 2375"/>
                <a:gd name="T21" fmla="*/ 1 h 1812"/>
                <a:gd name="T22" fmla="*/ 139 w 2375"/>
                <a:gd name="T23" fmla="*/ 1 h 1812"/>
                <a:gd name="T24" fmla="*/ 150 w 2375"/>
                <a:gd name="T25" fmla="*/ 1 h 1812"/>
                <a:gd name="T26" fmla="*/ 161 w 2375"/>
                <a:gd name="T27" fmla="*/ 0 h 1812"/>
                <a:gd name="T28" fmla="*/ 172 w 2375"/>
                <a:gd name="T29" fmla="*/ 0 h 1812"/>
                <a:gd name="T30" fmla="*/ 184 w 2375"/>
                <a:gd name="T31" fmla="*/ 1 h 1812"/>
                <a:gd name="T32" fmla="*/ 196 w 2375"/>
                <a:gd name="T33" fmla="*/ 1 h 1812"/>
                <a:gd name="T34" fmla="*/ 208 w 2375"/>
                <a:gd name="T35" fmla="*/ 1 h 1812"/>
                <a:gd name="T36" fmla="*/ 219 w 2375"/>
                <a:gd name="T37" fmla="*/ 1 h 1812"/>
                <a:gd name="T38" fmla="*/ 230 w 2375"/>
                <a:gd name="T39" fmla="*/ 1 h 1812"/>
                <a:gd name="T40" fmla="*/ 244 w 2375"/>
                <a:gd name="T41" fmla="*/ 1 h 1812"/>
                <a:gd name="T42" fmla="*/ 255 w 2375"/>
                <a:gd name="T43" fmla="*/ 1 h 1812"/>
                <a:gd name="T44" fmla="*/ 266 w 2375"/>
                <a:gd name="T45" fmla="*/ 1 h 1812"/>
                <a:gd name="T46" fmla="*/ 277 w 2375"/>
                <a:gd name="T47" fmla="*/ 1 h 1812"/>
                <a:gd name="T48" fmla="*/ 289 w 2375"/>
                <a:gd name="T49" fmla="*/ 1 h 1812"/>
                <a:gd name="T50" fmla="*/ 301 w 2375"/>
                <a:gd name="T51" fmla="*/ 1 h 1812"/>
                <a:gd name="T52" fmla="*/ 312 w 2375"/>
                <a:gd name="T53" fmla="*/ 1 h 1812"/>
                <a:gd name="T54" fmla="*/ 324 w 2375"/>
                <a:gd name="T55" fmla="*/ 1 h 1812"/>
                <a:gd name="T56" fmla="*/ 335 w 2375"/>
                <a:gd name="T57" fmla="*/ 1 h 1812"/>
                <a:gd name="T58" fmla="*/ 349 w 2375"/>
                <a:gd name="T59" fmla="*/ 1 h 1812"/>
                <a:gd name="T60" fmla="*/ 360 w 2375"/>
                <a:gd name="T61" fmla="*/ 1 h 1812"/>
                <a:gd name="T62" fmla="*/ 371 w 2375"/>
                <a:gd name="T63" fmla="*/ 1 h 1812"/>
                <a:gd name="T64" fmla="*/ 382 w 2375"/>
                <a:gd name="T65" fmla="*/ 1 h 1812"/>
                <a:gd name="T66" fmla="*/ 393 w 2375"/>
                <a:gd name="T67" fmla="*/ 1 h 1812"/>
                <a:gd name="T68" fmla="*/ 405 w 2375"/>
                <a:gd name="T69" fmla="*/ 1 h 1812"/>
                <a:gd name="T70" fmla="*/ 418 w 2375"/>
                <a:gd name="T71" fmla="*/ 1 h 1812"/>
                <a:gd name="T72" fmla="*/ 429 w 2375"/>
                <a:gd name="T73" fmla="*/ 1 h 1812"/>
                <a:gd name="T74" fmla="*/ 440 w 2375"/>
                <a:gd name="T75" fmla="*/ 1 h 1812"/>
                <a:gd name="T76" fmla="*/ 452 w 2375"/>
                <a:gd name="T77" fmla="*/ 1 h 1812"/>
                <a:gd name="T78" fmla="*/ 465 w 2375"/>
                <a:gd name="T79" fmla="*/ 1 h 1812"/>
                <a:gd name="T80" fmla="*/ 475 w 2375"/>
                <a:gd name="T81" fmla="*/ 1 h 1812"/>
                <a:gd name="T82" fmla="*/ 487 w 2375"/>
                <a:gd name="T83" fmla="*/ 1 h 1812"/>
                <a:gd name="T84" fmla="*/ 498 w 2375"/>
                <a:gd name="T85" fmla="*/ 1 h 1812"/>
                <a:gd name="T86" fmla="*/ 512 w 2375"/>
                <a:gd name="T87" fmla="*/ 1 h 1812"/>
                <a:gd name="T88" fmla="*/ 523 w 2375"/>
                <a:gd name="T89" fmla="*/ 1 h 1812"/>
                <a:gd name="T90" fmla="*/ 534 w 2375"/>
                <a:gd name="T91" fmla="*/ 1 h 1812"/>
                <a:gd name="T92" fmla="*/ 545 w 2375"/>
                <a:gd name="T93" fmla="*/ 1 h 1812"/>
                <a:gd name="T94" fmla="*/ 556 w 2375"/>
                <a:gd name="T95" fmla="*/ 1 h 1812"/>
                <a:gd name="T96" fmla="*/ 568 w 2375"/>
                <a:gd name="T97" fmla="*/ 1 h 1812"/>
                <a:gd name="T98" fmla="*/ 580 w 2375"/>
                <a:gd name="T99" fmla="*/ 1 h 1812"/>
                <a:gd name="T100" fmla="*/ 591 w 2375"/>
                <a:gd name="T101" fmla="*/ 1 h 1812"/>
                <a:gd name="T102" fmla="*/ 603 w 2375"/>
                <a:gd name="T103" fmla="*/ 1 h 1812"/>
                <a:gd name="T104" fmla="*/ 614 w 2375"/>
                <a:gd name="T105" fmla="*/ 1 h 1812"/>
                <a:gd name="T106" fmla="*/ 628 w 2375"/>
                <a:gd name="T107" fmla="*/ 1 h 1812"/>
                <a:gd name="T108" fmla="*/ 639 w 2375"/>
                <a:gd name="T109" fmla="*/ 1 h 1812"/>
                <a:gd name="T110" fmla="*/ 650 w 2375"/>
                <a:gd name="T111" fmla="*/ 1 h 1812"/>
                <a:gd name="T112" fmla="*/ 662 w 2375"/>
                <a:gd name="T113" fmla="*/ 1 h 1812"/>
                <a:gd name="T114" fmla="*/ 673 w 2375"/>
                <a:gd name="T115" fmla="*/ 1 h 18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75"/>
                <a:gd name="T175" fmla="*/ 0 h 1812"/>
                <a:gd name="T176" fmla="*/ 2375 w 2375"/>
                <a:gd name="T177" fmla="*/ 1812 h 18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75" h="1812">
                  <a:moveTo>
                    <a:pt x="0" y="1493"/>
                  </a:moveTo>
                  <a:lnTo>
                    <a:pt x="11" y="1488"/>
                  </a:lnTo>
                  <a:lnTo>
                    <a:pt x="17" y="1461"/>
                  </a:lnTo>
                  <a:lnTo>
                    <a:pt x="28" y="1461"/>
                  </a:lnTo>
                  <a:lnTo>
                    <a:pt x="34" y="1467"/>
                  </a:lnTo>
                  <a:lnTo>
                    <a:pt x="45" y="1430"/>
                  </a:lnTo>
                  <a:lnTo>
                    <a:pt x="51" y="1424"/>
                  </a:lnTo>
                  <a:lnTo>
                    <a:pt x="62" y="1408"/>
                  </a:lnTo>
                  <a:lnTo>
                    <a:pt x="68" y="1403"/>
                  </a:lnTo>
                  <a:lnTo>
                    <a:pt x="73" y="1408"/>
                  </a:lnTo>
                  <a:lnTo>
                    <a:pt x="85" y="1419"/>
                  </a:lnTo>
                  <a:lnTo>
                    <a:pt x="90" y="1435"/>
                  </a:lnTo>
                  <a:lnTo>
                    <a:pt x="102" y="1424"/>
                  </a:lnTo>
                  <a:lnTo>
                    <a:pt x="107" y="1430"/>
                  </a:lnTo>
                  <a:lnTo>
                    <a:pt x="119" y="1430"/>
                  </a:lnTo>
                  <a:lnTo>
                    <a:pt x="124" y="1430"/>
                  </a:lnTo>
                  <a:lnTo>
                    <a:pt x="136" y="1435"/>
                  </a:lnTo>
                  <a:lnTo>
                    <a:pt x="141" y="1446"/>
                  </a:lnTo>
                  <a:lnTo>
                    <a:pt x="147" y="1451"/>
                  </a:lnTo>
                  <a:lnTo>
                    <a:pt x="158" y="1446"/>
                  </a:lnTo>
                  <a:lnTo>
                    <a:pt x="164" y="1424"/>
                  </a:lnTo>
                  <a:lnTo>
                    <a:pt x="175" y="1414"/>
                  </a:lnTo>
                  <a:lnTo>
                    <a:pt x="181" y="1408"/>
                  </a:lnTo>
                  <a:lnTo>
                    <a:pt x="192" y="1456"/>
                  </a:lnTo>
                  <a:lnTo>
                    <a:pt x="198" y="1504"/>
                  </a:lnTo>
                  <a:lnTo>
                    <a:pt x="209" y="1504"/>
                  </a:lnTo>
                  <a:lnTo>
                    <a:pt x="215" y="1525"/>
                  </a:lnTo>
                  <a:lnTo>
                    <a:pt x="221" y="1536"/>
                  </a:lnTo>
                  <a:lnTo>
                    <a:pt x="232" y="1562"/>
                  </a:lnTo>
                  <a:lnTo>
                    <a:pt x="238" y="1562"/>
                  </a:lnTo>
                  <a:lnTo>
                    <a:pt x="249" y="1552"/>
                  </a:lnTo>
                  <a:lnTo>
                    <a:pt x="255" y="1541"/>
                  </a:lnTo>
                  <a:lnTo>
                    <a:pt x="266" y="1547"/>
                  </a:lnTo>
                  <a:lnTo>
                    <a:pt x="272" y="1541"/>
                  </a:lnTo>
                  <a:lnTo>
                    <a:pt x="283" y="1552"/>
                  </a:lnTo>
                  <a:lnTo>
                    <a:pt x="289" y="1573"/>
                  </a:lnTo>
                  <a:lnTo>
                    <a:pt x="294" y="1578"/>
                  </a:lnTo>
                  <a:lnTo>
                    <a:pt x="306" y="1573"/>
                  </a:lnTo>
                  <a:lnTo>
                    <a:pt x="311" y="1573"/>
                  </a:lnTo>
                  <a:lnTo>
                    <a:pt x="323" y="1584"/>
                  </a:lnTo>
                  <a:lnTo>
                    <a:pt x="328" y="1578"/>
                  </a:lnTo>
                  <a:lnTo>
                    <a:pt x="340" y="1589"/>
                  </a:lnTo>
                  <a:lnTo>
                    <a:pt x="345" y="1562"/>
                  </a:lnTo>
                  <a:lnTo>
                    <a:pt x="357" y="1568"/>
                  </a:lnTo>
                  <a:lnTo>
                    <a:pt x="362" y="1562"/>
                  </a:lnTo>
                  <a:lnTo>
                    <a:pt x="368" y="1547"/>
                  </a:lnTo>
                  <a:lnTo>
                    <a:pt x="379" y="1578"/>
                  </a:lnTo>
                  <a:lnTo>
                    <a:pt x="385" y="1589"/>
                  </a:lnTo>
                  <a:lnTo>
                    <a:pt x="396" y="1573"/>
                  </a:lnTo>
                  <a:lnTo>
                    <a:pt x="402" y="1562"/>
                  </a:lnTo>
                  <a:lnTo>
                    <a:pt x="413" y="1552"/>
                  </a:lnTo>
                  <a:lnTo>
                    <a:pt x="419" y="1562"/>
                  </a:lnTo>
                  <a:lnTo>
                    <a:pt x="425" y="1584"/>
                  </a:lnTo>
                  <a:lnTo>
                    <a:pt x="436" y="1605"/>
                  </a:lnTo>
                  <a:lnTo>
                    <a:pt x="442" y="1600"/>
                  </a:lnTo>
                  <a:lnTo>
                    <a:pt x="453" y="1621"/>
                  </a:lnTo>
                  <a:lnTo>
                    <a:pt x="459" y="1679"/>
                  </a:lnTo>
                  <a:lnTo>
                    <a:pt x="470" y="1701"/>
                  </a:lnTo>
                  <a:lnTo>
                    <a:pt x="476" y="1738"/>
                  </a:lnTo>
                  <a:lnTo>
                    <a:pt x="487" y="1780"/>
                  </a:lnTo>
                  <a:lnTo>
                    <a:pt x="493" y="1812"/>
                  </a:lnTo>
                  <a:lnTo>
                    <a:pt x="498" y="1775"/>
                  </a:lnTo>
                  <a:lnTo>
                    <a:pt x="510" y="1663"/>
                  </a:lnTo>
                  <a:lnTo>
                    <a:pt x="515" y="1525"/>
                  </a:lnTo>
                  <a:lnTo>
                    <a:pt x="527" y="1350"/>
                  </a:lnTo>
                  <a:lnTo>
                    <a:pt x="533" y="1175"/>
                  </a:lnTo>
                  <a:lnTo>
                    <a:pt x="544" y="866"/>
                  </a:lnTo>
                  <a:lnTo>
                    <a:pt x="550" y="553"/>
                  </a:lnTo>
                  <a:lnTo>
                    <a:pt x="561" y="271"/>
                  </a:lnTo>
                  <a:lnTo>
                    <a:pt x="567" y="80"/>
                  </a:lnTo>
                  <a:lnTo>
                    <a:pt x="572" y="0"/>
                  </a:lnTo>
                  <a:lnTo>
                    <a:pt x="584" y="43"/>
                  </a:lnTo>
                  <a:lnTo>
                    <a:pt x="589" y="229"/>
                  </a:lnTo>
                  <a:lnTo>
                    <a:pt x="601" y="553"/>
                  </a:lnTo>
                  <a:lnTo>
                    <a:pt x="606" y="951"/>
                  </a:lnTo>
                  <a:lnTo>
                    <a:pt x="618" y="1291"/>
                  </a:lnTo>
                  <a:lnTo>
                    <a:pt x="623" y="1488"/>
                  </a:lnTo>
                  <a:lnTo>
                    <a:pt x="635" y="1632"/>
                  </a:lnTo>
                  <a:lnTo>
                    <a:pt x="640" y="1706"/>
                  </a:lnTo>
                  <a:lnTo>
                    <a:pt x="646" y="1738"/>
                  </a:lnTo>
                  <a:lnTo>
                    <a:pt x="657" y="1717"/>
                  </a:lnTo>
                  <a:lnTo>
                    <a:pt x="663" y="1679"/>
                  </a:lnTo>
                  <a:lnTo>
                    <a:pt x="674" y="1632"/>
                  </a:lnTo>
                  <a:lnTo>
                    <a:pt x="680" y="1632"/>
                  </a:lnTo>
                  <a:lnTo>
                    <a:pt x="691" y="1626"/>
                  </a:lnTo>
                  <a:lnTo>
                    <a:pt x="697" y="1632"/>
                  </a:lnTo>
                  <a:lnTo>
                    <a:pt x="708" y="1621"/>
                  </a:lnTo>
                  <a:lnTo>
                    <a:pt x="714" y="1621"/>
                  </a:lnTo>
                  <a:lnTo>
                    <a:pt x="720" y="1621"/>
                  </a:lnTo>
                  <a:lnTo>
                    <a:pt x="731" y="1642"/>
                  </a:lnTo>
                  <a:lnTo>
                    <a:pt x="737" y="1626"/>
                  </a:lnTo>
                  <a:lnTo>
                    <a:pt x="748" y="1626"/>
                  </a:lnTo>
                  <a:lnTo>
                    <a:pt x="754" y="1626"/>
                  </a:lnTo>
                  <a:lnTo>
                    <a:pt x="765" y="1616"/>
                  </a:lnTo>
                  <a:lnTo>
                    <a:pt x="771" y="1642"/>
                  </a:lnTo>
                  <a:lnTo>
                    <a:pt x="782" y="1658"/>
                  </a:lnTo>
                  <a:lnTo>
                    <a:pt x="788" y="1658"/>
                  </a:lnTo>
                  <a:lnTo>
                    <a:pt x="793" y="1647"/>
                  </a:lnTo>
                  <a:lnTo>
                    <a:pt x="805" y="1642"/>
                  </a:lnTo>
                  <a:lnTo>
                    <a:pt x="810" y="1632"/>
                  </a:lnTo>
                  <a:lnTo>
                    <a:pt x="822" y="1653"/>
                  </a:lnTo>
                  <a:lnTo>
                    <a:pt x="827" y="1642"/>
                  </a:lnTo>
                  <a:lnTo>
                    <a:pt x="839" y="1626"/>
                  </a:lnTo>
                  <a:lnTo>
                    <a:pt x="844" y="1616"/>
                  </a:lnTo>
                  <a:lnTo>
                    <a:pt x="856" y="1632"/>
                  </a:lnTo>
                  <a:lnTo>
                    <a:pt x="861" y="1632"/>
                  </a:lnTo>
                  <a:lnTo>
                    <a:pt x="867" y="1653"/>
                  </a:lnTo>
                  <a:lnTo>
                    <a:pt x="878" y="1658"/>
                  </a:lnTo>
                  <a:lnTo>
                    <a:pt x="884" y="1658"/>
                  </a:lnTo>
                  <a:lnTo>
                    <a:pt x="895" y="1632"/>
                  </a:lnTo>
                  <a:lnTo>
                    <a:pt x="901" y="1632"/>
                  </a:lnTo>
                  <a:lnTo>
                    <a:pt x="912" y="1642"/>
                  </a:lnTo>
                  <a:lnTo>
                    <a:pt x="918" y="1653"/>
                  </a:lnTo>
                  <a:lnTo>
                    <a:pt x="929" y="1663"/>
                  </a:lnTo>
                  <a:lnTo>
                    <a:pt x="935" y="1647"/>
                  </a:lnTo>
                  <a:lnTo>
                    <a:pt x="941" y="1658"/>
                  </a:lnTo>
                  <a:lnTo>
                    <a:pt x="952" y="1653"/>
                  </a:lnTo>
                  <a:lnTo>
                    <a:pt x="958" y="1658"/>
                  </a:lnTo>
                  <a:lnTo>
                    <a:pt x="969" y="1663"/>
                  </a:lnTo>
                  <a:lnTo>
                    <a:pt x="975" y="1658"/>
                  </a:lnTo>
                  <a:lnTo>
                    <a:pt x="986" y="1647"/>
                  </a:lnTo>
                  <a:lnTo>
                    <a:pt x="992" y="1647"/>
                  </a:lnTo>
                  <a:lnTo>
                    <a:pt x="1003" y="1642"/>
                  </a:lnTo>
                  <a:lnTo>
                    <a:pt x="1009" y="1632"/>
                  </a:lnTo>
                  <a:lnTo>
                    <a:pt x="1014" y="1653"/>
                  </a:lnTo>
                  <a:lnTo>
                    <a:pt x="1026" y="1658"/>
                  </a:lnTo>
                  <a:lnTo>
                    <a:pt x="1031" y="1632"/>
                  </a:lnTo>
                  <a:lnTo>
                    <a:pt x="1043" y="1632"/>
                  </a:lnTo>
                  <a:lnTo>
                    <a:pt x="1048" y="1626"/>
                  </a:lnTo>
                  <a:lnTo>
                    <a:pt x="1060" y="1626"/>
                  </a:lnTo>
                  <a:lnTo>
                    <a:pt x="1065" y="1658"/>
                  </a:lnTo>
                  <a:lnTo>
                    <a:pt x="1077" y="1653"/>
                  </a:lnTo>
                  <a:lnTo>
                    <a:pt x="1082" y="1642"/>
                  </a:lnTo>
                  <a:lnTo>
                    <a:pt x="1088" y="1632"/>
                  </a:lnTo>
                  <a:lnTo>
                    <a:pt x="1099" y="1616"/>
                  </a:lnTo>
                  <a:lnTo>
                    <a:pt x="1105" y="1632"/>
                  </a:lnTo>
                  <a:lnTo>
                    <a:pt x="1116" y="1642"/>
                  </a:lnTo>
                  <a:lnTo>
                    <a:pt x="1122" y="1658"/>
                  </a:lnTo>
                  <a:lnTo>
                    <a:pt x="1133" y="1647"/>
                  </a:lnTo>
                  <a:lnTo>
                    <a:pt x="1139" y="1632"/>
                  </a:lnTo>
                  <a:lnTo>
                    <a:pt x="1150" y="1632"/>
                  </a:lnTo>
                  <a:lnTo>
                    <a:pt x="1156" y="1626"/>
                  </a:lnTo>
                  <a:lnTo>
                    <a:pt x="1162" y="1653"/>
                  </a:lnTo>
                  <a:lnTo>
                    <a:pt x="1173" y="1663"/>
                  </a:lnTo>
                  <a:lnTo>
                    <a:pt x="1179" y="1663"/>
                  </a:lnTo>
                  <a:lnTo>
                    <a:pt x="1190" y="1647"/>
                  </a:lnTo>
                  <a:lnTo>
                    <a:pt x="1196" y="1642"/>
                  </a:lnTo>
                  <a:lnTo>
                    <a:pt x="1207" y="1653"/>
                  </a:lnTo>
                  <a:lnTo>
                    <a:pt x="1213" y="1663"/>
                  </a:lnTo>
                  <a:lnTo>
                    <a:pt x="1224" y="1669"/>
                  </a:lnTo>
                  <a:lnTo>
                    <a:pt x="1230" y="1669"/>
                  </a:lnTo>
                  <a:lnTo>
                    <a:pt x="1236" y="1658"/>
                  </a:lnTo>
                  <a:lnTo>
                    <a:pt x="1247" y="1663"/>
                  </a:lnTo>
                  <a:lnTo>
                    <a:pt x="1253" y="1679"/>
                  </a:lnTo>
                  <a:lnTo>
                    <a:pt x="1264" y="1669"/>
                  </a:lnTo>
                  <a:lnTo>
                    <a:pt x="1270" y="1690"/>
                  </a:lnTo>
                  <a:lnTo>
                    <a:pt x="1281" y="1685"/>
                  </a:lnTo>
                  <a:lnTo>
                    <a:pt x="1287" y="1685"/>
                  </a:lnTo>
                  <a:lnTo>
                    <a:pt x="1292" y="1669"/>
                  </a:lnTo>
                  <a:lnTo>
                    <a:pt x="1304" y="1685"/>
                  </a:lnTo>
                  <a:lnTo>
                    <a:pt x="1309" y="1706"/>
                  </a:lnTo>
                  <a:lnTo>
                    <a:pt x="1321" y="1717"/>
                  </a:lnTo>
                  <a:lnTo>
                    <a:pt x="1326" y="1706"/>
                  </a:lnTo>
                  <a:lnTo>
                    <a:pt x="1338" y="1690"/>
                  </a:lnTo>
                  <a:lnTo>
                    <a:pt x="1343" y="1701"/>
                  </a:lnTo>
                  <a:lnTo>
                    <a:pt x="1355" y="1706"/>
                  </a:lnTo>
                  <a:lnTo>
                    <a:pt x="1360" y="1717"/>
                  </a:lnTo>
                  <a:lnTo>
                    <a:pt x="1366" y="1733"/>
                  </a:lnTo>
                  <a:lnTo>
                    <a:pt x="1377" y="1722"/>
                  </a:lnTo>
                  <a:lnTo>
                    <a:pt x="1383" y="1717"/>
                  </a:lnTo>
                  <a:lnTo>
                    <a:pt x="1394" y="1706"/>
                  </a:lnTo>
                  <a:lnTo>
                    <a:pt x="1400" y="1717"/>
                  </a:lnTo>
                  <a:lnTo>
                    <a:pt x="1411" y="1733"/>
                  </a:lnTo>
                  <a:lnTo>
                    <a:pt x="1417" y="1738"/>
                  </a:lnTo>
                  <a:lnTo>
                    <a:pt x="1428" y="1722"/>
                  </a:lnTo>
                  <a:lnTo>
                    <a:pt x="1434" y="1706"/>
                  </a:lnTo>
                  <a:lnTo>
                    <a:pt x="1440" y="1701"/>
                  </a:lnTo>
                  <a:lnTo>
                    <a:pt x="1451" y="1695"/>
                  </a:lnTo>
                  <a:lnTo>
                    <a:pt x="1457" y="1690"/>
                  </a:lnTo>
                  <a:lnTo>
                    <a:pt x="1468" y="1695"/>
                  </a:lnTo>
                  <a:lnTo>
                    <a:pt x="1474" y="1658"/>
                  </a:lnTo>
                  <a:lnTo>
                    <a:pt x="1485" y="1642"/>
                  </a:lnTo>
                  <a:lnTo>
                    <a:pt x="1491" y="1610"/>
                  </a:lnTo>
                  <a:lnTo>
                    <a:pt x="1502" y="1605"/>
                  </a:lnTo>
                  <a:lnTo>
                    <a:pt x="1508" y="1600"/>
                  </a:lnTo>
                  <a:lnTo>
                    <a:pt x="1513" y="1605"/>
                  </a:lnTo>
                  <a:lnTo>
                    <a:pt x="1525" y="1573"/>
                  </a:lnTo>
                  <a:lnTo>
                    <a:pt x="1530" y="1552"/>
                  </a:lnTo>
                  <a:lnTo>
                    <a:pt x="1542" y="1541"/>
                  </a:lnTo>
                  <a:lnTo>
                    <a:pt x="1547" y="1547"/>
                  </a:lnTo>
                  <a:lnTo>
                    <a:pt x="1559" y="1562"/>
                  </a:lnTo>
                  <a:lnTo>
                    <a:pt x="1564" y="1562"/>
                  </a:lnTo>
                  <a:lnTo>
                    <a:pt x="1576" y="1547"/>
                  </a:lnTo>
                  <a:lnTo>
                    <a:pt x="1581" y="1536"/>
                  </a:lnTo>
                  <a:lnTo>
                    <a:pt x="1587" y="1525"/>
                  </a:lnTo>
                  <a:lnTo>
                    <a:pt x="1598" y="1525"/>
                  </a:lnTo>
                  <a:lnTo>
                    <a:pt x="1604" y="1547"/>
                  </a:lnTo>
                  <a:lnTo>
                    <a:pt x="1615" y="1547"/>
                  </a:lnTo>
                  <a:lnTo>
                    <a:pt x="1621" y="1541"/>
                  </a:lnTo>
                  <a:lnTo>
                    <a:pt x="1632" y="1531"/>
                  </a:lnTo>
                  <a:lnTo>
                    <a:pt x="1638" y="1531"/>
                  </a:lnTo>
                  <a:lnTo>
                    <a:pt x="1649" y="1520"/>
                  </a:lnTo>
                  <a:lnTo>
                    <a:pt x="1655" y="1547"/>
                  </a:lnTo>
                  <a:lnTo>
                    <a:pt x="1661" y="1562"/>
                  </a:lnTo>
                  <a:lnTo>
                    <a:pt x="1672" y="1531"/>
                  </a:lnTo>
                  <a:lnTo>
                    <a:pt x="1678" y="1536"/>
                  </a:lnTo>
                  <a:lnTo>
                    <a:pt x="1689" y="1525"/>
                  </a:lnTo>
                  <a:lnTo>
                    <a:pt x="1695" y="1525"/>
                  </a:lnTo>
                  <a:lnTo>
                    <a:pt x="1706" y="1547"/>
                  </a:lnTo>
                  <a:lnTo>
                    <a:pt x="1712" y="1552"/>
                  </a:lnTo>
                  <a:lnTo>
                    <a:pt x="1723" y="1536"/>
                  </a:lnTo>
                  <a:lnTo>
                    <a:pt x="1729" y="1531"/>
                  </a:lnTo>
                  <a:lnTo>
                    <a:pt x="1734" y="1541"/>
                  </a:lnTo>
                  <a:lnTo>
                    <a:pt x="1746" y="1531"/>
                  </a:lnTo>
                  <a:lnTo>
                    <a:pt x="1751" y="1541"/>
                  </a:lnTo>
                  <a:lnTo>
                    <a:pt x="1763" y="1541"/>
                  </a:lnTo>
                  <a:lnTo>
                    <a:pt x="1768" y="1536"/>
                  </a:lnTo>
                  <a:lnTo>
                    <a:pt x="1780" y="1520"/>
                  </a:lnTo>
                  <a:lnTo>
                    <a:pt x="1785" y="1509"/>
                  </a:lnTo>
                  <a:lnTo>
                    <a:pt x="1797" y="1531"/>
                  </a:lnTo>
                  <a:lnTo>
                    <a:pt x="1803" y="1536"/>
                  </a:lnTo>
                  <a:lnTo>
                    <a:pt x="1808" y="1547"/>
                  </a:lnTo>
                  <a:lnTo>
                    <a:pt x="1820" y="1541"/>
                  </a:lnTo>
                  <a:lnTo>
                    <a:pt x="1825" y="1525"/>
                  </a:lnTo>
                  <a:lnTo>
                    <a:pt x="1837" y="1541"/>
                  </a:lnTo>
                  <a:lnTo>
                    <a:pt x="1842" y="1541"/>
                  </a:lnTo>
                  <a:lnTo>
                    <a:pt x="1854" y="1541"/>
                  </a:lnTo>
                  <a:lnTo>
                    <a:pt x="1859" y="1562"/>
                  </a:lnTo>
                  <a:lnTo>
                    <a:pt x="1871" y="1541"/>
                  </a:lnTo>
                  <a:lnTo>
                    <a:pt x="1876" y="1547"/>
                  </a:lnTo>
                  <a:lnTo>
                    <a:pt x="1882" y="1541"/>
                  </a:lnTo>
                  <a:lnTo>
                    <a:pt x="1893" y="1552"/>
                  </a:lnTo>
                  <a:lnTo>
                    <a:pt x="1899" y="1568"/>
                  </a:lnTo>
                  <a:lnTo>
                    <a:pt x="1910" y="1573"/>
                  </a:lnTo>
                  <a:lnTo>
                    <a:pt x="1916" y="1568"/>
                  </a:lnTo>
                  <a:lnTo>
                    <a:pt x="1927" y="1568"/>
                  </a:lnTo>
                  <a:lnTo>
                    <a:pt x="1933" y="1562"/>
                  </a:lnTo>
                  <a:lnTo>
                    <a:pt x="1944" y="1552"/>
                  </a:lnTo>
                  <a:lnTo>
                    <a:pt x="1950" y="1578"/>
                  </a:lnTo>
                  <a:lnTo>
                    <a:pt x="1956" y="1584"/>
                  </a:lnTo>
                  <a:lnTo>
                    <a:pt x="1967" y="1578"/>
                  </a:lnTo>
                  <a:lnTo>
                    <a:pt x="1973" y="1568"/>
                  </a:lnTo>
                  <a:lnTo>
                    <a:pt x="1984" y="1562"/>
                  </a:lnTo>
                  <a:lnTo>
                    <a:pt x="1990" y="1562"/>
                  </a:lnTo>
                  <a:lnTo>
                    <a:pt x="2001" y="1578"/>
                  </a:lnTo>
                  <a:lnTo>
                    <a:pt x="2007" y="1578"/>
                  </a:lnTo>
                  <a:lnTo>
                    <a:pt x="2018" y="1578"/>
                  </a:lnTo>
                  <a:lnTo>
                    <a:pt x="2024" y="1547"/>
                  </a:lnTo>
                  <a:lnTo>
                    <a:pt x="2029" y="1562"/>
                  </a:lnTo>
                  <a:lnTo>
                    <a:pt x="2041" y="1568"/>
                  </a:lnTo>
                  <a:lnTo>
                    <a:pt x="2046" y="1573"/>
                  </a:lnTo>
                  <a:lnTo>
                    <a:pt x="2058" y="1589"/>
                  </a:lnTo>
                  <a:lnTo>
                    <a:pt x="2063" y="1568"/>
                  </a:lnTo>
                  <a:lnTo>
                    <a:pt x="2075" y="1562"/>
                  </a:lnTo>
                  <a:lnTo>
                    <a:pt x="2080" y="1562"/>
                  </a:lnTo>
                  <a:lnTo>
                    <a:pt x="2086" y="1568"/>
                  </a:lnTo>
                  <a:lnTo>
                    <a:pt x="2097" y="1589"/>
                  </a:lnTo>
                  <a:lnTo>
                    <a:pt x="2103" y="1600"/>
                  </a:lnTo>
                  <a:lnTo>
                    <a:pt x="2114" y="1589"/>
                  </a:lnTo>
                  <a:lnTo>
                    <a:pt x="2120" y="1584"/>
                  </a:lnTo>
                  <a:lnTo>
                    <a:pt x="2131" y="1573"/>
                  </a:lnTo>
                  <a:lnTo>
                    <a:pt x="2137" y="1578"/>
                  </a:lnTo>
                  <a:lnTo>
                    <a:pt x="2148" y="1578"/>
                  </a:lnTo>
                  <a:lnTo>
                    <a:pt x="2154" y="1578"/>
                  </a:lnTo>
                  <a:lnTo>
                    <a:pt x="2160" y="1578"/>
                  </a:lnTo>
                  <a:lnTo>
                    <a:pt x="2171" y="1562"/>
                  </a:lnTo>
                  <a:lnTo>
                    <a:pt x="2177" y="1562"/>
                  </a:lnTo>
                  <a:lnTo>
                    <a:pt x="2188" y="1568"/>
                  </a:lnTo>
                  <a:lnTo>
                    <a:pt x="2194" y="1578"/>
                  </a:lnTo>
                  <a:lnTo>
                    <a:pt x="2205" y="1584"/>
                  </a:lnTo>
                  <a:lnTo>
                    <a:pt x="2211" y="1584"/>
                  </a:lnTo>
                  <a:lnTo>
                    <a:pt x="2222" y="1573"/>
                  </a:lnTo>
                  <a:lnTo>
                    <a:pt x="2228" y="1562"/>
                  </a:lnTo>
                  <a:lnTo>
                    <a:pt x="2233" y="1578"/>
                  </a:lnTo>
                  <a:lnTo>
                    <a:pt x="2245" y="1578"/>
                  </a:lnTo>
                  <a:lnTo>
                    <a:pt x="2250" y="1589"/>
                  </a:lnTo>
                  <a:lnTo>
                    <a:pt x="2262" y="1584"/>
                  </a:lnTo>
                  <a:lnTo>
                    <a:pt x="2267" y="1573"/>
                  </a:lnTo>
                  <a:lnTo>
                    <a:pt x="2279" y="1562"/>
                  </a:lnTo>
                  <a:lnTo>
                    <a:pt x="2284" y="1573"/>
                  </a:lnTo>
                  <a:lnTo>
                    <a:pt x="2296" y="1573"/>
                  </a:lnTo>
                  <a:lnTo>
                    <a:pt x="2301" y="1573"/>
                  </a:lnTo>
                  <a:lnTo>
                    <a:pt x="2307" y="1562"/>
                  </a:lnTo>
                  <a:lnTo>
                    <a:pt x="2318" y="1568"/>
                  </a:lnTo>
                  <a:lnTo>
                    <a:pt x="2324" y="1562"/>
                  </a:lnTo>
                  <a:lnTo>
                    <a:pt x="2335" y="1568"/>
                  </a:lnTo>
                  <a:lnTo>
                    <a:pt x="2341" y="1578"/>
                  </a:lnTo>
                  <a:lnTo>
                    <a:pt x="2352" y="1578"/>
                  </a:lnTo>
                  <a:lnTo>
                    <a:pt x="2358" y="1573"/>
                  </a:lnTo>
                  <a:lnTo>
                    <a:pt x="2369" y="1562"/>
                  </a:lnTo>
                  <a:lnTo>
                    <a:pt x="2375" y="1541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7" name="Freeform 153"/>
            <p:cNvSpPr>
              <a:spLocks/>
            </p:cNvSpPr>
            <p:nvPr/>
          </p:nvSpPr>
          <p:spPr bwMode="auto">
            <a:xfrm>
              <a:off x="3254" y="3280"/>
              <a:ext cx="1925" cy="468"/>
            </a:xfrm>
            <a:custGeom>
              <a:avLst/>
              <a:gdLst>
                <a:gd name="T0" fmla="*/ 10 w 2375"/>
                <a:gd name="T1" fmla="*/ 1 h 1812"/>
                <a:gd name="T2" fmla="*/ 21 w 2375"/>
                <a:gd name="T3" fmla="*/ 1 h 1812"/>
                <a:gd name="T4" fmla="*/ 33 w 2375"/>
                <a:gd name="T5" fmla="*/ 1 h 1812"/>
                <a:gd name="T6" fmla="*/ 45 w 2375"/>
                <a:gd name="T7" fmla="*/ 1 h 1812"/>
                <a:gd name="T8" fmla="*/ 56 w 2375"/>
                <a:gd name="T9" fmla="*/ 1 h 1812"/>
                <a:gd name="T10" fmla="*/ 67 w 2375"/>
                <a:gd name="T11" fmla="*/ 1 h 1812"/>
                <a:gd name="T12" fmla="*/ 80 w 2375"/>
                <a:gd name="T13" fmla="*/ 1 h 1812"/>
                <a:gd name="T14" fmla="*/ 92 w 2375"/>
                <a:gd name="T15" fmla="*/ 1 h 1812"/>
                <a:gd name="T16" fmla="*/ 102 w 2375"/>
                <a:gd name="T17" fmla="*/ 1 h 1812"/>
                <a:gd name="T18" fmla="*/ 113 w 2375"/>
                <a:gd name="T19" fmla="*/ 1 h 1812"/>
                <a:gd name="T20" fmla="*/ 125 w 2375"/>
                <a:gd name="T21" fmla="*/ 1 h 1812"/>
                <a:gd name="T22" fmla="*/ 138 w 2375"/>
                <a:gd name="T23" fmla="*/ 1 h 1812"/>
                <a:gd name="T24" fmla="*/ 149 w 2375"/>
                <a:gd name="T25" fmla="*/ 0 h 1812"/>
                <a:gd name="T26" fmla="*/ 161 w 2375"/>
                <a:gd name="T27" fmla="*/ 0 h 1812"/>
                <a:gd name="T28" fmla="*/ 172 w 2375"/>
                <a:gd name="T29" fmla="*/ 1 h 1812"/>
                <a:gd name="T30" fmla="*/ 183 w 2375"/>
                <a:gd name="T31" fmla="*/ 1 h 1812"/>
                <a:gd name="T32" fmla="*/ 196 w 2375"/>
                <a:gd name="T33" fmla="*/ 1 h 1812"/>
                <a:gd name="T34" fmla="*/ 207 w 2375"/>
                <a:gd name="T35" fmla="*/ 1 h 1812"/>
                <a:gd name="T36" fmla="*/ 219 w 2375"/>
                <a:gd name="T37" fmla="*/ 1 h 1812"/>
                <a:gd name="T38" fmla="*/ 230 w 2375"/>
                <a:gd name="T39" fmla="*/ 1 h 1812"/>
                <a:gd name="T40" fmla="*/ 243 w 2375"/>
                <a:gd name="T41" fmla="*/ 1 h 1812"/>
                <a:gd name="T42" fmla="*/ 255 w 2375"/>
                <a:gd name="T43" fmla="*/ 1 h 1812"/>
                <a:gd name="T44" fmla="*/ 265 w 2375"/>
                <a:gd name="T45" fmla="*/ 1 h 1812"/>
                <a:gd name="T46" fmla="*/ 276 w 2375"/>
                <a:gd name="T47" fmla="*/ 1 h 1812"/>
                <a:gd name="T48" fmla="*/ 288 w 2375"/>
                <a:gd name="T49" fmla="*/ 1 h 1812"/>
                <a:gd name="T50" fmla="*/ 300 w 2375"/>
                <a:gd name="T51" fmla="*/ 1 h 1812"/>
                <a:gd name="T52" fmla="*/ 311 w 2375"/>
                <a:gd name="T53" fmla="*/ 1 h 1812"/>
                <a:gd name="T54" fmla="*/ 323 w 2375"/>
                <a:gd name="T55" fmla="*/ 1 h 1812"/>
                <a:gd name="T56" fmla="*/ 335 w 2375"/>
                <a:gd name="T57" fmla="*/ 1 h 1812"/>
                <a:gd name="T58" fmla="*/ 347 w 2375"/>
                <a:gd name="T59" fmla="*/ 1 h 1812"/>
                <a:gd name="T60" fmla="*/ 359 w 2375"/>
                <a:gd name="T61" fmla="*/ 1 h 1812"/>
                <a:gd name="T62" fmla="*/ 370 w 2375"/>
                <a:gd name="T63" fmla="*/ 1 h 1812"/>
                <a:gd name="T64" fmla="*/ 381 w 2375"/>
                <a:gd name="T65" fmla="*/ 1 h 1812"/>
                <a:gd name="T66" fmla="*/ 392 w 2375"/>
                <a:gd name="T67" fmla="*/ 1 h 1812"/>
                <a:gd name="T68" fmla="*/ 404 w 2375"/>
                <a:gd name="T69" fmla="*/ 1 h 1812"/>
                <a:gd name="T70" fmla="*/ 417 w 2375"/>
                <a:gd name="T71" fmla="*/ 1 h 1812"/>
                <a:gd name="T72" fmla="*/ 427 w 2375"/>
                <a:gd name="T73" fmla="*/ 1 h 1812"/>
                <a:gd name="T74" fmla="*/ 438 w 2375"/>
                <a:gd name="T75" fmla="*/ 1 h 1812"/>
                <a:gd name="T76" fmla="*/ 450 w 2375"/>
                <a:gd name="T77" fmla="*/ 1 h 1812"/>
                <a:gd name="T78" fmla="*/ 463 w 2375"/>
                <a:gd name="T79" fmla="*/ 1 h 1812"/>
                <a:gd name="T80" fmla="*/ 473 w 2375"/>
                <a:gd name="T81" fmla="*/ 1 h 1812"/>
                <a:gd name="T82" fmla="*/ 486 w 2375"/>
                <a:gd name="T83" fmla="*/ 1 h 1812"/>
                <a:gd name="T84" fmla="*/ 496 w 2375"/>
                <a:gd name="T85" fmla="*/ 1 h 1812"/>
                <a:gd name="T86" fmla="*/ 510 w 2375"/>
                <a:gd name="T87" fmla="*/ 1 h 1812"/>
                <a:gd name="T88" fmla="*/ 521 w 2375"/>
                <a:gd name="T89" fmla="*/ 1 h 1812"/>
                <a:gd name="T90" fmla="*/ 533 w 2375"/>
                <a:gd name="T91" fmla="*/ 1 h 1812"/>
                <a:gd name="T92" fmla="*/ 543 w 2375"/>
                <a:gd name="T93" fmla="*/ 1 h 1812"/>
                <a:gd name="T94" fmla="*/ 555 w 2375"/>
                <a:gd name="T95" fmla="*/ 1 h 1812"/>
                <a:gd name="T96" fmla="*/ 567 w 2375"/>
                <a:gd name="T97" fmla="*/ 1 h 1812"/>
                <a:gd name="T98" fmla="*/ 579 w 2375"/>
                <a:gd name="T99" fmla="*/ 1 h 1812"/>
                <a:gd name="T100" fmla="*/ 590 w 2375"/>
                <a:gd name="T101" fmla="*/ 1 h 1812"/>
                <a:gd name="T102" fmla="*/ 601 w 2375"/>
                <a:gd name="T103" fmla="*/ 1 h 1812"/>
                <a:gd name="T104" fmla="*/ 612 w 2375"/>
                <a:gd name="T105" fmla="*/ 1 h 1812"/>
                <a:gd name="T106" fmla="*/ 626 w 2375"/>
                <a:gd name="T107" fmla="*/ 1 h 1812"/>
                <a:gd name="T108" fmla="*/ 636 w 2375"/>
                <a:gd name="T109" fmla="*/ 1 h 1812"/>
                <a:gd name="T110" fmla="*/ 648 w 2375"/>
                <a:gd name="T111" fmla="*/ 1 h 1812"/>
                <a:gd name="T112" fmla="*/ 659 w 2375"/>
                <a:gd name="T113" fmla="*/ 1 h 1812"/>
                <a:gd name="T114" fmla="*/ 671 w 2375"/>
                <a:gd name="T115" fmla="*/ 1 h 18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75"/>
                <a:gd name="T175" fmla="*/ 0 h 1812"/>
                <a:gd name="T176" fmla="*/ 2375 w 2375"/>
                <a:gd name="T177" fmla="*/ 1812 h 18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75" h="1812">
                  <a:moveTo>
                    <a:pt x="0" y="1334"/>
                  </a:moveTo>
                  <a:lnTo>
                    <a:pt x="11" y="1345"/>
                  </a:lnTo>
                  <a:lnTo>
                    <a:pt x="17" y="1355"/>
                  </a:lnTo>
                  <a:lnTo>
                    <a:pt x="28" y="1366"/>
                  </a:lnTo>
                  <a:lnTo>
                    <a:pt x="34" y="1361"/>
                  </a:lnTo>
                  <a:lnTo>
                    <a:pt x="45" y="1366"/>
                  </a:lnTo>
                  <a:lnTo>
                    <a:pt x="51" y="1387"/>
                  </a:lnTo>
                  <a:lnTo>
                    <a:pt x="62" y="1398"/>
                  </a:lnTo>
                  <a:lnTo>
                    <a:pt x="68" y="1403"/>
                  </a:lnTo>
                  <a:lnTo>
                    <a:pt x="73" y="1382"/>
                  </a:lnTo>
                  <a:lnTo>
                    <a:pt x="85" y="1361"/>
                  </a:lnTo>
                  <a:lnTo>
                    <a:pt x="90" y="1387"/>
                  </a:lnTo>
                  <a:lnTo>
                    <a:pt x="102" y="1398"/>
                  </a:lnTo>
                  <a:lnTo>
                    <a:pt x="107" y="1408"/>
                  </a:lnTo>
                  <a:lnTo>
                    <a:pt x="119" y="1398"/>
                  </a:lnTo>
                  <a:lnTo>
                    <a:pt x="124" y="1361"/>
                  </a:lnTo>
                  <a:lnTo>
                    <a:pt x="136" y="1334"/>
                  </a:lnTo>
                  <a:lnTo>
                    <a:pt x="141" y="1361"/>
                  </a:lnTo>
                  <a:lnTo>
                    <a:pt x="147" y="1408"/>
                  </a:lnTo>
                  <a:lnTo>
                    <a:pt x="158" y="1430"/>
                  </a:lnTo>
                  <a:lnTo>
                    <a:pt x="164" y="1472"/>
                  </a:lnTo>
                  <a:lnTo>
                    <a:pt x="175" y="1456"/>
                  </a:lnTo>
                  <a:lnTo>
                    <a:pt x="181" y="1483"/>
                  </a:lnTo>
                  <a:lnTo>
                    <a:pt x="192" y="1493"/>
                  </a:lnTo>
                  <a:lnTo>
                    <a:pt x="198" y="1504"/>
                  </a:lnTo>
                  <a:lnTo>
                    <a:pt x="209" y="1525"/>
                  </a:lnTo>
                  <a:lnTo>
                    <a:pt x="215" y="1525"/>
                  </a:lnTo>
                  <a:lnTo>
                    <a:pt x="221" y="1525"/>
                  </a:lnTo>
                  <a:lnTo>
                    <a:pt x="232" y="1509"/>
                  </a:lnTo>
                  <a:lnTo>
                    <a:pt x="238" y="1499"/>
                  </a:lnTo>
                  <a:lnTo>
                    <a:pt x="249" y="1509"/>
                  </a:lnTo>
                  <a:lnTo>
                    <a:pt x="255" y="1525"/>
                  </a:lnTo>
                  <a:lnTo>
                    <a:pt x="266" y="1547"/>
                  </a:lnTo>
                  <a:lnTo>
                    <a:pt x="272" y="1547"/>
                  </a:lnTo>
                  <a:lnTo>
                    <a:pt x="283" y="1547"/>
                  </a:lnTo>
                  <a:lnTo>
                    <a:pt x="289" y="1547"/>
                  </a:lnTo>
                  <a:lnTo>
                    <a:pt x="294" y="1541"/>
                  </a:lnTo>
                  <a:lnTo>
                    <a:pt x="306" y="1552"/>
                  </a:lnTo>
                  <a:lnTo>
                    <a:pt x="311" y="1568"/>
                  </a:lnTo>
                  <a:lnTo>
                    <a:pt x="323" y="1541"/>
                  </a:lnTo>
                  <a:lnTo>
                    <a:pt x="328" y="1525"/>
                  </a:lnTo>
                  <a:lnTo>
                    <a:pt x="340" y="1525"/>
                  </a:lnTo>
                  <a:lnTo>
                    <a:pt x="345" y="1531"/>
                  </a:lnTo>
                  <a:lnTo>
                    <a:pt x="357" y="1541"/>
                  </a:lnTo>
                  <a:lnTo>
                    <a:pt x="362" y="1568"/>
                  </a:lnTo>
                  <a:lnTo>
                    <a:pt x="368" y="1547"/>
                  </a:lnTo>
                  <a:lnTo>
                    <a:pt x="379" y="1557"/>
                  </a:lnTo>
                  <a:lnTo>
                    <a:pt x="385" y="1531"/>
                  </a:lnTo>
                  <a:lnTo>
                    <a:pt x="396" y="1547"/>
                  </a:lnTo>
                  <a:lnTo>
                    <a:pt x="402" y="1557"/>
                  </a:lnTo>
                  <a:lnTo>
                    <a:pt x="413" y="1578"/>
                  </a:lnTo>
                  <a:lnTo>
                    <a:pt x="419" y="1589"/>
                  </a:lnTo>
                  <a:lnTo>
                    <a:pt x="425" y="1605"/>
                  </a:lnTo>
                  <a:lnTo>
                    <a:pt x="436" y="1642"/>
                  </a:lnTo>
                  <a:lnTo>
                    <a:pt x="442" y="1674"/>
                  </a:lnTo>
                  <a:lnTo>
                    <a:pt x="453" y="1674"/>
                  </a:lnTo>
                  <a:lnTo>
                    <a:pt x="459" y="1701"/>
                  </a:lnTo>
                  <a:lnTo>
                    <a:pt x="470" y="1770"/>
                  </a:lnTo>
                  <a:lnTo>
                    <a:pt x="476" y="1812"/>
                  </a:lnTo>
                  <a:lnTo>
                    <a:pt x="487" y="1812"/>
                  </a:lnTo>
                  <a:lnTo>
                    <a:pt x="493" y="1733"/>
                  </a:lnTo>
                  <a:lnTo>
                    <a:pt x="498" y="1600"/>
                  </a:lnTo>
                  <a:lnTo>
                    <a:pt x="510" y="1451"/>
                  </a:lnTo>
                  <a:lnTo>
                    <a:pt x="515" y="1244"/>
                  </a:lnTo>
                  <a:lnTo>
                    <a:pt x="527" y="983"/>
                  </a:lnTo>
                  <a:lnTo>
                    <a:pt x="533" y="638"/>
                  </a:lnTo>
                  <a:lnTo>
                    <a:pt x="544" y="303"/>
                  </a:lnTo>
                  <a:lnTo>
                    <a:pt x="550" y="80"/>
                  </a:lnTo>
                  <a:lnTo>
                    <a:pt x="561" y="0"/>
                  </a:lnTo>
                  <a:lnTo>
                    <a:pt x="567" y="101"/>
                  </a:lnTo>
                  <a:lnTo>
                    <a:pt x="572" y="436"/>
                  </a:lnTo>
                  <a:lnTo>
                    <a:pt x="584" y="914"/>
                  </a:lnTo>
                  <a:lnTo>
                    <a:pt x="589" y="1376"/>
                  </a:lnTo>
                  <a:lnTo>
                    <a:pt x="601" y="1647"/>
                  </a:lnTo>
                  <a:lnTo>
                    <a:pt x="606" y="1743"/>
                  </a:lnTo>
                  <a:lnTo>
                    <a:pt x="618" y="1733"/>
                  </a:lnTo>
                  <a:lnTo>
                    <a:pt x="623" y="1653"/>
                  </a:lnTo>
                  <a:lnTo>
                    <a:pt x="635" y="1600"/>
                  </a:lnTo>
                  <a:lnTo>
                    <a:pt x="640" y="1594"/>
                  </a:lnTo>
                  <a:lnTo>
                    <a:pt x="646" y="1605"/>
                  </a:lnTo>
                  <a:lnTo>
                    <a:pt x="657" y="1621"/>
                  </a:lnTo>
                  <a:lnTo>
                    <a:pt x="663" y="1600"/>
                  </a:lnTo>
                  <a:lnTo>
                    <a:pt x="674" y="1594"/>
                  </a:lnTo>
                  <a:lnTo>
                    <a:pt x="680" y="1578"/>
                  </a:lnTo>
                  <a:lnTo>
                    <a:pt x="691" y="1573"/>
                  </a:lnTo>
                  <a:lnTo>
                    <a:pt x="697" y="1589"/>
                  </a:lnTo>
                  <a:lnTo>
                    <a:pt x="708" y="1605"/>
                  </a:lnTo>
                  <a:lnTo>
                    <a:pt x="714" y="1616"/>
                  </a:lnTo>
                  <a:lnTo>
                    <a:pt x="720" y="1594"/>
                  </a:lnTo>
                  <a:lnTo>
                    <a:pt x="731" y="1621"/>
                  </a:lnTo>
                  <a:lnTo>
                    <a:pt x="737" y="1605"/>
                  </a:lnTo>
                  <a:lnTo>
                    <a:pt x="748" y="1600"/>
                  </a:lnTo>
                  <a:lnTo>
                    <a:pt x="754" y="1605"/>
                  </a:lnTo>
                  <a:lnTo>
                    <a:pt x="765" y="1600"/>
                  </a:lnTo>
                  <a:lnTo>
                    <a:pt x="771" y="1594"/>
                  </a:lnTo>
                  <a:lnTo>
                    <a:pt x="782" y="1600"/>
                  </a:lnTo>
                  <a:lnTo>
                    <a:pt x="788" y="1600"/>
                  </a:lnTo>
                  <a:lnTo>
                    <a:pt x="793" y="1621"/>
                  </a:lnTo>
                  <a:lnTo>
                    <a:pt x="805" y="1637"/>
                  </a:lnTo>
                  <a:lnTo>
                    <a:pt x="810" y="1605"/>
                  </a:lnTo>
                  <a:lnTo>
                    <a:pt x="822" y="1594"/>
                  </a:lnTo>
                  <a:lnTo>
                    <a:pt x="827" y="1568"/>
                  </a:lnTo>
                  <a:lnTo>
                    <a:pt x="839" y="1589"/>
                  </a:lnTo>
                  <a:lnTo>
                    <a:pt x="844" y="1589"/>
                  </a:lnTo>
                  <a:lnTo>
                    <a:pt x="856" y="1600"/>
                  </a:lnTo>
                  <a:lnTo>
                    <a:pt x="861" y="1616"/>
                  </a:lnTo>
                  <a:lnTo>
                    <a:pt x="867" y="1605"/>
                  </a:lnTo>
                  <a:lnTo>
                    <a:pt x="878" y="1616"/>
                  </a:lnTo>
                  <a:lnTo>
                    <a:pt x="884" y="1621"/>
                  </a:lnTo>
                  <a:lnTo>
                    <a:pt x="895" y="1637"/>
                  </a:lnTo>
                  <a:lnTo>
                    <a:pt x="901" y="1637"/>
                  </a:lnTo>
                  <a:lnTo>
                    <a:pt x="912" y="1616"/>
                  </a:lnTo>
                  <a:lnTo>
                    <a:pt x="918" y="1600"/>
                  </a:lnTo>
                  <a:lnTo>
                    <a:pt x="929" y="1600"/>
                  </a:lnTo>
                  <a:lnTo>
                    <a:pt x="935" y="1600"/>
                  </a:lnTo>
                  <a:lnTo>
                    <a:pt x="941" y="1616"/>
                  </a:lnTo>
                  <a:lnTo>
                    <a:pt x="952" y="1626"/>
                  </a:lnTo>
                  <a:lnTo>
                    <a:pt x="958" y="1594"/>
                  </a:lnTo>
                  <a:lnTo>
                    <a:pt x="969" y="1594"/>
                  </a:lnTo>
                  <a:lnTo>
                    <a:pt x="975" y="1600"/>
                  </a:lnTo>
                  <a:lnTo>
                    <a:pt x="986" y="1600"/>
                  </a:lnTo>
                  <a:lnTo>
                    <a:pt x="992" y="1605"/>
                  </a:lnTo>
                  <a:lnTo>
                    <a:pt x="1003" y="1605"/>
                  </a:lnTo>
                  <a:lnTo>
                    <a:pt x="1009" y="1616"/>
                  </a:lnTo>
                  <a:lnTo>
                    <a:pt x="1014" y="1600"/>
                  </a:lnTo>
                  <a:lnTo>
                    <a:pt x="1026" y="1616"/>
                  </a:lnTo>
                  <a:lnTo>
                    <a:pt x="1031" y="1626"/>
                  </a:lnTo>
                  <a:lnTo>
                    <a:pt x="1043" y="1637"/>
                  </a:lnTo>
                  <a:lnTo>
                    <a:pt x="1048" y="1626"/>
                  </a:lnTo>
                  <a:lnTo>
                    <a:pt x="1060" y="1621"/>
                  </a:lnTo>
                  <a:lnTo>
                    <a:pt x="1065" y="1600"/>
                  </a:lnTo>
                  <a:lnTo>
                    <a:pt x="1077" y="1589"/>
                  </a:lnTo>
                  <a:lnTo>
                    <a:pt x="1082" y="1605"/>
                  </a:lnTo>
                  <a:lnTo>
                    <a:pt x="1088" y="1600"/>
                  </a:lnTo>
                  <a:lnTo>
                    <a:pt x="1099" y="1621"/>
                  </a:lnTo>
                  <a:lnTo>
                    <a:pt x="1105" y="1600"/>
                  </a:lnTo>
                  <a:lnTo>
                    <a:pt x="1116" y="1605"/>
                  </a:lnTo>
                  <a:lnTo>
                    <a:pt x="1122" y="1605"/>
                  </a:lnTo>
                  <a:lnTo>
                    <a:pt x="1133" y="1621"/>
                  </a:lnTo>
                  <a:lnTo>
                    <a:pt x="1139" y="1621"/>
                  </a:lnTo>
                  <a:lnTo>
                    <a:pt x="1150" y="1637"/>
                  </a:lnTo>
                  <a:lnTo>
                    <a:pt x="1156" y="1616"/>
                  </a:lnTo>
                  <a:lnTo>
                    <a:pt x="1162" y="1616"/>
                  </a:lnTo>
                  <a:lnTo>
                    <a:pt x="1173" y="1605"/>
                  </a:lnTo>
                  <a:lnTo>
                    <a:pt x="1179" y="1600"/>
                  </a:lnTo>
                  <a:lnTo>
                    <a:pt x="1190" y="1626"/>
                  </a:lnTo>
                  <a:lnTo>
                    <a:pt x="1196" y="1626"/>
                  </a:lnTo>
                  <a:lnTo>
                    <a:pt x="1207" y="1621"/>
                  </a:lnTo>
                  <a:lnTo>
                    <a:pt x="1213" y="1605"/>
                  </a:lnTo>
                  <a:lnTo>
                    <a:pt x="1224" y="1605"/>
                  </a:lnTo>
                  <a:lnTo>
                    <a:pt x="1230" y="1605"/>
                  </a:lnTo>
                  <a:lnTo>
                    <a:pt x="1236" y="1626"/>
                  </a:lnTo>
                  <a:lnTo>
                    <a:pt x="1247" y="1637"/>
                  </a:lnTo>
                  <a:lnTo>
                    <a:pt x="1253" y="1637"/>
                  </a:lnTo>
                  <a:lnTo>
                    <a:pt x="1264" y="1621"/>
                  </a:lnTo>
                  <a:lnTo>
                    <a:pt x="1270" y="1621"/>
                  </a:lnTo>
                  <a:lnTo>
                    <a:pt x="1281" y="1605"/>
                  </a:lnTo>
                  <a:lnTo>
                    <a:pt x="1287" y="1626"/>
                  </a:lnTo>
                  <a:lnTo>
                    <a:pt x="1292" y="1642"/>
                  </a:lnTo>
                  <a:lnTo>
                    <a:pt x="1304" y="1642"/>
                  </a:lnTo>
                  <a:lnTo>
                    <a:pt x="1309" y="1642"/>
                  </a:lnTo>
                  <a:lnTo>
                    <a:pt x="1321" y="1647"/>
                  </a:lnTo>
                  <a:lnTo>
                    <a:pt x="1326" y="1642"/>
                  </a:lnTo>
                  <a:lnTo>
                    <a:pt x="1338" y="1653"/>
                  </a:lnTo>
                  <a:lnTo>
                    <a:pt x="1343" y="1674"/>
                  </a:lnTo>
                  <a:lnTo>
                    <a:pt x="1355" y="1653"/>
                  </a:lnTo>
                  <a:lnTo>
                    <a:pt x="1360" y="1642"/>
                  </a:lnTo>
                  <a:lnTo>
                    <a:pt x="1366" y="1637"/>
                  </a:lnTo>
                  <a:lnTo>
                    <a:pt x="1377" y="1642"/>
                  </a:lnTo>
                  <a:lnTo>
                    <a:pt x="1383" y="1663"/>
                  </a:lnTo>
                  <a:lnTo>
                    <a:pt x="1394" y="1663"/>
                  </a:lnTo>
                  <a:lnTo>
                    <a:pt x="1400" y="1647"/>
                  </a:lnTo>
                  <a:lnTo>
                    <a:pt x="1411" y="1647"/>
                  </a:lnTo>
                  <a:lnTo>
                    <a:pt x="1417" y="1642"/>
                  </a:lnTo>
                  <a:lnTo>
                    <a:pt x="1428" y="1642"/>
                  </a:lnTo>
                  <a:lnTo>
                    <a:pt x="1434" y="1647"/>
                  </a:lnTo>
                  <a:lnTo>
                    <a:pt x="1440" y="1653"/>
                  </a:lnTo>
                  <a:lnTo>
                    <a:pt x="1451" y="1637"/>
                  </a:lnTo>
                  <a:lnTo>
                    <a:pt x="1457" y="1600"/>
                  </a:lnTo>
                  <a:lnTo>
                    <a:pt x="1468" y="1594"/>
                  </a:lnTo>
                  <a:lnTo>
                    <a:pt x="1474" y="1594"/>
                  </a:lnTo>
                  <a:lnTo>
                    <a:pt x="1485" y="1605"/>
                  </a:lnTo>
                  <a:lnTo>
                    <a:pt x="1491" y="1616"/>
                  </a:lnTo>
                  <a:lnTo>
                    <a:pt x="1502" y="1578"/>
                  </a:lnTo>
                  <a:lnTo>
                    <a:pt x="1508" y="1557"/>
                  </a:lnTo>
                  <a:lnTo>
                    <a:pt x="1513" y="1557"/>
                  </a:lnTo>
                  <a:lnTo>
                    <a:pt x="1525" y="1547"/>
                  </a:lnTo>
                  <a:lnTo>
                    <a:pt x="1530" y="1552"/>
                  </a:lnTo>
                  <a:lnTo>
                    <a:pt x="1542" y="1547"/>
                  </a:lnTo>
                  <a:lnTo>
                    <a:pt x="1547" y="1541"/>
                  </a:lnTo>
                  <a:lnTo>
                    <a:pt x="1559" y="1525"/>
                  </a:lnTo>
                  <a:lnTo>
                    <a:pt x="1564" y="1499"/>
                  </a:lnTo>
                  <a:lnTo>
                    <a:pt x="1576" y="1493"/>
                  </a:lnTo>
                  <a:lnTo>
                    <a:pt x="1581" y="1493"/>
                  </a:lnTo>
                  <a:lnTo>
                    <a:pt x="1587" y="1509"/>
                  </a:lnTo>
                  <a:lnTo>
                    <a:pt x="1598" y="1499"/>
                  </a:lnTo>
                  <a:lnTo>
                    <a:pt x="1604" y="1483"/>
                  </a:lnTo>
                  <a:lnTo>
                    <a:pt x="1615" y="1461"/>
                  </a:lnTo>
                  <a:lnTo>
                    <a:pt x="1621" y="1483"/>
                  </a:lnTo>
                  <a:lnTo>
                    <a:pt x="1632" y="1483"/>
                  </a:lnTo>
                  <a:lnTo>
                    <a:pt x="1638" y="1499"/>
                  </a:lnTo>
                  <a:lnTo>
                    <a:pt x="1649" y="1499"/>
                  </a:lnTo>
                  <a:lnTo>
                    <a:pt x="1655" y="1477"/>
                  </a:lnTo>
                  <a:lnTo>
                    <a:pt x="1661" y="1493"/>
                  </a:lnTo>
                  <a:lnTo>
                    <a:pt x="1672" y="1499"/>
                  </a:lnTo>
                  <a:lnTo>
                    <a:pt x="1678" y="1483"/>
                  </a:lnTo>
                  <a:lnTo>
                    <a:pt x="1689" y="1499"/>
                  </a:lnTo>
                  <a:lnTo>
                    <a:pt x="1695" y="1493"/>
                  </a:lnTo>
                  <a:lnTo>
                    <a:pt x="1706" y="1493"/>
                  </a:lnTo>
                  <a:lnTo>
                    <a:pt x="1712" y="1509"/>
                  </a:lnTo>
                  <a:lnTo>
                    <a:pt x="1723" y="1504"/>
                  </a:lnTo>
                  <a:lnTo>
                    <a:pt x="1729" y="1504"/>
                  </a:lnTo>
                  <a:lnTo>
                    <a:pt x="1734" y="1509"/>
                  </a:lnTo>
                  <a:lnTo>
                    <a:pt x="1746" y="1520"/>
                  </a:lnTo>
                  <a:lnTo>
                    <a:pt x="1751" y="1509"/>
                  </a:lnTo>
                  <a:lnTo>
                    <a:pt x="1763" y="1504"/>
                  </a:lnTo>
                  <a:lnTo>
                    <a:pt x="1768" y="1525"/>
                  </a:lnTo>
                  <a:lnTo>
                    <a:pt x="1780" y="1531"/>
                  </a:lnTo>
                  <a:lnTo>
                    <a:pt x="1785" y="1547"/>
                  </a:lnTo>
                  <a:lnTo>
                    <a:pt x="1797" y="1525"/>
                  </a:lnTo>
                  <a:lnTo>
                    <a:pt x="1803" y="1520"/>
                  </a:lnTo>
                  <a:lnTo>
                    <a:pt x="1808" y="1504"/>
                  </a:lnTo>
                  <a:lnTo>
                    <a:pt x="1820" y="1531"/>
                  </a:lnTo>
                  <a:lnTo>
                    <a:pt x="1825" y="1531"/>
                  </a:lnTo>
                  <a:lnTo>
                    <a:pt x="1837" y="1541"/>
                  </a:lnTo>
                  <a:lnTo>
                    <a:pt x="1842" y="1525"/>
                  </a:lnTo>
                  <a:lnTo>
                    <a:pt x="1854" y="1525"/>
                  </a:lnTo>
                  <a:lnTo>
                    <a:pt x="1859" y="1509"/>
                  </a:lnTo>
                  <a:lnTo>
                    <a:pt x="1871" y="1520"/>
                  </a:lnTo>
                  <a:lnTo>
                    <a:pt x="1876" y="1541"/>
                  </a:lnTo>
                  <a:lnTo>
                    <a:pt x="1882" y="1547"/>
                  </a:lnTo>
                  <a:lnTo>
                    <a:pt x="1893" y="1531"/>
                  </a:lnTo>
                  <a:lnTo>
                    <a:pt x="1899" y="1525"/>
                  </a:lnTo>
                  <a:lnTo>
                    <a:pt x="1910" y="1541"/>
                  </a:lnTo>
                  <a:lnTo>
                    <a:pt x="1916" y="1531"/>
                  </a:lnTo>
                  <a:lnTo>
                    <a:pt x="1927" y="1557"/>
                  </a:lnTo>
                  <a:lnTo>
                    <a:pt x="1933" y="1557"/>
                  </a:lnTo>
                  <a:lnTo>
                    <a:pt x="1944" y="1568"/>
                  </a:lnTo>
                  <a:lnTo>
                    <a:pt x="1950" y="1552"/>
                  </a:lnTo>
                  <a:lnTo>
                    <a:pt x="1956" y="1557"/>
                  </a:lnTo>
                  <a:lnTo>
                    <a:pt x="1967" y="1573"/>
                  </a:lnTo>
                  <a:lnTo>
                    <a:pt x="1973" y="1573"/>
                  </a:lnTo>
                  <a:lnTo>
                    <a:pt x="1984" y="1568"/>
                  </a:lnTo>
                  <a:lnTo>
                    <a:pt x="1990" y="1552"/>
                  </a:lnTo>
                  <a:lnTo>
                    <a:pt x="2001" y="1541"/>
                  </a:lnTo>
                  <a:lnTo>
                    <a:pt x="2007" y="1541"/>
                  </a:lnTo>
                  <a:lnTo>
                    <a:pt x="2018" y="1547"/>
                  </a:lnTo>
                  <a:lnTo>
                    <a:pt x="2024" y="1552"/>
                  </a:lnTo>
                  <a:lnTo>
                    <a:pt x="2029" y="1573"/>
                  </a:lnTo>
                  <a:lnTo>
                    <a:pt x="2041" y="1547"/>
                  </a:lnTo>
                  <a:lnTo>
                    <a:pt x="2046" y="1552"/>
                  </a:lnTo>
                  <a:lnTo>
                    <a:pt x="2058" y="1557"/>
                  </a:lnTo>
                  <a:lnTo>
                    <a:pt x="2063" y="1568"/>
                  </a:lnTo>
                  <a:lnTo>
                    <a:pt x="2075" y="1573"/>
                  </a:lnTo>
                  <a:lnTo>
                    <a:pt x="2080" y="1594"/>
                  </a:lnTo>
                  <a:lnTo>
                    <a:pt x="2086" y="1573"/>
                  </a:lnTo>
                  <a:lnTo>
                    <a:pt x="2097" y="1557"/>
                  </a:lnTo>
                  <a:lnTo>
                    <a:pt x="2103" y="1547"/>
                  </a:lnTo>
                  <a:lnTo>
                    <a:pt x="2114" y="1573"/>
                  </a:lnTo>
                  <a:lnTo>
                    <a:pt x="2120" y="1594"/>
                  </a:lnTo>
                  <a:lnTo>
                    <a:pt x="2131" y="1600"/>
                  </a:lnTo>
                  <a:lnTo>
                    <a:pt x="2137" y="1578"/>
                  </a:lnTo>
                  <a:lnTo>
                    <a:pt x="2148" y="1557"/>
                  </a:lnTo>
                  <a:lnTo>
                    <a:pt x="2154" y="1568"/>
                  </a:lnTo>
                  <a:lnTo>
                    <a:pt x="2160" y="1573"/>
                  </a:lnTo>
                  <a:lnTo>
                    <a:pt x="2171" y="1589"/>
                  </a:lnTo>
                  <a:lnTo>
                    <a:pt x="2177" y="1600"/>
                  </a:lnTo>
                  <a:lnTo>
                    <a:pt x="2188" y="1594"/>
                  </a:lnTo>
                  <a:lnTo>
                    <a:pt x="2194" y="1578"/>
                  </a:lnTo>
                  <a:lnTo>
                    <a:pt x="2205" y="1573"/>
                  </a:lnTo>
                  <a:lnTo>
                    <a:pt x="2211" y="1568"/>
                  </a:lnTo>
                  <a:lnTo>
                    <a:pt x="2222" y="1568"/>
                  </a:lnTo>
                  <a:lnTo>
                    <a:pt x="2228" y="1573"/>
                  </a:lnTo>
                  <a:lnTo>
                    <a:pt x="2233" y="1557"/>
                  </a:lnTo>
                  <a:lnTo>
                    <a:pt x="2245" y="1568"/>
                  </a:lnTo>
                  <a:lnTo>
                    <a:pt x="2250" y="1547"/>
                  </a:lnTo>
                  <a:lnTo>
                    <a:pt x="2262" y="1557"/>
                  </a:lnTo>
                  <a:lnTo>
                    <a:pt x="2267" y="1557"/>
                  </a:lnTo>
                  <a:lnTo>
                    <a:pt x="2279" y="1568"/>
                  </a:lnTo>
                  <a:lnTo>
                    <a:pt x="2284" y="1568"/>
                  </a:lnTo>
                  <a:lnTo>
                    <a:pt x="2296" y="1547"/>
                  </a:lnTo>
                  <a:lnTo>
                    <a:pt x="2301" y="1531"/>
                  </a:lnTo>
                  <a:lnTo>
                    <a:pt x="2307" y="1552"/>
                  </a:lnTo>
                  <a:lnTo>
                    <a:pt x="2318" y="1568"/>
                  </a:lnTo>
                  <a:lnTo>
                    <a:pt x="2324" y="1578"/>
                  </a:lnTo>
                  <a:lnTo>
                    <a:pt x="2335" y="1568"/>
                  </a:lnTo>
                  <a:lnTo>
                    <a:pt x="2341" y="1552"/>
                  </a:lnTo>
                  <a:lnTo>
                    <a:pt x="2352" y="1547"/>
                  </a:lnTo>
                  <a:lnTo>
                    <a:pt x="2358" y="1531"/>
                  </a:lnTo>
                  <a:lnTo>
                    <a:pt x="2369" y="1520"/>
                  </a:lnTo>
                  <a:lnTo>
                    <a:pt x="2375" y="152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8" name="Line 154"/>
            <p:cNvSpPr>
              <a:spLocks noChangeShapeType="1"/>
            </p:cNvSpPr>
            <p:nvPr/>
          </p:nvSpPr>
          <p:spPr bwMode="auto">
            <a:xfrm>
              <a:off x="3258" y="3625"/>
              <a:ext cx="1" cy="35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9" name="Line 155"/>
            <p:cNvSpPr>
              <a:spLocks noChangeShapeType="1"/>
            </p:cNvSpPr>
            <p:nvPr/>
          </p:nvSpPr>
          <p:spPr bwMode="auto">
            <a:xfrm>
              <a:off x="3326" y="3635"/>
              <a:ext cx="0" cy="8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0" name="Line 156"/>
            <p:cNvSpPr>
              <a:spLocks noChangeShapeType="1"/>
            </p:cNvSpPr>
            <p:nvPr/>
          </p:nvSpPr>
          <p:spPr bwMode="auto">
            <a:xfrm flipH="1" flipV="1">
              <a:off x="3392" y="3644"/>
              <a:ext cx="0" cy="14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1" name="Line 157"/>
            <p:cNvSpPr>
              <a:spLocks noChangeShapeType="1"/>
            </p:cNvSpPr>
            <p:nvPr/>
          </p:nvSpPr>
          <p:spPr bwMode="auto">
            <a:xfrm>
              <a:off x="3452" y="3669"/>
              <a:ext cx="4" cy="8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2" name="Line 158"/>
            <p:cNvSpPr>
              <a:spLocks noChangeShapeType="1"/>
            </p:cNvSpPr>
            <p:nvPr/>
          </p:nvSpPr>
          <p:spPr bwMode="auto">
            <a:xfrm>
              <a:off x="3524" y="3672"/>
              <a:ext cx="0" cy="1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3" name="Line 159"/>
            <p:cNvSpPr>
              <a:spLocks noChangeShapeType="1"/>
            </p:cNvSpPr>
            <p:nvPr/>
          </p:nvSpPr>
          <p:spPr bwMode="auto">
            <a:xfrm flipV="1">
              <a:off x="3594" y="3678"/>
              <a:ext cx="1" cy="1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4" name="Line 160"/>
            <p:cNvSpPr>
              <a:spLocks noChangeShapeType="1"/>
            </p:cNvSpPr>
            <p:nvPr/>
          </p:nvSpPr>
          <p:spPr bwMode="auto">
            <a:xfrm>
              <a:off x="3790" y="3694"/>
              <a:ext cx="1" cy="15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5" name="Line 161"/>
            <p:cNvSpPr>
              <a:spLocks noChangeShapeType="1"/>
            </p:cNvSpPr>
            <p:nvPr/>
          </p:nvSpPr>
          <p:spPr bwMode="auto">
            <a:xfrm flipV="1">
              <a:off x="3634" y="3724"/>
              <a:ext cx="2" cy="7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6" name="Line 162"/>
            <p:cNvSpPr>
              <a:spLocks noChangeShapeType="1"/>
            </p:cNvSpPr>
            <p:nvPr/>
          </p:nvSpPr>
          <p:spPr bwMode="auto">
            <a:xfrm>
              <a:off x="3923" y="3684"/>
              <a:ext cx="3" cy="14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7" name="Line 163"/>
            <p:cNvSpPr>
              <a:spLocks noChangeShapeType="1"/>
            </p:cNvSpPr>
            <p:nvPr/>
          </p:nvSpPr>
          <p:spPr bwMode="auto">
            <a:xfrm flipV="1">
              <a:off x="4007" y="3693"/>
              <a:ext cx="1" cy="1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8" name="Line 164"/>
            <p:cNvSpPr>
              <a:spLocks noChangeShapeType="1"/>
            </p:cNvSpPr>
            <p:nvPr/>
          </p:nvSpPr>
          <p:spPr bwMode="auto">
            <a:xfrm>
              <a:off x="4055" y="3694"/>
              <a:ext cx="0" cy="9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9" name="Line 165"/>
            <p:cNvSpPr>
              <a:spLocks noChangeShapeType="1"/>
            </p:cNvSpPr>
            <p:nvPr/>
          </p:nvSpPr>
          <p:spPr bwMode="auto">
            <a:xfrm>
              <a:off x="4121" y="3693"/>
              <a:ext cx="1" cy="10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0" name="Line 166"/>
            <p:cNvSpPr>
              <a:spLocks noChangeShapeType="1"/>
            </p:cNvSpPr>
            <p:nvPr/>
          </p:nvSpPr>
          <p:spPr bwMode="auto">
            <a:xfrm flipV="1">
              <a:off x="3747" y="3564"/>
              <a:ext cx="0" cy="154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1" name="Line 167"/>
            <p:cNvSpPr>
              <a:spLocks noChangeShapeType="1"/>
            </p:cNvSpPr>
            <p:nvPr/>
          </p:nvSpPr>
          <p:spPr bwMode="auto">
            <a:xfrm flipH="1" flipV="1">
              <a:off x="4253" y="3697"/>
              <a:ext cx="0" cy="9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2" name="Line 168"/>
            <p:cNvSpPr>
              <a:spLocks noChangeShapeType="1"/>
            </p:cNvSpPr>
            <p:nvPr/>
          </p:nvSpPr>
          <p:spPr bwMode="auto">
            <a:xfrm flipH="1">
              <a:off x="4321" y="3704"/>
              <a:ext cx="1" cy="1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3" name="Line 169"/>
            <p:cNvSpPr>
              <a:spLocks noChangeShapeType="1"/>
            </p:cNvSpPr>
            <p:nvPr/>
          </p:nvSpPr>
          <p:spPr bwMode="auto">
            <a:xfrm flipV="1">
              <a:off x="4388" y="3706"/>
              <a:ext cx="1" cy="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4" name="Line 170"/>
            <p:cNvSpPr>
              <a:spLocks noChangeShapeType="1"/>
            </p:cNvSpPr>
            <p:nvPr/>
          </p:nvSpPr>
          <p:spPr bwMode="auto">
            <a:xfrm>
              <a:off x="4426" y="3704"/>
              <a:ext cx="1" cy="9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5" name="Line 171"/>
            <p:cNvSpPr>
              <a:spLocks noChangeShapeType="1"/>
            </p:cNvSpPr>
            <p:nvPr/>
          </p:nvSpPr>
          <p:spPr bwMode="auto">
            <a:xfrm>
              <a:off x="4525" y="3668"/>
              <a:ext cx="1" cy="10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6" name="Line 172"/>
            <p:cNvSpPr>
              <a:spLocks noChangeShapeType="1"/>
            </p:cNvSpPr>
            <p:nvPr/>
          </p:nvSpPr>
          <p:spPr bwMode="auto">
            <a:xfrm>
              <a:off x="4574" y="3663"/>
              <a:ext cx="1" cy="9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7" name="Line 173"/>
            <p:cNvSpPr>
              <a:spLocks noChangeShapeType="1"/>
            </p:cNvSpPr>
            <p:nvPr/>
          </p:nvSpPr>
          <p:spPr bwMode="auto">
            <a:xfrm>
              <a:off x="4652" y="3668"/>
              <a:ext cx="1" cy="5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8" name="Line 174"/>
            <p:cNvSpPr>
              <a:spLocks noChangeShapeType="1"/>
            </p:cNvSpPr>
            <p:nvPr/>
          </p:nvSpPr>
          <p:spPr bwMode="auto">
            <a:xfrm>
              <a:off x="4720" y="3669"/>
              <a:ext cx="0" cy="5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9" name="Line 175"/>
            <p:cNvSpPr>
              <a:spLocks noChangeShapeType="1"/>
            </p:cNvSpPr>
            <p:nvPr/>
          </p:nvSpPr>
          <p:spPr bwMode="auto">
            <a:xfrm flipV="1">
              <a:off x="4803" y="3676"/>
              <a:ext cx="1" cy="5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0" name="Line 176"/>
            <p:cNvSpPr>
              <a:spLocks noChangeShapeType="1"/>
            </p:cNvSpPr>
            <p:nvPr/>
          </p:nvSpPr>
          <p:spPr bwMode="auto">
            <a:xfrm flipV="1">
              <a:off x="4880" y="3679"/>
              <a:ext cx="1" cy="4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1" name="Line 177"/>
            <p:cNvSpPr>
              <a:spLocks noChangeShapeType="1"/>
            </p:cNvSpPr>
            <p:nvPr/>
          </p:nvSpPr>
          <p:spPr bwMode="auto">
            <a:xfrm flipH="1">
              <a:off x="4936" y="3680"/>
              <a:ext cx="0" cy="7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2" name="Line 178"/>
            <p:cNvSpPr>
              <a:spLocks noChangeShapeType="1"/>
            </p:cNvSpPr>
            <p:nvPr/>
          </p:nvSpPr>
          <p:spPr bwMode="auto">
            <a:xfrm flipV="1">
              <a:off x="5018" y="3680"/>
              <a:ext cx="2" cy="1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3" name="Line 179"/>
            <p:cNvSpPr>
              <a:spLocks noChangeShapeType="1"/>
            </p:cNvSpPr>
            <p:nvPr/>
          </p:nvSpPr>
          <p:spPr bwMode="auto">
            <a:xfrm>
              <a:off x="5139" y="3679"/>
              <a:ext cx="0" cy="9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4" name="Line 180"/>
            <p:cNvSpPr>
              <a:spLocks noChangeShapeType="1"/>
            </p:cNvSpPr>
            <p:nvPr/>
          </p:nvSpPr>
          <p:spPr bwMode="auto">
            <a:xfrm>
              <a:off x="5165" y="3675"/>
              <a:ext cx="0" cy="7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5" name="Line 181"/>
            <p:cNvSpPr>
              <a:spLocks noChangeShapeType="1"/>
            </p:cNvSpPr>
            <p:nvPr/>
          </p:nvSpPr>
          <p:spPr bwMode="auto">
            <a:xfrm>
              <a:off x="4396" y="3706"/>
              <a:ext cx="1" cy="1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6" name="Line 182"/>
            <p:cNvSpPr>
              <a:spLocks noChangeShapeType="1"/>
            </p:cNvSpPr>
            <p:nvPr/>
          </p:nvSpPr>
          <p:spPr bwMode="auto">
            <a:xfrm>
              <a:off x="3280" y="3633"/>
              <a:ext cx="0" cy="20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7" name="Line 183"/>
            <p:cNvSpPr>
              <a:spLocks noChangeShapeType="1"/>
            </p:cNvSpPr>
            <p:nvPr/>
          </p:nvSpPr>
          <p:spPr bwMode="auto">
            <a:xfrm flipH="1">
              <a:off x="3357" y="3630"/>
              <a:ext cx="4" cy="1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8" name="Line 184"/>
            <p:cNvSpPr>
              <a:spLocks noChangeShapeType="1"/>
            </p:cNvSpPr>
            <p:nvPr/>
          </p:nvSpPr>
          <p:spPr bwMode="auto">
            <a:xfrm flipH="1" flipV="1">
              <a:off x="3619" y="3698"/>
              <a:ext cx="0" cy="14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9" name="Line 185"/>
            <p:cNvSpPr>
              <a:spLocks noChangeShapeType="1"/>
            </p:cNvSpPr>
            <p:nvPr/>
          </p:nvSpPr>
          <p:spPr bwMode="auto">
            <a:xfrm flipV="1">
              <a:off x="3730" y="3315"/>
              <a:ext cx="0" cy="181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80" name="Line 186"/>
            <p:cNvSpPr>
              <a:spLocks noChangeShapeType="1"/>
            </p:cNvSpPr>
            <p:nvPr/>
          </p:nvSpPr>
          <p:spPr bwMode="auto">
            <a:xfrm>
              <a:off x="4369" y="3706"/>
              <a:ext cx="1" cy="15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087" name="Line 190"/>
          <p:cNvSpPr>
            <a:spLocks noChangeAspect="1" noChangeShapeType="1"/>
          </p:cNvSpPr>
          <p:nvPr/>
        </p:nvSpPr>
        <p:spPr bwMode="auto">
          <a:xfrm>
            <a:off x="896938" y="6442075"/>
            <a:ext cx="31162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Line 191"/>
          <p:cNvSpPr>
            <a:spLocks noChangeAspect="1" noChangeShapeType="1"/>
          </p:cNvSpPr>
          <p:nvPr/>
        </p:nvSpPr>
        <p:spPr bwMode="auto">
          <a:xfrm flipV="1">
            <a:off x="896938" y="4741863"/>
            <a:ext cx="1587" cy="17002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9" name="Line 192"/>
          <p:cNvSpPr>
            <a:spLocks noChangeAspect="1" noChangeShapeType="1"/>
          </p:cNvSpPr>
          <p:nvPr/>
        </p:nvSpPr>
        <p:spPr bwMode="auto">
          <a:xfrm flipV="1">
            <a:off x="896938" y="6415088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0" name="Rectangle 193"/>
          <p:cNvSpPr>
            <a:spLocks noChangeAspect="1" noChangeArrowheads="1"/>
          </p:cNvSpPr>
          <p:nvPr/>
        </p:nvSpPr>
        <p:spPr bwMode="auto">
          <a:xfrm>
            <a:off x="874713" y="646747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0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46091" name="Line 194"/>
          <p:cNvSpPr>
            <a:spLocks noChangeAspect="1" noChangeShapeType="1"/>
          </p:cNvSpPr>
          <p:nvPr/>
        </p:nvSpPr>
        <p:spPr bwMode="auto">
          <a:xfrm flipV="1">
            <a:off x="1414463" y="6415088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2" name="Rectangle 195"/>
          <p:cNvSpPr>
            <a:spLocks noChangeAspect="1" noChangeArrowheads="1"/>
          </p:cNvSpPr>
          <p:nvPr/>
        </p:nvSpPr>
        <p:spPr bwMode="auto">
          <a:xfrm>
            <a:off x="1363663" y="6467475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50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46093" name="Line 196"/>
          <p:cNvSpPr>
            <a:spLocks noChangeAspect="1" noChangeShapeType="1"/>
          </p:cNvSpPr>
          <p:nvPr/>
        </p:nvSpPr>
        <p:spPr bwMode="auto">
          <a:xfrm flipV="1">
            <a:off x="1931988" y="6415088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4" name="Rectangle 197"/>
          <p:cNvSpPr>
            <a:spLocks noChangeAspect="1" noChangeArrowheads="1"/>
          </p:cNvSpPr>
          <p:nvPr/>
        </p:nvSpPr>
        <p:spPr bwMode="auto">
          <a:xfrm>
            <a:off x="1862138" y="6467475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100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46095" name="Line 198"/>
          <p:cNvSpPr>
            <a:spLocks noChangeAspect="1" noChangeShapeType="1"/>
          </p:cNvSpPr>
          <p:nvPr/>
        </p:nvSpPr>
        <p:spPr bwMode="auto">
          <a:xfrm flipV="1">
            <a:off x="2457450" y="6415088"/>
            <a:ext cx="1588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6" name="Rectangle 199"/>
          <p:cNvSpPr>
            <a:spLocks noChangeAspect="1" noChangeArrowheads="1"/>
          </p:cNvSpPr>
          <p:nvPr/>
        </p:nvSpPr>
        <p:spPr bwMode="auto">
          <a:xfrm>
            <a:off x="2387600" y="6467475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150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46097" name="Line 200"/>
          <p:cNvSpPr>
            <a:spLocks noChangeAspect="1" noChangeShapeType="1"/>
          </p:cNvSpPr>
          <p:nvPr/>
        </p:nvSpPr>
        <p:spPr bwMode="auto">
          <a:xfrm flipV="1">
            <a:off x="2974975" y="6415088"/>
            <a:ext cx="1588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8" name="Rectangle 201"/>
          <p:cNvSpPr>
            <a:spLocks noChangeAspect="1" noChangeArrowheads="1"/>
          </p:cNvSpPr>
          <p:nvPr/>
        </p:nvSpPr>
        <p:spPr bwMode="auto">
          <a:xfrm>
            <a:off x="2905125" y="6467475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200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46099" name="Line 202"/>
          <p:cNvSpPr>
            <a:spLocks noChangeAspect="1" noChangeShapeType="1"/>
          </p:cNvSpPr>
          <p:nvPr/>
        </p:nvSpPr>
        <p:spPr bwMode="auto">
          <a:xfrm flipV="1">
            <a:off x="3494088" y="6415088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0" name="Rectangle 203"/>
          <p:cNvSpPr>
            <a:spLocks noChangeAspect="1" noChangeArrowheads="1"/>
          </p:cNvSpPr>
          <p:nvPr/>
        </p:nvSpPr>
        <p:spPr bwMode="auto">
          <a:xfrm>
            <a:off x="3422650" y="6467475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250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46101" name="Line 204"/>
          <p:cNvSpPr>
            <a:spLocks noChangeAspect="1" noChangeShapeType="1"/>
          </p:cNvSpPr>
          <p:nvPr/>
        </p:nvSpPr>
        <p:spPr bwMode="auto">
          <a:xfrm flipV="1">
            <a:off x="4013200" y="6415088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2" name="Rectangle 205"/>
          <p:cNvSpPr>
            <a:spLocks noChangeAspect="1" noChangeArrowheads="1"/>
          </p:cNvSpPr>
          <p:nvPr/>
        </p:nvSpPr>
        <p:spPr bwMode="auto">
          <a:xfrm>
            <a:off x="3940175" y="6467475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300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46103" name="Line 206"/>
          <p:cNvSpPr>
            <a:spLocks noChangeAspect="1" noChangeShapeType="1"/>
          </p:cNvSpPr>
          <p:nvPr/>
        </p:nvSpPr>
        <p:spPr bwMode="auto">
          <a:xfrm>
            <a:off x="896938" y="6442075"/>
            <a:ext cx="285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4" name="Freeform 216"/>
          <p:cNvSpPr>
            <a:spLocks noChangeAspect="1"/>
          </p:cNvSpPr>
          <p:nvPr/>
        </p:nvSpPr>
        <p:spPr bwMode="auto">
          <a:xfrm>
            <a:off x="904875" y="5253038"/>
            <a:ext cx="3013075" cy="769937"/>
          </a:xfrm>
          <a:custGeom>
            <a:avLst/>
            <a:gdLst>
              <a:gd name="T0" fmla="*/ 2147483647 w 2375"/>
              <a:gd name="T1" fmla="*/ 2147483647 h 606"/>
              <a:gd name="T2" fmla="*/ 2147483647 w 2375"/>
              <a:gd name="T3" fmla="*/ 2147483647 h 606"/>
              <a:gd name="T4" fmla="*/ 2147483647 w 2375"/>
              <a:gd name="T5" fmla="*/ 2147483647 h 606"/>
              <a:gd name="T6" fmla="*/ 2147483647 w 2375"/>
              <a:gd name="T7" fmla="*/ 2147483647 h 606"/>
              <a:gd name="T8" fmla="*/ 2147483647 w 2375"/>
              <a:gd name="T9" fmla="*/ 2147483647 h 606"/>
              <a:gd name="T10" fmla="*/ 2147483647 w 2375"/>
              <a:gd name="T11" fmla="*/ 2147483647 h 606"/>
              <a:gd name="T12" fmla="*/ 2147483647 w 2375"/>
              <a:gd name="T13" fmla="*/ 2147483647 h 606"/>
              <a:gd name="T14" fmla="*/ 2147483647 w 2375"/>
              <a:gd name="T15" fmla="*/ 2147483647 h 606"/>
              <a:gd name="T16" fmla="*/ 2147483647 w 2375"/>
              <a:gd name="T17" fmla="*/ 2147483647 h 606"/>
              <a:gd name="T18" fmla="*/ 2147483647 w 2375"/>
              <a:gd name="T19" fmla="*/ 2147483647 h 606"/>
              <a:gd name="T20" fmla="*/ 2147483647 w 2375"/>
              <a:gd name="T21" fmla="*/ 2147483647 h 606"/>
              <a:gd name="T22" fmla="*/ 2147483647 w 2375"/>
              <a:gd name="T23" fmla="*/ 2147483647 h 606"/>
              <a:gd name="T24" fmla="*/ 2147483647 w 2375"/>
              <a:gd name="T25" fmla="*/ 2147483647 h 606"/>
              <a:gd name="T26" fmla="*/ 2147483647 w 2375"/>
              <a:gd name="T27" fmla="*/ 2147483647 h 606"/>
              <a:gd name="T28" fmla="*/ 2147483647 w 2375"/>
              <a:gd name="T29" fmla="*/ 2147483647 h 606"/>
              <a:gd name="T30" fmla="*/ 2147483647 w 2375"/>
              <a:gd name="T31" fmla="*/ 2147483647 h 606"/>
              <a:gd name="T32" fmla="*/ 2147483647 w 2375"/>
              <a:gd name="T33" fmla="*/ 2147483647 h 606"/>
              <a:gd name="T34" fmla="*/ 2147483647 w 2375"/>
              <a:gd name="T35" fmla="*/ 2147483647 h 606"/>
              <a:gd name="T36" fmla="*/ 2147483647 w 2375"/>
              <a:gd name="T37" fmla="*/ 2147483647 h 606"/>
              <a:gd name="T38" fmla="*/ 2147483647 w 2375"/>
              <a:gd name="T39" fmla="*/ 2147483647 h 606"/>
              <a:gd name="T40" fmla="*/ 2147483647 w 2375"/>
              <a:gd name="T41" fmla="*/ 2147483647 h 606"/>
              <a:gd name="T42" fmla="*/ 2147483647 w 2375"/>
              <a:gd name="T43" fmla="*/ 2147483647 h 606"/>
              <a:gd name="T44" fmla="*/ 2147483647 w 2375"/>
              <a:gd name="T45" fmla="*/ 2147483647 h 606"/>
              <a:gd name="T46" fmla="*/ 2147483647 w 2375"/>
              <a:gd name="T47" fmla="*/ 2147483647 h 606"/>
              <a:gd name="T48" fmla="*/ 2147483647 w 2375"/>
              <a:gd name="T49" fmla="*/ 2147483647 h 606"/>
              <a:gd name="T50" fmla="*/ 2147483647 w 2375"/>
              <a:gd name="T51" fmla="*/ 2147483647 h 606"/>
              <a:gd name="T52" fmla="*/ 2147483647 w 2375"/>
              <a:gd name="T53" fmla="*/ 2147483647 h 606"/>
              <a:gd name="T54" fmla="*/ 2147483647 w 2375"/>
              <a:gd name="T55" fmla="*/ 2147483647 h 606"/>
              <a:gd name="T56" fmla="*/ 2147483647 w 2375"/>
              <a:gd name="T57" fmla="*/ 2147483647 h 606"/>
              <a:gd name="T58" fmla="*/ 2147483647 w 2375"/>
              <a:gd name="T59" fmla="*/ 2147483647 h 606"/>
              <a:gd name="T60" fmla="*/ 2147483647 w 2375"/>
              <a:gd name="T61" fmla="*/ 2147483647 h 606"/>
              <a:gd name="T62" fmla="*/ 2147483647 w 2375"/>
              <a:gd name="T63" fmla="*/ 2147483647 h 606"/>
              <a:gd name="T64" fmla="*/ 2147483647 w 2375"/>
              <a:gd name="T65" fmla="*/ 2147483647 h 606"/>
              <a:gd name="T66" fmla="*/ 2147483647 w 2375"/>
              <a:gd name="T67" fmla="*/ 2147483647 h 606"/>
              <a:gd name="T68" fmla="*/ 2147483647 w 2375"/>
              <a:gd name="T69" fmla="*/ 2147483647 h 606"/>
              <a:gd name="T70" fmla="*/ 2147483647 w 2375"/>
              <a:gd name="T71" fmla="*/ 2147483647 h 606"/>
              <a:gd name="T72" fmla="*/ 2147483647 w 2375"/>
              <a:gd name="T73" fmla="*/ 2147483647 h 606"/>
              <a:gd name="T74" fmla="*/ 2147483647 w 2375"/>
              <a:gd name="T75" fmla="*/ 2147483647 h 606"/>
              <a:gd name="T76" fmla="*/ 2147483647 w 2375"/>
              <a:gd name="T77" fmla="*/ 2147483647 h 606"/>
              <a:gd name="T78" fmla="*/ 2147483647 w 2375"/>
              <a:gd name="T79" fmla="*/ 2147483647 h 606"/>
              <a:gd name="T80" fmla="*/ 2147483647 w 2375"/>
              <a:gd name="T81" fmla="*/ 2147483647 h 606"/>
              <a:gd name="T82" fmla="*/ 2147483647 w 2375"/>
              <a:gd name="T83" fmla="*/ 2147483647 h 606"/>
              <a:gd name="T84" fmla="*/ 2147483647 w 2375"/>
              <a:gd name="T85" fmla="*/ 2147483647 h 606"/>
              <a:gd name="T86" fmla="*/ 2147483647 w 2375"/>
              <a:gd name="T87" fmla="*/ 2147483647 h 606"/>
              <a:gd name="T88" fmla="*/ 2147483647 w 2375"/>
              <a:gd name="T89" fmla="*/ 2147483647 h 606"/>
              <a:gd name="T90" fmla="*/ 2147483647 w 2375"/>
              <a:gd name="T91" fmla="*/ 2147483647 h 606"/>
              <a:gd name="T92" fmla="*/ 2147483647 w 2375"/>
              <a:gd name="T93" fmla="*/ 2147483647 h 606"/>
              <a:gd name="T94" fmla="*/ 2147483647 w 2375"/>
              <a:gd name="T95" fmla="*/ 2147483647 h 606"/>
              <a:gd name="T96" fmla="*/ 2147483647 w 2375"/>
              <a:gd name="T97" fmla="*/ 2147483647 h 606"/>
              <a:gd name="T98" fmla="*/ 2147483647 w 2375"/>
              <a:gd name="T99" fmla="*/ 2147483647 h 606"/>
              <a:gd name="T100" fmla="*/ 2147483647 w 2375"/>
              <a:gd name="T101" fmla="*/ 2147483647 h 606"/>
              <a:gd name="T102" fmla="*/ 2147483647 w 2375"/>
              <a:gd name="T103" fmla="*/ 2147483647 h 606"/>
              <a:gd name="T104" fmla="*/ 2147483647 w 2375"/>
              <a:gd name="T105" fmla="*/ 2147483647 h 606"/>
              <a:gd name="T106" fmla="*/ 2147483647 w 2375"/>
              <a:gd name="T107" fmla="*/ 2147483647 h 606"/>
              <a:gd name="T108" fmla="*/ 2147483647 w 2375"/>
              <a:gd name="T109" fmla="*/ 2147483647 h 606"/>
              <a:gd name="T110" fmla="*/ 2147483647 w 2375"/>
              <a:gd name="T111" fmla="*/ 2147483647 h 606"/>
              <a:gd name="T112" fmla="*/ 2147483647 w 2375"/>
              <a:gd name="T113" fmla="*/ 2147483647 h 606"/>
              <a:gd name="T114" fmla="*/ 2147483647 w 2375"/>
              <a:gd name="T115" fmla="*/ 2147483647 h 6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375"/>
              <a:gd name="T175" fmla="*/ 0 h 606"/>
              <a:gd name="T176" fmla="*/ 2375 w 2375"/>
              <a:gd name="T177" fmla="*/ 606 h 60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375" h="606">
                <a:moveTo>
                  <a:pt x="0" y="500"/>
                </a:moveTo>
                <a:lnTo>
                  <a:pt x="11" y="500"/>
                </a:lnTo>
                <a:lnTo>
                  <a:pt x="17" y="489"/>
                </a:lnTo>
                <a:lnTo>
                  <a:pt x="28" y="489"/>
                </a:lnTo>
                <a:lnTo>
                  <a:pt x="34" y="489"/>
                </a:lnTo>
                <a:lnTo>
                  <a:pt x="45" y="479"/>
                </a:lnTo>
                <a:lnTo>
                  <a:pt x="51" y="479"/>
                </a:lnTo>
                <a:lnTo>
                  <a:pt x="62" y="473"/>
                </a:lnTo>
                <a:lnTo>
                  <a:pt x="68" y="468"/>
                </a:lnTo>
                <a:lnTo>
                  <a:pt x="73" y="473"/>
                </a:lnTo>
                <a:lnTo>
                  <a:pt x="85" y="473"/>
                </a:lnTo>
                <a:lnTo>
                  <a:pt x="90" y="479"/>
                </a:lnTo>
                <a:lnTo>
                  <a:pt x="102" y="479"/>
                </a:lnTo>
                <a:lnTo>
                  <a:pt x="107" y="479"/>
                </a:lnTo>
                <a:lnTo>
                  <a:pt x="119" y="479"/>
                </a:lnTo>
                <a:lnTo>
                  <a:pt x="124" y="479"/>
                </a:lnTo>
                <a:lnTo>
                  <a:pt x="136" y="479"/>
                </a:lnTo>
                <a:lnTo>
                  <a:pt x="141" y="484"/>
                </a:lnTo>
                <a:lnTo>
                  <a:pt x="147" y="484"/>
                </a:lnTo>
                <a:lnTo>
                  <a:pt x="158" y="484"/>
                </a:lnTo>
                <a:lnTo>
                  <a:pt x="164" y="479"/>
                </a:lnTo>
                <a:lnTo>
                  <a:pt x="175" y="473"/>
                </a:lnTo>
                <a:lnTo>
                  <a:pt x="181" y="473"/>
                </a:lnTo>
                <a:lnTo>
                  <a:pt x="192" y="489"/>
                </a:lnTo>
                <a:lnTo>
                  <a:pt x="198" y="505"/>
                </a:lnTo>
                <a:lnTo>
                  <a:pt x="209" y="505"/>
                </a:lnTo>
                <a:lnTo>
                  <a:pt x="215" y="511"/>
                </a:lnTo>
                <a:lnTo>
                  <a:pt x="221" y="516"/>
                </a:lnTo>
                <a:lnTo>
                  <a:pt x="232" y="521"/>
                </a:lnTo>
                <a:lnTo>
                  <a:pt x="238" y="521"/>
                </a:lnTo>
                <a:lnTo>
                  <a:pt x="249" y="521"/>
                </a:lnTo>
                <a:lnTo>
                  <a:pt x="255" y="516"/>
                </a:lnTo>
                <a:lnTo>
                  <a:pt x="266" y="516"/>
                </a:lnTo>
                <a:lnTo>
                  <a:pt x="272" y="516"/>
                </a:lnTo>
                <a:lnTo>
                  <a:pt x="283" y="521"/>
                </a:lnTo>
                <a:lnTo>
                  <a:pt x="289" y="527"/>
                </a:lnTo>
                <a:lnTo>
                  <a:pt x="294" y="527"/>
                </a:lnTo>
                <a:lnTo>
                  <a:pt x="306" y="527"/>
                </a:lnTo>
                <a:lnTo>
                  <a:pt x="311" y="527"/>
                </a:lnTo>
                <a:lnTo>
                  <a:pt x="323" y="532"/>
                </a:lnTo>
                <a:lnTo>
                  <a:pt x="328" y="527"/>
                </a:lnTo>
                <a:lnTo>
                  <a:pt x="340" y="532"/>
                </a:lnTo>
                <a:lnTo>
                  <a:pt x="345" y="521"/>
                </a:lnTo>
                <a:lnTo>
                  <a:pt x="357" y="527"/>
                </a:lnTo>
                <a:lnTo>
                  <a:pt x="362" y="521"/>
                </a:lnTo>
                <a:lnTo>
                  <a:pt x="368" y="516"/>
                </a:lnTo>
                <a:lnTo>
                  <a:pt x="379" y="527"/>
                </a:lnTo>
                <a:lnTo>
                  <a:pt x="385" y="532"/>
                </a:lnTo>
                <a:lnTo>
                  <a:pt x="396" y="527"/>
                </a:lnTo>
                <a:lnTo>
                  <a:pt x="402" y="521"/>
                </a:lnTo>
                <a:lnTo>
                  <a:pt x="413" y="521"/>
                </a:lnTo>
                <a:lnTo>
                  <a:pt x="419" y="521"/>
                </a:lnTo>
                <a:lnTo>
                  <a:pt x="425" y="532"/>
                </a:lnTo>
                <a:lnTo>
                  <a:pt x="436" y="537"/>
                </a:lnTo>
                <a:lnTo>
                  <a:pt x="442" y="537"/>
                </a:lnTo>
                <a:lnTo>
                  <a:pt x="453" y="542"/>
                </a:lnTo>
                <a:lnTo>
                  <a:pt x="459" y="564"/>
                </a:lnTo>
                <a:lnTo>
                  <a:pt x="470" y="569"/>
                </a:lnTo>
                <a:lnTo>
                  <a:pt x="476" y="580"/>
                </a:lnTo>
                <a:lnTo>
                  <a:pt x="487" y="596"/>
                </a:lnTo>
                <a:lnTo>
                  <a:pt x="493" y="606"/>
                </a:lnTo>
                <a:lnTo>
                  <a:pt x="498" y="596"/>
                </a:lnTo>
                <a:lnTo>
                  <a:pt x="510" y="558"/>
                </a:lnTo>
                <a:lnTo>
                  <a:pt x="515" y="511"/>
                </a:lnTo>
                <a:lnTo>
                  <a:pt x="527" y="452"/>
                </a:lnTo>
                <a:lnTo>
                  <a:pt x="533" y="394"/>
                </a:lnTo>
                <a:lnTo>
                  <a:pt x="544" y="293"/>
                </a:lnTo>
                <a:lnTo>
                  <a:pt x="550" y="186"/>
                </a:lnTo>
                <a:lnTo>
                  <a:pt x="561" y="91"/>
                </a:lnTo>
                <a:lnTo>
                  <a:pt x="567" y="27"/>
                </a:lnTo>
                <a:lnTo>
                  <a:pt x="572" y="0"/>
                </a:lnTo>
                <a:lnTo>
                  <a:pt x="584" y="16"/>
                </a:lnTo>
                <a:lnTo>
                  <a:pt x="589" y="80"/>
                </a:lnTo>
                <a:lnTo>
                  <a:pt x="601" y="186"/>
                </a:lnTo>
                <a:lnTo>
                  <a:pt x="606" y="319"/>
                </a:lnTo>
                <a:lnTo>
                  <a:pt x="618" y="431"/>
                </a:lnTo>
                <a:lnTo>
                  <a:pt x="623" y="500"/>
                </a:lnTo>
                <a:lnTo>
                  <a:pt x="635" y="548"/>
                </a:lnTo>
                <a:lnTo>
                  <a:pt x="640" y="569"/>
                </a:lnTo>
                <a:lnTo>
                  <a:pt x="646" y="580"/>
                </a:lnTo>
                <a:lnTo>
                  <a:pt x="657" y="574"/>
                </a:lnTo>
                <a:lnTo>
                  <a:pt x="663" y="564"/>
                </a:lnTo>
                <a:lnTo>
                  <a:pt x="674" y="548"/>
                </a:lnTo>
                <a:lnTo>
                  <a:pt x="680" y="548"/>
                </a:lnTo>
                <a:lnTo>
                  <a:pt x="691" y="542"/>
                </a:lnTo>
                <a:lnTo>
                  <a:pt x="697" y="548"/>
                </a:lnTo>
                <a:lnTo>
                  <a:pt x="708" y="542"/>
                </a:lnTo>
                <a:lnTo>
                  <a:pt x="714" y="542"/>
                </a:lnTo>
                <a:lnTo>
                  <a:pt x="720" y="542"/>
                </a:lnTo>
                <a:lnTo>
                  <a:pt x="731" y="548"/>
                </a:lnTo>
                <a:lnTo>
                  <a:pt x="737" y="542"/>
                </a:lnTo>
                <a:lnTo>
                  <a:pt x="748" y="542"/>
                </a:lnTo>
                <a:lnTo>
                  <a:pt x="754" y="542"/>
                </a:lnTo>
                <a:lnTo>
                  <a:pt x="765" y="542"/>
                </a:lnTo>
                <a:lnTo>
                  <a:pt x="771" y="548"/>
                </a:lnTo>
                <a:lnTo>
                  <a:pt x="782" y="553"/>
                </a:lnTo>
                <a:lnTo>
                  <a:pt x="788" y="553"/>
                </a:lnTo>
                <a:lnTo>
                  <a:pt x="793" y="553"/>
                </a:lnTo>
                <a:lnTo>
                  <a:pt x="805" y="548"/>
                </a:lnTo>
                <a:lnTo>
                  <a:pt x="810" y="548"/>
                </a:lnTo>
                <a:lnTo>
                  <a:pt x="822" y="553"/>
                </a:lnTo>
                <a:lnTo>
                  <a:pt x="827" y="548"/>
                </a:lnTo>
                <a:lnTo>
                  <a:pt x="839" y="542"/>
                </a:lnTo>
                <a:lnTo>
                  <a:pt x="844" y="542"/>
                </a:lnTo>
                <a:lnTo>
                  <a:pt x="856" y="548"/>
                </a:lnTo>
                <a:lnTo>
                  <a:pt x="861" y="548"/>
                </a:lnTo>
                <a:lnTo>
                  <a:pt x="867" y="553"/>
                </a:lnTo>
                <a:lnTo>
                  <a:pt x="878" y="553"/>
                </a:lnTo>
                <a:lnTo>
                  <a:pt x="884" y="553"/>
                </a:lnTo>
                <a:lnTo>
                  <a:pt x="895" y="548"/>
                </a:lnTo>
                <a:lnTo>
                  <a:pt x="901" y="548"/>
                </a:lnTo>
                <a:lnTo>
                  <a:pt x="912" y="548"/>
                </a:lnTo>
                <a:lnTo>
                  <a:pt x="918" y="553"/>
                </a:lnTo>
                <a:lnTo>
                  <a:pt x="929" y="558"/>
                </a:lnTo>
                <a:lnTo>
                  <a:pt x="935" y="553"/>
                </a:lnTo>
                <a:lnTo>
                  <a:pt x="941" y="553"/>
                </a:lnTo>
                <a:lnTo>
                  <a:pt x="952" y="553"/>
                </a:lnTo>
                <a:lnTo>
                  <a:pt x="958" y="553"/>
                </a:lnTo>
                <a:lnTo>
                  <a:pt x="969" y="558"/>
                </a:lnTo>
                <a:lnTo>
                  <a:pt x="975" y="553"/>
                </a:lnTo>
                <a:lnTo>
                  <a:pt x="986" y="553"/>
                </a:lnTo>
                <a:lnTo>
                  <a:pt x="992" y="553"/>
                </a:lnTo>
                <a:lnTo>
                  <a:pt x="1003" y="548"/>
                </a:lnTo>
                <a:lnTo>
                  <a:pt x="1009" y="548"/>
                </a:lnTo>
                <a:lnTo>
                  <a:pt x="1014" y="553"/>
                </a:lnTo>
                <a:lnTo>
                  <a:pt x="1026" y="553"/>
                </a:lnTo>
                <a:lnTo>
                  <a:pt x="1031" y="548"/>
                </a:lnTo>
                <a:lnTo>
                  <a:pt x="1043" y="548"/>
                </a:lnTo>
                <a:lnTo>
                  <a:pt x="1048" y="542"/>
                </a:lnTo>
                <a:lnTo>
                  <a:pt x="1060" y="542"/>
                </a:lnTo>
                <a:lnTo>
                  <a:pt x="1065" y="553"/>
                </a:lnTo>
                <a:lnTo>
                  <a:pt x="1077" y="553"/>
                </a:lnTo>
                <a:lnTo>
                  <a:pt x="1082" y="548"/>
                </a:lnTo>
                <a:lnTo>
                  <a:pt x="1088" y="548"/>
                </a:lnTo>
                <a:lnTo>
                  <a:pt x="1099" y="542"/>
                </a:lnTo>
                <a:lnTo>
                  <a:pt x="1105" y="548"/>
                </a:lnTo>
                <a:lnTo>
                  <a:pt x="1116" y="548"/>
                </a:lnTo>
                <a:lnTo>
                  <a:pt x="1122" y="553"/>
                </a:lnTo>
                <a:lnTo>
                  <a:pt x="1133" y="553"/>
                </a:lnTo>
                <a:lnTo>
                  <a:pt x="1139" y="548"/>
                </a:lnTo>
                <a:lnTo>
                  <a:pt x="1150" y="548"/>
                </a:lnTo>
                <a:lnTo>
                  <a:pt x="1156" y="542"/>
                </a:lnTo>
                <a:lnTo>
                  <a:pt x="1162" y="553"/>
                </a:lnTo>
                <a:lnTo>
                  <a:pt x="1173" y="558"/>
                </a:lnTo>
                <a:lnTo>
                  <a:pt x="1179" y="558"/>
                </a:lnTo>
                <a:lnTo>
                  <a:pt x="1190" y="553"/>
                </a:lnTo>
                <a:lnTo>
                  <a:pt x="1196" y="548"/>
                </a:lnTo>
                <a:lnTo>
                  <a:pt x="1207" y="553"/>
                </a:lnTo>
                <a:lnTo>
                  <a:pt x="1213" y="558"/>
                </a:lnTo>
                <a:lnTo>
                  <a:pt x="1224" y="558"/>
                </a:lnTo>
                <a:lnTo>
                  <a:pt x="1230" y="558"/>
                </a:lnTo>
                <a:lnTo>
                  <a:pt x="1236" y="553"/>
                </a:lnTo>
                <a:lnTo>
                  <a:pt x="1247" y="558"/>
                </a:lnTo>
                <a:lnTo>
                  <a:pt x="1253" y="564"/>
                </a:lnTo>
                <a:lnTo>
                  <a:pt x="1264" y="558"/>
                </a:lnTo>
                <a:lnTo>
                  <a:pt x="1270" y="564"/>
                </a:lnTo>
                <a:lnTo>
                  <a:pt x="1281" y="564"/>
                </a:lnTo>
                <a:lnTo>
                  <a:pt x="1287" y="564"/>
                </a:lnTo>
                <a:lnTo>
                  <a:pt x="1292" y="558"/>
                </a:lnTo>
                <a:lnTo>
                  <a:pt x="1304" y="564"/>
                </a:lnTo>
                <a:lnTo>
                  <a:pt x="1309" y="569"/>
                </a:lnTo>
                <a:lnTo>
                  <a:pt x="1321" y="574"/>
                </a:lnTo>
                <a:lnTo>
                  <a:pt x="1326" y="569"/>
                </a:lnTo>
                <a:lnTo>
                  <a:pt x="1338" y="564"/>
                </a:lnTo>
                <a:lnTo>
                  <a:pt x="1343" y="569"/>
                </a:lnTo>
                <a:lnTo>
                  <a:pt x="1355" y="569"/>
                </a:lnTo>
                <a:lnTo>
                  <a:pt x="1360" y="574"/>
                </a:lnTo>
                <a:lnTo>
                  <a:pt x="1366" y="580"/>
                </a:lnTo>
                <a:lnTo>
                  <a:pt x="1377" y="574"/>
                </a:lnTo>
                <a:lnTo>
                  <a:pt x="1383" y="574"/>
                </a:lnTo>
                <a:lnTo>
                  <a:pt x="1394" y="569"/>
                </a:lnTo>
                <a:lnTo>
                  <a:pt x="1400" y="574"/>
                </a:lnTo>
                <a:lnTo>
                  <a:pt x="1411" y="580"/>
                </a:lnTo>
                <a:lnTo>
                  <a:pt x="1417" y="580"/>
                </a:lnTo>
                <a:lnTo>
                  <a:pt x="1428" y="574"/>
                </a:lnTo>
                <a:lnTo>
                  <a:pt x="1434" y="569"/>
                </a:lnTo>
                <a:lnTo>
                  <a:pt x="1440" y="569"/>
                </a:lnTo>
                <a:lnTo>
                  <a:pt x="1451" y="569"/>
                </a:lnTo>
                <a:lnTo>
                  <a:pt x="1457" y="564"/>
                </a:lnTo>
                <a:lnTo>
                  <a:pt x="1468" y="569"/>
                </a:lnTo>
                <a:lnTo>
                  <a:pt x="1474" y="553"/>
                </a:lnTo>
                <a:lnTo>
                  <a:pt x="1485" y="548"/>
                </a:lnTo>
                <a:lnTo>
                  <a:pt x="1491" y="537"/>
                </a:lnTo>
                <a:lnTo>
                  <a:pt x="1502" y="537"/>
                </a:lnTo>
                <a:lnTo>
                  <a:pt x="1508" y="537"/>
                </a:lnTo>
                <a:lnTo>
                  <a:pt x="1513" y="537"/>
                </a:lnTo>
                <a:lnTo>
                  <a:pt x="1525" y="527"/>
                </a:lnTo>
                <a:lnTo>
                  <a:pt x="1530" y="521"/>
                </a:lnTo>
                <a:lnTo>
                  <a:pt x="1542" y="516"/>
                </a:lnTo>
                <a:lnTo>
                  <a:pt x="1547" y="516"/>
                </a:lnTo>
                <a:lnTo>
                  <a:pt x="1559" y="521"/>
                </a:lnTo>
                <a:lnTo>
                  <a:pt x="1564" y="521"/>
                </a:lnTo>
                <a:lnTo>
                  <a:pt x="1576" y="516"/>
                </a:lnTo>
                <a:lnTo>
                  <a:pt x="1581" y="516"/>
                </a:lnTo>
                <a:lnTo>
                  <a:pt x="1587" y="511"/>
                </a:lnTo>
                <a:lnTo>
                  <a:pt x="1598" y="511"/>
                </a:lnTo>
                <a:lnTo>
                  <a:pt x="1604" y="516"/>
                </a:lnTo>
                <a:lnTo>
                  <a:pt x="1615" y="516"/>
                </a:lnTo>
                <a:lnTo>
                  <a:pt x="1621" y="516"/>
                </a:lnTo>
                <a:lnTo>
                  <a:pt x="1632" y="511"/>
                </a:lnTo>
                <a:lnTo>
                  <a:pt x="1638" y="511"/>
                </a:lnTo>
                <a:lnTo>
                  <a:pt x="1649" y="511"/>
                </a:lnTo>
                <a:lnTo>
                  <a:pt x="1655" y="516"/>
                </a:lnTo>
                <a:lnTo>
                  <a:pt x="1661" y="521"/>
                </a:lnTo>
                <a:lnTo>
                  <a:pt x="1672" y="511"/>
                </a:lnTo>
                <a:lnTo>
                  <a:pt x="1678" y="516"/>
                </a:lnTo>
                <a:lnTo>
                  <a:pt x="1689" y="511"/>
                </a:lnTo>
                <a:lnTo>
                  <a:pt x="1695" y="511"/>
                </a:lnTo>
                <a:lnTo>
                  <a:pt x="1706" y="516"/>
                </a:lnTo>
                <a:lnTo>
                  <a:pt x="1712" y="521"/>
                </a:lnTo>
                <a:lnTo>
                  <a:pt x="1723" y="516"/>
                </a:lnTo>
                <a:lnTo>
                  <a:pt x="1729" y="511"/>
                </a:lnTo>
                <a:lnTo>
                  <a:pt x="1734" y="516"/>
                </a:lnTo>
                <a:lnTo>
                  <a:pt x="1746" y="511"/>
                </a:lnTo>
                <a:lnTo>
                  <a:pt x="1751" y="516"/>
                </a:lnTo>
                <a:lnTo>
                  <a:pt x="1763" y="516"/>
                </a:lnTo>
                <a:lnTo>
                  <a:pt x="1768" y="516"/>
                </a:lnTo>
                <a:lnTo>
                  <a:pt x="1780" y="511"/>
                </a:lnTo>
                <a:lnTo>
                  <a:pt x="1785" y="505"/>
                </a:lnTo>
                <a:lnTo>
                  <a:pt x="1797" y="511"/>
                </a:lnTo>
                <a:lnTo>
                  <a:pt x="1803" y="516"/>
                </a:lnTo>
                <a:lnTo>
                  <a:pt x="1808" y="516"/>
                </a:lnTo>
                <a:lnTo>
                  <a:pt x="1820" y="516"/>
                </a:lnTo>
                <a:lnTo>
                  <a:pt x="1825" y="511"/>
                </a:lnTo>
                <a:lnTo>
                  <a:pt x="1837" y="516"/>
                </a:lnTo>
                <a:lnTo>
                  <a:pt x="1842" y="516"/>
                </a:lnTo>
                <a:lnTo>
                  <a:pt x="1854" y="516"/>
                </a:lnTo>
                <a:lnTo>
                  <a:pt x="1859" y="521"/>
                </a:lnTo>
                <a:lnTo>
                  <a:pt x="1871" y="516"/>
                </a:lnTo>
                <a:lnTo>
                  <a:pt x="1876" y="516"/>
                </a:lnTo>
                <a:lnTo>
                  <a:pt x="1882" y="516"/>
                </a:lnTo>
                <a:lnTo>
                  <a:pt x="1893" y="521"/>
                </a:lnTo>
                <a:lnTo>
                  <a:pt x="1899" y="527"/>
                </a:lnTo>
                <a:lnTo>
                  <a:pt x="1910" y="527"/>
                </a:lnTo>
                <a:lnTo>
                  <a:pt x="1916" y="527"/>
                </a:lnTo>
                <a:lnTo>
                  <a:pt x="1927" y="527"/>
                </a:lnTo>
                <a:lnTo>
                  <a:pt x="1933" y="521"/>
                </a:lnTo>
                <a:lnTo>
                  <a:pt x="1944" y="521"/>
                </a:lnTo>
                <a:lnTo>
                  <a:pt x="1950" y="527"/>
                </a:lnTo>
                <a:lnTo>
                  <a:pt x="1956" y="532"/>
                </a:lnTo>
                <a:lnTo>
                  <a:pt x="1967" y="527"/>
                </a:lnTo>
                <a:lnTo>
                  <a:pt x="1973" y="527"/>
                </a:lnTo>
                <a:lnTo>
                  <a:pt x="1984" y="521"/>
                </a:lnTo>
                <a:lnTo>
                  <a:pt x="1990" y="521"/>
                </a:lnTo>
                <a:lnTo>
                  <a:pt x="2001" y="527"/>
                </a:lnTo>
                <a:lnTo>
                  <a:pt x="2007" y="527"/>
                </a:lnTo>
                <a:lnTo>
                  <a:pt x="2018" y="527"/>
                </a:lnTo>
                <a:lnTo>
                  <a:pt x="2024" y="516"/>
                </a:lnTo>
                <a:lnTo>
                  <a:pt x="2029" y="521"/>
                </a:lnTo>
                <a:lnTo>
                  <a:pt x="2041" y="527"/>
                </a:lnTo>
                <a:lnTo>
                  <a:pt x="2046" y="527"/>
                </a:lnTo>
                <a:lnTo>
                  <a:pt x="2058" y="532"/>
                </a:lnTo>
                <a:lnTo>
                  <a:pt x="2063" y="527"/>
                </a:lnTo>
                <a:lnTo>
                  <a:pt x="2075" y="521"/>
                </a:lnTo>
                <a:lnTo>
                  <a:pt x="2080" y="521"/>
                </a:lnTo>
                <a:lnTo>
                  <a:pt x="2086" y="527"/>
                </a:lnTo>
                <a:lnTo>
                  <a:pt x="2097" y="532"/>
                </a:lnTo>
                <a:lnTo>
                  <a:pt x="2103" y="537"/>
                </a:lnTo>
                <a:lnTo>
                  <a:pt x="2114" y="532"/>
                </a:lnTo>
                <a:lnTo>
                  <a:pt x="2120" y="532"/>
                </a:lnTo>
                <a:lnTo>
                  <a:pt x="2131" y="527"/>
                </a:lnTo>
                <a:lnTo>
                  <a:pt x="2137" y="527"/>
                </a:lnTo>
                <a:lnTo>
                  <a:pt x="2148" y="527"/>
                </a:lnTo>
                <a:lnTo>
                  <a:pt x="2154" y="527"/>
                </a:lnTo>
                <a:lnTo>
                  <a:pt x="2160" y="527"/>
                </a:lnTo>
                <a:lnTo>
                  <a:pt x="2171" y="521"/>
                </a:lnTo>
                <a:lnTo>
                  <a:pt x="2177" y="521"/>
                </a:lnTo>
                <a:lnTo>
                  <a:pt x="2188" y="527"/>
                </a:lnTo>
                <a:lnTo>
                  <a:pt x="2194" y="527"/>
                </a:lnTo>
                <a:lnTo>
                  <a:pt x="2205" y="532"/>
                </a:lnTo>
                <a:lnTo>
                  <a:pt x="2211" y="532"/>
                </a:lnTo>
                <a:lnTo>
                  <a:pt x="2222" y="527"/>
                </a:lnTo>
                <a:lnTo>
                  <a:pt x="2228" y="521"/>
                </a:lnTo>
                <a:lnTo>
                  <a:pt x="2233" y="527"/>
                </a:lnTo>
                <a:lnTo>
                  <a:pt x="2245" y="527"/>
                </a:lnTo>
                <a:lnTo>
                  <a:pt x="2250" y="532"/>
                </a:lnTo>
                <a:lnTo>
                  <a:pt x="2262" y="532"/>
                </a:lnTo>
                <a:lnTo>
                  <a:pt x="2267" y="527"/>
                </a:lnTo>
                <a:lnTo>
                  <a:pt x="2279" y="521"/>
                </a:lnTo>
                <a:lnTo>
                  <a:pt x="2284" y="527"/>
                </a:lnTo>
                <a:lnTo>
                  <a:pt x="2296" y="527"/>
                </a:lnTo>
                <a:lnTo>
                  <a:pt x="2301" y="527"/>
                </a:lnTo>
                <a:lnTo>
                  <a:pt x="2307" y="521"/>
                </a:lnTo>
                <a:lnTo>
                  <a:pt x="2318" y="527"/>
                </a:lnTo>
                <a:lnTo>
                  <a:pt x="2324" y="521"/>
                </a:lnTo>
                <a:lnTo>
                  <a:pt x="2335" y="527"/>
                </a:lnTo>
                <a:lnTo>
                  <a:pt x="2341" y="527"/>
                </a:lnTo>
                <a:lnTo>
                  <a:pt x="2352" y="527"/>
                </a:lnTo>
                <a:lnTo>
                  <a:pt x="2358" y="527"/>
                </a:lnTo>
                <a:lnTo>
                  <a:pt x="2369" y="521"/>
                </a:lnTo>
                <a:lnTo>
                  <a:pt x="2375" y="516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5" name="Freeform 217"/>
          <p:cNvSpPr>
            <a:spLocks noChangeAspect="1"/>
          </p:cNvSpPr>
          <p:nvPr/>
        </p:nvSpPr>
        <p:spPr bwMode="auto">
          <a:xfrm>
            <a:off x="904875" y="4740275"/>
            <a:ext cx="3013075" cy="768350"/>
          </a:xfrm>
          <a:custGeom>
            <a:avLst/>
            <a:gdLst>
              <a:gd name="T0" fmla="*/ 2147483647 w 2375"/>
              <a:gd name="T1" fmla="*/ 2147483647 h 606"/>
              <a:gd name="T2" fmla="*/ 2147483647 w 2375"/>
              <a:gd name="T3" fmla="*/ 2147483647 h 606"/>
              <a:gd name="T4" fmla="*/ 2147483647 w 2375"/>
              <a:gd name="T5" fmla="*/ 2147483647 h 606"/>
              <a:gd name="T6" fmla="*/ 2147483647 w 2375"/>
              <a:gd name="T7" fmla="*/ 2147483647 h 606"/>
              <a:gd name="T8" fmla="*/ 2147483647 w 2375"/>
              <a:gd name="T9" fmla="*/ 2147483647 h 606"/>
              <a:gd name="T10" fmla="*/ 2147483647 w 2375"/>
              <a:gd name="T11" fmla="*/ 2147483647 h 606"/>
              <a:gd name="T12" fmla="*/ 2147483647 w 2375"/>
              <a:gd name="T13" fmla="*/ 2147483647 h 606"/>
              <a:gd name="T14" fmla="*/ 2147483647 w 2375"/>
              <a:gd name="T15" fmla="*/ 2147483647 h 606"/>
              <a:gd name="T16" fmla="*/ 2147483647 w 2375"/>
              <a:gd name="T17" fmla="*/ 2147483647 h 606"/>
              <a:gd name="T18" fmla="*/ 2147483647 w 2375"/>
              <a:gd name="T19" fmla="*/ 2147483647 h 606"/>
              <a:gd name="T20" fmla="*/ 2147483647 w 2375"/>
              <a:gd name="T21" fmla="*/ 2147483647 h 606"/>
              <a:gd name="T22" fmla="*/ 2147483647 w 2375"/>
              <a:gd name="T23" fmla="*/ 2147483647 h 606"/>
              <a:gd name="T24" fmla="*/ 2147483647 w 2375"/>
              <a:gd name="T25" fmla="*/ 2147483647 h 606"/>
              <a:gd name="T26" fmla="*/ 2147483647 w 2375"/>
              <a:gd name="T27" fmla="*/ 2147483647 h 606"/>
              <a:gd name="T28" fmla="*/ 2147483647 w 2375"/>
              <a:gd name="T29" fmla="*/ 2147483647 h 606"/>
              <a:gd name="T30" fmla="*/ 2147483647 w 2375"/>
              <a:gd name="T31" fmla="*/ 2147483647 h 606"/>
              <a:gd name="T32" fmla="*/ 2147483647 w 2375"/>
              <a:gd name="T33" fmla="*/ 2147483647 h 606"/>
              <a:gd name="T34" fmla="*/ 2147483647 w 2375"/>
              <a:gd name="T35" fmla="*/ 2147483647 h 606"/>
              <a:gd name="T36" fmla="*/ 2147483647 w 2375"/>
              <a:gd name="T37" fmla="*/ 2147483647 h 606"/>
              <a:gd name="T38" fmla="*/ 2147483647 w 2375"/>
              <a:gd name="T39" fmla="*/ 2147483647 h 606"/>
              <a:gd name="T40" fmla="*/ 2147483647 w 2375"/>
              <a:gd name="T41" fmla="*/ 2147483647 h 606"/>
              <a:gd name="T42" fmla="*/ 2147483647 w 2375"/>
              <a:gd name="T43" fmla="*/ 2147483647 h 606"/>
              <a:gd name="T44" fmla="*/ 2147483647 w 2375"/>
              <a:gd name="T45" fmla="*/ 2147483647 h 606"/>
              <a:gd name="T46" fmla="*/ 2147483647 w 2375"/>
              <a:gd name="T47" fmla="*/ 2147483647 h 606"/>
              <a:gd name="T48" fmla="*/ 2147483647 w 2375"/>
              <a:gd name="T49" fmla="*/ 2147483647 h 606"/>
              <a:gd name="T50" fmla="*/ 2147483647 w 2375"/>
              <a:gd name="T51" fmla="*/ 2147483647 h 606"/>
              <a:gd name="T52" fmla="*/ 2147483647 w 2375"/>
              <a:gd name="T53" fmla="*/ 2147483647 h 606"/>
              <a:gd name="T54" fmla="*/ 2147483647 w 2375"/>
              <a:gd name="T55" fmla="*/ 2147483647 h 606"/>
              <a:gd name="T56" fmla="*/ 2147483647 w 2375"/>
              <a:gd name="T57" fmla="*/ 2147483647 h 606"/>
              <a:gd name="T58" fmla="*/ 2147483647 w 2375"/>
              <a:gd name="T59" fmla="*/ 2147483647 h 606"/>
              <a:gd name="T60" fmla="*/ 2147483647 w 2375"/>
              <a:gd name="T61" fmla="*/ 2147483647 h 606"/>
              <a:gd name="T62" fmla="*/ 2147483647 w 2375"/>
              <a:gd name="T63" fmla="*/ 2147483647 h 606"/>
              <a:gd name="T64" fmla="*/ 2147483647 w 2375"/>
              <a:gd name="T65" fmla="*/ 2147483647 h 606"/>
              <a:gd name="T66" fmla="*/ 2147483647 w 2375"/>
              <a:gd name="T67" fmla="*/ 2147483647 h 606"/>
              <a:gd name="T68" fmla="*/ 2147483647 w 2375"/>
              <a:gd name="T69" fmla="*/ 2147483647 h 606"/>
              <a:gd name="T70" fmla="*/ 2147483647 w 2375"/>
              <a:gd name="T71" fmla="*/ 2147483647 h 606"/>
              <a:gd name="T72" fmla="*/ 2147483647 w 2375"/>
              <a:gd name="T73" fmla="*/ 2147483647 h 606"/>
              <a:gd name="T74" fmla="*/ 2147483647 w 2375"/>
              <a:gd name="T75" fmla="*/ 2147483647 h 606"/>
              <a:gd name="T76" fmla="*/ 2147483647 w 2375"/>
              <a:gd name="T77" fmla="*/ 2147483647 h 606"/>
              <a:gd name="T78" fmla="*/ 2147483647 w 2375"/>
              <a:gd name="T79" fmla="*/ 2147483647 h 606"/>
              <a:gd name="T80" fmla="*/ 2147483647 w 2375"/>
              <a:gd name="T81" fmla="*/ 2147483647 h 606"/>
              <a:gd name="T82" fmla="*/ 2147483647 w 2375"/>
              <a:gd name="T83" fmla="*/ 2147483647 h 606"/>
              <a:gd name="T84" fmla="*/ 2147483647 w 2375"/>
              <a:gd name="T85" fmla="*/ 2147483647 h 606"/>
              <a:gd name="T86" fmla="*/ 2147483647 w 2375"/>
              <a:gd name="T87" fmla="*/ 2147483647 h 606"/>
              <a:gd name="T88" fmla="*/ 2147483647 w 2375"/>
              <a:gd name="T89" fmla="*/ 2147483647 h 606"/>
              <a:gd name="T90" fmla="*/ 2147483647 w 2375"/>
              <a:gd name="T91" fmla="*/ 2147483647 h 606"/>
              <a:gd name="T92" fmla="*/ 2147483647 w 2375"/>
              <a:gd name="T93" fmla="*/ 2147483647 h 606"/>
              <a:gd name="T94" fmla="*/ 2147483647 w 2375"/>
              <a:gd name="T95" fmla="*/ 2147483647 h 606"/>
              <a:gd name="T96" fmla="*/ 2147483647 w 2375"/>
              <a:gd name="T97" fmla="*/ 2147483647 h 606"/>
              <a:gd name="T98" fmla="*/ 2147483647 w 2375"/>
              <a:gd name="T99" fmla="*/ 2147483647 h 606"/>
              <a:gd name="T100" fmla="*/ 2147483647 w 2375"/>
              <a:gd name="T101" fmla="*/ 2147483647 h 606"/>
              <a:gd name="T102" fmla="*/ 2147483647 w 2375"/>
              <a:gd name="T103" fmla="*/ 2147483647 h 606"/>
              <a:gd name="T104" fmla="*/ 2147483647 w 2375"/>
              <a:gd name="T105" fmla="*/ 2147483647 h 606"/>
              <a:gd name="T106" fmla="*/ 2147483647 w 2375"/>
              <a:gd name="T107" fmla="*/ 2147483647 h 606"/>
              <a:gd name="T108" fmla="*/ 2147483647 w 2375"/>
              <a:gd name="T109" fmla="*/ 2147483647 h 606"/>
              <a:gd name="T110" fmla="*/ 2147483647 w 2375"/>
              <a:gd name="T111" fmla="*/ 2147483647 h 606"/>
              <a:gd name="T112" fmla="*/ 2147483647 w 2375"/>
              <a:gd name="T113" fmla="*/ 2147483647 h 606"/>
              <a:gd name="T114" fmla="*/ 2147483647 w 2375"/>
              <a:gd name="T115" fmla="*/ 2147483647 h 6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375"/>
              <a:gd name="T175" fmla="*/ 0 h 606"/>
              <a:gd name="T176" fmla="*/ 2375 w 2375"/>
              <a:gd name="T177" fmla="*/ 606 h 60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375" h="606">
                <a:moveTo>
                  <a:pt x="0" y="446"/>
                </a:moveTo>
                <a:lnTo>
                  <a:pt x="11" y="452"/>
                </a:lnTo>
                <a:lnTo>
                  <a:pt x="17" y="452"/>
                </a:lnTo>
                <a:lnTo>
                  <a:pt x="28" y="457"/>
                </a:lnTo>
                <a:lnTo>
                  <a:pt x="34" y="457"/>
                </a:lnTo>
                <a:lnTo>
                  <a:pt x="45" y="457"/>
                </a:lnTo>
                <a:lnTo>
                  <a:pt x="51" y="462"/>
                </a:lnTo>
                <a:lnTo>
                  <a:pt x="62" y="468"/>
                </a:lnTo>
                <a:lnTo>
                  <a:pt x="68" y="468"/>
                </a:lnTo>
                <a:lnTo>
                  <a:pt x="73" y="462"/>
                </a:lnTo>
                <a:lnTo>
                  <a:pt x="85" y="457"/>
                </a:lnTo>
                <a:lnTo>
                  <a:pt x="90" y="462"/>
                </a:lnTo>
                <a:lnTo>
                  <a:pt x="102" y="468"/>
                </a:lnTo>
                <a:lnTo>
                  <a:pt x="107" y="473"/>
                </a:lnTo>
                <a:lnTo>
                  <a:pt x="119" y="468"/>
                </a:lnTo>
                <a:lnTo>
                  <a:pt x="124" y="457"/>
                </a:lnTo>
                <a:lnTo>
                  <a:pt x="136" y="446"/>
                </a:lnTo>
                <a:lnTo>
                  <a:pt x="141" y="457"/>
                </a:lnTo>
                <a:lnTo>
                  <a:pt x="147" y="473"/>
                </a:lnTo>
                <a:lnTo>
                  <a:pt x="158" y="478"/>
                </a:lnTo>
                <a:lnTo>
                  <a:pt x="164" y="494"/>
                </a:lnTo>
                <a:lnTo>
                  <a:pt x="175" y="489"/>
                </a:lnTo>
                <a:lnTo>
                  <a:pt x="181" y="494"/>
                </a:lnTo>
                <a:lnTo>
                  <a:pt x="192" y="499"/>
                </a:lnTo>
                <a:lnTo>
                  <a:pt x="198" y="505"/>
                </a:lnTo>
                <a:lnTo>
                  <a:pt x="209" y="510"/>
                </a:lnTo>
                <a:lnTo>
                  <a:pt x="215" y="510"/>
                </a:lnTo>
                <a:lnTo>
                  <a:pt x="221" y="510"/>
                </a:lnTo>
                <a:lnTo>
                  <a:pt x="232" y="505"/>
                </a:lnTo>
                <a:lnTo>
                  <a:pt x="238" y="499"/>
                </a:lnTo>
                <a:lnTo>
                  <a:pt x="249" y="505"/>
                </a:lnTo>
                <a:lnTo>
                  <a:pt x="255" y="510"/>
                </a:lnTo>
                <a:lnTo>
                  <a:pt x="266" y="515"/>
                </a:lnTo>
                <a:lnTo>
                  <a:pt x="272" y="515"/>
                </a:lnTo>
                <a:lnTo>
                  <a:pt x="283" y="515"/>
                </a:lnTo>
                <a:lnTo>
                  <a:pt x="289" y="515"/>
                </a:lnTo>
                <a:lnTo>
                  <a:pt x="294" y="515"/>
                </a:lnTo>
                <a:lnTo>
                  <a:pt x="306" y="521"/>
                </a:lnTo>
                <a:lnTo>
                  <a:pt x="311" y="526"/>
                </a:lnTo>
                <a:lnTo>
                  <a:pt x="323" y="515"/>
                </a:lnTo>
                <a:lnTo>
                  <a:pt x="328" y="510"/>
                </a:lnTo>
                <a:lnTo>
                  <a:pt x="340" y="510"/>
                </a:lnTo>
                <a:lnTo>
                  <a:pt x="345" y="510"/>
                </a:lnTo>
                <a:lnTo>
                  <a:pt x="357" y="515"/>
                </a:lnTo>
                <a:lnTo>
                  <a:pt x="362" y="526"/>
                </a:lnTo>
                <a:lnTo>
                  <a:pt x="368" y="515"/>
                </a:lnTo>
                <a:lnTo>
                  <a:pt x="379" y="521"/>
                </a:lnTo>
                <a:lnTo>
                  <a:pt x="385" y="510"/>
                </a:lnTo>
                <a:lnTo>
                  <a:pt x="396" y="515"/>
                </a:lnTo>
                <a:lnTo>
                  <a:pt x="402" y="521"/>
                </a:lnTo>
                <a:lnTo>
                  <a:pt x="413" y="526"/>
                </a:lnTo>
                <a:lnTo>
                  <a:pt x="419" y="531"/>
                </a:lnTo>
                <a:lnTo>
                  <a:pt x="425" y="537"/>
                </a:lnTo>
                <a:lnTo>
                  <a:pt x="436" y="547"/>
                </a:lnTo>
                <a:lnTo>
                  <a:pt x="442" y="563"/>
                </a:lnTo>
                <a:lnTo>
                  <a:pt x="453" y="563"/>
                </a:lnTo>
                <a:lnTo>
                  <a:pt x="459" y="568"/>
                </a:lnTo>
                <a:lnTo>
                  <a:pt x="470" y="595"/>
                </a:lnTo>
                <a:lnTo>
                  <a:pt x="476" y="606"/>
                </a:lnTo>
                <a:lnTo>
                  <a:pt x="487" y="606"/>
                </a:lnTo>
                <a:lnTo>
                  <a:pt x="493" y="579"/>
                </a:lnTo>
                <a:lnTo>
                  <a:pt x="498" y="537"/>
                </a:lnTo>
                <a:lnTo>
                  <a:pt x="510" y="483"/>
                </a:lnTo>
                <a:lnTo>
                  <a:pt x="515" y="414"/>
                </a:lnTo>
                <a:lnTo>
                  <a:pt x="527" y="329"/>
                </a:lnTo>
                <a:lnTo>
                  <a:pt x="533" y="212"/>
                </a:lnTo>
                <a:lnTo>
                  <a:pt x="544" y="101"/>
                </a:lnTo>
                <a:lnTo>
                  <a:pt x="550" y="32"/>
                </a:lnTo>
                <a:lnTo>
                  <a:pt x="561" y="0"/>
                </a:lnTo>
                <a:lnTo>
                  <a:pt x="567" y="37"/>
                </a:lnTo>
                <a:lnTo>
                  <a:pt x="572" y="149"/>
                </a:lnTo>
                <a:lnTo>
                  <a:pt x="584" y="308"/>
                </a:lnTo>
                <a:lnTo>
                  <a:pt x="589" y="462"/>
                </a:lnTo>
                <a:lnTo>
                  <a:pt x="601" y="553"/>
                </a:lnTo>
                <a:lnTo>
                  <a:pt x="606" y="584"/>
                </a:lnTo>
                <a:lnTo>
                  <a:pt x="618" y="579"/>
                </a:lnTo>
                <a:lnTo>
                  <a:pt x="623" y="553"/>
                </a:lnTo>
                <a:lnTo>
                  <a:pt x="635" y="537"/>
                </a:lnTo>
                <a:lnTo>
                  <a:pt x="640" y="531"/>
                </a:lnTo>
                <a:lnTo>
                  <a:pt x="646" y="537"/>
                </a:lnTo>
                <a:lnTo>
                  <a:pt x="657" y="542"/>
                </a:lnTo>
                <a:lnTo>
                  <a:pt x="663" y="537"/>
                </a:lnTo>
                <a:lnTo>
                  <a:pt x="674" y="531"/>
                </a:lnTo>
                <a:lnTo>
                  <a:pt x="680" y="526"/>
                </a:lnTo>
                <a:lnTo>
                  <a:pt x="691" y="526"/>
                </a:lnTo>
                <a:lnTo>
                  <a:pt x="697" y="531"/>
                </a:lnTo>
                <a:lnTo>
                  <a:pt x="708" y="537"/>
                </a:lnTo>
                <a:lnTo>
                  <a:pt x="714" y="542"/>
                </a:lnTo>
                <a:lnTo>
                  <a:pt x="720" y="531"/>
                </a:lnTo>
                <a:lnTo>
                  <a:pt x="731" y="542"/>
                </a:lnTo>
                <a:lnTo>
                  <a:pt x="737" y="537"/>
                </a:lnTo>
                <a:lnTo>
                  <a:pt x="748" y="537"/>
                </a:lnTo>
                <a:lnTo>
                  <a:pt x="754" y="537"/>
                </a:lnTo>
                <a:lnTo>
                  <a:pt x="765" y="537"/>
                </a:lnTo>
                <a:lnTo>
                  <a:pt x="771" y="531"/>
                </a:lnTo>
                <a:lnTo>
                  <a:pt x="782" y="537"/>
                </a:lnTo>
                <a:lnTo>
                  <a:pt x="788" y="537"/>
                </a:lnTo>
                <a:lnTo>
                  <a:pt x="793" y="542"/>
                </a:lnTo>
                <a:lnTo>
                  <a:pt x="805" y="547"/>
                </a:lnTo>
                <a:lnTo>
                  <a:pt x="810" y="537"/>
                </a:lnTo>
                <a:lnTo>
                  <a:pt x="822" y="531"/>
                </a:lnTo>
                <a:lnTo>
                  <a:pt x="827" y="526"/>
                </a:lnTo>
                <a:lnTo>
                  <a:pt x="839" y="531"/>
                </a:lnTo>
                <a:lnTo>
                  <a:pt x="844" y="531"/>
                </a:lnTo>
                <a:lnTo>
                  <a:pt x="856" y="537"/>
                </a:lnTo>
                <a:lnTo>
                  <a:pt x="861" y="542"/>
                </a:lnTo>
                <a:lnTo>
                  <a:pt x="867" y="537"/>
                </a:lnTo>
                <a:lnTo>
                  <a:pt x="878" y="542"/>
                </a:lnTo>
                <a:lnTo>
                  <a:pt x="884" y="542"/>
                </a:lnTo>
                <a:lnTo>
                  <a:pt x="895" y="547"/>
                </a:lnTo>
                <a:lnTo>
                  <a:pt x="901" y="547"/>
                </a:lnTo>
                <a:lnTo>
                  <a:pt x="912" y="542"/>
                </a:lnTo>
                <a:lnTo>
                  <a:pt x="918" y="537"/>
                </a:lnTo>
                <a:lnTo>
                  <a:pt x="929" y="537"/>
                </a:lnTo>
                <a:lnTo>
                  <a:pt x="935" y="537"/>
                </a:lnTo>
                <a:lnTo>
                  <a:pt x="941" y="542"/>
                </a:lnTo>
                <a:lnTo>
                  <a:pt x="952" y="547"/>
                </a:lnTo>
                <a:lnTo>
                  <a:pt x="958" y="531"/>
                </a:lnTo>
                <a:lnTo>
                  <a:pt x="969" y="531"/>
                </a:lnTo>
                <a:lnTo>
                  <a:pt x="975" y="537"/>
                </a:lnTo>
                <a:lnTo>
                  <a:pt x="986" y="537"/>
                </a:lnTo>
                <a:lnTo>
                  <a:pt x="992" y="537"/>
                </a:lnTo>
                <a:lnTo>
                  <a:pt x="1003" y="537"/>
                </a:lnTo>
                <a:lnTo>
                  <a:pt x="1009" y="542"/>
                </a:lnTo>
                <a:lnTo>
                  <a:pt x="1014" y="537"/>
                </a:lnTo>
                <a:lnTo>
                  <a:pt x="1026" y="542"/>
                </a:lnTo>
                <a:lnTo>
                  <a:pt x="1031" y="547"/>
                </a:lnTo>
                <a:lnTo>
                  <a:pt x="1043" y="547"/>
                </a:lnTo>
                <a:lnTo>
                  <a:pt x="1048" y="547"/>
                </a:lnTo>
                <a:lnTo>
                  <a:pt x="1060" y="542"/>
                </a:lnTo>
                <a:lnTo>
                  <a:pt x="1065" y="537"/>
                </a:lnTo>
                <a:lnTo>
                  <a:pt x="1077" y="531"/>
                </a:lnTo>
                <a:lnTo>
                  <a:pt x="1082" y="537"/>
                </a:lnTo>
                <a:lnTo>
                  <a:pt x="1088" y="537"/>
                </a:lnTo>
                <a:lnTo>
                  <a:pt x="1099" y="542"/>
                </a:lnTo>
                <a:lnTo>
                  <a:pt x="1105" y="537"/>
                </a:lnTo>
                <a:lnTo>
                  <a:pt x="1116" y="537"/>
                </a:lnTo>
                <a:lnTo>
                  <a:pt x="1122" y="537"/>
                </a:lnTo>
                <a:lnTo>
                  <a:pt x="1133" y="542"/>
                </a:lnTo>
                <a:lnTo>
                  <a:pt x="1139" y="542"/>
                </a:lnTo>
                <a:lnTo>
                  <a:pt x="1150" y="547"/>
                </a:lnTo>
                <a:lnTo>
                  <a:pt x="1156" y="542"/>
                </a:lnTo>
                <a:lnTo>
                  <a:pt x="1162" y="542"/>
                </a:lnTo>
                <a:lnTo>
                  <a:pt x="1173" y="537"/>
                </a:lnTo>
                <a:lnTo>
                  <a:pt x="1179" y="537"/>
                </a:lnTo>
                <a:lnTo>
                  <a:pt x="1190" y="547"/>
                </a:lnTo>
                <a:lnTo>
                  <a:pt x="1196" y="547"/>
                </a:lnTo>
                <a:lnTo>
                  <a:pt x="1207" y="542"/>
                </a:lnTo>
                <a:lnTo>
                  <a:pt x="1213" y="537"/>
                </a:lnTo>
                <a:lnTo>
                  <a:pt x="1224" y="537"/>
                </a:lnTo>
                <a:lnTo>
                  <a:pt x="1230" y="537"/>
                </a:lnTo>
                <a:lnTo>
                  <a:pt x="1236" y="547"/>
                </a:lnTo>
                <a:lnTo>
                  <a:pt x="1247" y="547"/>
                </a:lnTo>
                <a:lnTo>
                  <a:pt x="1253" y="547"/>
                </a:lnTo>
                <a:lnTo>
                  <a:pt x="1264" y="542"/>
                </a:lnTo>
                <a:lnTo>
                  <a:pt x="1270" y="542"/>
                </a:lnTo>
                <a:lnTo>
                  <a:pt x="1281" y="537"/>
                </a:lnTo>
                <a:lnTo>
                  <a:pt x="1287" y="547"/>
                </a:lnTo>
                <a:lnTo>
                  <a:pt x="1292" y="547"/>
                </a:lnTo>
                <a:lnTo>
                  <a:pt x="1304" y="547"/>
                </a:lnTo>
                <a:lnTo>
                  <a:pt x="1309" y="547"/>
                </a:lnTo>
                <a:lnTo>
                  <a:pt x="1321" y="553"/>
                </a:lnTo>
                <a:lnTo>
                  <a:pt x="1326" y="547"/>
                </a:lnTo>
                <a:lnTo>
                  <a:pt x="1338" y="553"/>
                </a:lnTo>
                <a:lnTo>
                  <a:pt x="1343" y="563"/>
                </a:lnTo>
                <a:lnTo>
                  <a:pt x="1355" y="553"/>
                </a:lnTo>
                <a:lnTo>
                  <a:pt x="1360" y="547"/>
                </a:lnTo>
                <a:lnTo>
                  <a:pt x="1366" y="547"/>
                </a:lnTo>
                <a:lnTo>
                  <a:pt x="1377" y="547"/>
                </a:lnTo>
                <a:lnTo>
                  <a:pt x="1383" y="558"/>
                </a:lnTo>
                <a:lnTo>
                  <a:pt x="1394" y="558"/>
                </a:lnTo>
                <a:lnTo>
                  <a:pt x="1400" y="553"/>
                </a:lnTo>
                <a:lnTo>
                  <a:pt x="1411" y="553"/>
                </a:lnTo>
                <a:lnTo>
                  <a:pt x="1417" y="547"/>
                </a:lnTo>
                <a:lnTo>
                  <a:pt x="1428" y="547"/>
                </a:lnTo>
                <a:lnTo>
                  <a:pt x="1434" y="553"/>
                </a:lnTo>
                <a:lnTo>
                  <a:pt x="1440" y="553"/>
                </a:lnTo>
                <a:lnTo>
                  <a:pt x="1451" y="547"/>
                </a:lnTo>
                <a:lnTo>
                  <a:pt x="1457" y="537"/>
                </a:lnTo>
                <a:lnTo>
                  <a:pt x="1468" y="531"/>
                </a:lnTo>
                <a:lnTo>
                  <a:pt x="1474" y="531"/>
                </a:lnTo>
                <a:lnTo>
                  <a:pt x="1485" y="537"/>
                </a:lnTo>
                <a:lnTo>
                  <a:pt x="1491" y="542"/>
                </a:lnTo>
                <a:lnTo>
                  <a:pt x="1502" y="526"/>
                </a:lnTo>
                <a:lnTo>
                  <a:pt x="1508" y="521"/>
                </a:lnTo>
                <a:lnTo>
                  <a:pt x="1513" y="521"/>
                </a:lnTo>
                <a:lnTo>
                  <a:pt x="1525" y="515"/>
                </a:lnTo>
                <a:lnTo>
                  <a:pt x="1530" y="521"/>
                </a:lnTo>
                <a:lnTo>
                  <a:pt x="1542" y="515"/>
                </a:lnTo>
                <a:lnTo>
                  <a:pt x="1547" y="515"/>
                </a:lnTo>
                <a:lnTo>
                  <a:pt x="1559" y="510"/>
                </a:lnTo>
                <a:lnTo>
                  <a:pt x="1564" y="499"/>
                </a:lnTo>
                <a:lnTo>
                  <a:pt x="1576" y="499"/>
                </a:lnTo>
                <a:lnTo>
                  <a:pt x="1581" y="499"/>
                </a:lnTo>
                <a:lnTo>
                  <a:pt x="1587" y="505"/>
                </a:lnTo>
                <a:lnTo>
                  <a:pt x="1598" y="499"/>
                </a:lnTo>
                <a:lnTo>
                  <a:pt x="1604" y="494"/>
                </a:lnTo>
                <a:lnTo>
                  <a:pt x="1615" y="489"/>
                </a:lnTo>
                <a:lnTo>
                  <a:pt x="1621" y="494"/>
                </a:lnTo>
                <a:lnTo>
                  <a:pt x="1632" y="494"/>
                </a:lnTo>
                <a:lnTo>
                  <a:pt x="1638" y="499"/>
                </a:lnTo>
                <a:lnTo>
                  <a:pt x="1649" y="499"/>
                </a:lnTo>
                <a:lnTo>
                  <a:pt x="1655" y="494"/>
                </a:lnTo>
                <a:lnTo>
                  <a:pt x="1661" y="499"/>
                </a:lnTo>
                <a:lnTo>
                  <a:pt x="1672" y="499"/>
                </a:lnTo>
                <a:lnTo>
                  <a:pt x="1678" y="494"/>
                </a:lnTo>
                <a:lnTo>
                  <a:pt x="1689" y="499"/>
                </a:lnTo>
                <a:lnTo>
                  <a:pt x="1695" y="499"/>
                </a:lnTo>
                <a:lnTo>
                  <a:pt x="1706" y="499"/>
                </a:lnTo>
                <a:lnTo>
                  <a:pt x="1712" y="505"/>
                </a:lnTo>
                <a:lnTo>
                  <a:pt x="1723" y="505"/>
                </a:lnTo>
                <a:lnTo>
                  <a:pt x="1729" y="505"/>
                </a:lnTo>
                <a:lnTo>
                  <a:pt x="1734" y="505"/>
                </a:lnTo>
                <a:lnTo>
                  <a:pt x="1746" y="510"/>
                </a:lnTo>
                <a:lnTo>
                  <a:pt x="1751" y="505"/>
                </a:lnTo>
                <a:lnTo>
                  <a:pt x="1763" y="505"/>
                </a:lnTo>
                <a:lnTo>
                  <a:pt x="1768" y="510"/>
                </a:lnTo>
                <a:lnTo>
                  <a:pt x="1780" y="510"/>
                </a:lnTo>
                <a:lnTo>
                  <a:pt x="1785" y="515"/>
                </a:lnTo>
                <a:lnTo>
                  <a:pt x="1797" y="510"/>
                </a:lnTo>
                <a:lnTo>
                  <a:pt x="1803" y="510"/>
                </a:lnTo>
                <a:lnTo>
                  <a:pt x="1808" y="505"/>
                </a:lnTo>
                <a:lnTo>
                  <a:pt x="1820" y="510"/>
                </a:lnTo>
                <a:lnTo>
                  <a:pt x="1825" y="510"/>
                </a:lnTo>
                <a:lnTo>
                  <a:pt x="1837" y="515"/>
                </a:lnTo>
                <a:lnTo>
                  <a:pt x="1842" y="510"/>
                </a:lnTo>
                <a:lnTo>
                  <a:pt x="1854" y="510"/>
                </a:lnTo>
                <a:lnTo>
                  <a:pt x="1859" y="505"/>
                </a:lnTo>
                <a:lnTo>
                  <a:pt x="1871" y="510"/>
                </a:lnTo>
                <a:lnTo>
                  <a:pt x="1876" y="515"/>
                </a:lnTo>
                <a:lnTo>
                  <a:pt x="1882" y="515"/>
                </a:lnTo>
                <a:lnTo>
                  <a:pt x="1893" y="510"/>
                </a:lnTo>
                <a:lnTo>
                  <a:pt x="1899" y="510"/>
                </a:lnTo>
                <a:lnTo>
                  <a:pt x="1910" y="515"/>
                </a:lnTo>
                <a:lnTo>
                  <a:pt x="1916" y="510"/>
                </a:lnTo>
                <a:lnTo>
                  <a:pt x="1927" y="521"/>
                </a:lnTo>
                <a:lnTo>
                  <a:pt x="1933" y="521"/>
                </a:lnTo>
                <a:lnTo>
                  <a:pt x="1944" y="526"/>
                </a:lnTo>
                <a:lnTo>
                  <a:pt x="1950" y="521"/>
                </a:lnTo>
                <a:lnTo>
                  <a:pt x="1956" y="521"/>
                </a:lnTo>
                <a:lnTo>
                  <a:pt x="1967" y="526"/>
                </a:lnTo>
                <a:lnTo>
                  <a:pt x="1973" y="526"/>
                </a:lnTo>
                <a:lnTo>
                  <a:pt x="1984" y="526"/>
                </a:lnTo>
                <a:lnTo>
                  <a:pt x="1990" y="521"/>
                </a:lnTo>
                <a:lnTo>
                  <a:pt x="2001" y="515"/>
                </a:lnTo>
                <a:lnTo>
                  <a:pt x="2007" y="515"/>
                </a:lnTo>
                <a:lnTo>
                  <a:pt x="2018" y="515"/>
                </a:lnTo>
                <a:lnTo>
                  <a:pt x="2024" y="521"/>
                </a:lnTo>
                <a:lnTo>
                  <a:pt x="2029" y="526"/>
                </a:lnTo>
                <a:lnTo>
                  <a:pt x="2041" y="515"/>
                </a:lnTo>
                <a:lnTo>
                  <a:pt x="2046" y="521"/>
                </a:lnTo>
                <a:lnTo>
                  <a:pt x="2058" y="521"/>
                </a:lnTo>
                <a:lnTo>
                  <a:pt x="2063" y="526"/>
                </a:lnTo>
                <a:lnTo>
                  <a:pt x="2075" y="526"/>
                </a:lnTo>
                <a:lnTo>
                  <a:pt x="2080" y="531"/>
                </a:lnTo>
                <a:lnTo>
                  <a:pt x="2086" y="526"/>
                </a:lnTo>
                <a:lnTo>
                  <a:pt x="2097" y="521"/>
                </a:lnTo>
                <a:lnTo>
                  <a:pt x="2103" y="515"/>
                </a:lnTo>
                <a:lnTo>
                  <a:pt x="2114" y="526"/>
                </a:lnTo>
                <a:lnTo>
                  <a:pt x="2120" y="531"/>
                </a:lnTo>
                <a:lnTo>
                  <a:pt x="2131" y="537"/>
                </a:lnTo>
                <a:lnTo>
                  <a:pt x="2137" y="526"/>
                </a:lnTo>
                <a:lnTo>
                  <a:pt x="2148" y="521"/>
                </a:lnTo>
                <a:lnTo>
                  <a:pt x="2154" y="526"/>
                </a:lnTo>
                <a:lnTo>
                  <a:pt x="2160" y="526"/>
                </a:lnTo>
                <a:lnTo>
                  <a:pt x="2171" y="531"/>
                </a:lnTo>
                <a:lnTo>
                  <a:pt x="2177" y="537"/>
                </a:lnTo>
                <a:lnTo>
                  <a:pt x="2188" y="531"/>
                </a:lnTo>
                <a:lnTo>
                  <a:pt x="2194" y="526"/>
                </a:lnTo>
                <a:lnTo>
                  <a:pt x="2205" y="526"/>
                </a:lnTo>
                <a:lnTo>
                  <a:pt x="2211" y="526"/>
                </a:lnTo>
                <a:lnTo>
                  <a:pt x="2222" y="526"/>
                </a:lnTo>
                <a:lnTo>
                  <a:pt x="2228" y="526"/>
                </a:lnTo>
                <a:lnTo>
                  <a:pt x="2233" y="521"/>
                </a:lnTo>
                <a:lnTo>
                  <a:pt x="2245" y="526"/>
                </a:lnTo>
                <a:lnTo>
                  <a:pt x="2250" y="515"/>
                </a:lnTo>
                <a:lnTo>
                  <a:pt x="2262" y="521"/>
                </a:lnTo>
                <a:lnTo>
                  <a:pt x="2267" y="521"/>
                </a:lnTo>
                <a:lnTo>
                  <a:pt x="2279" y="526"/>
                </a:lnTo>
                <a:lnTo>
                  <a:pt x="2284" y="526"/>
                </a:lnTo>
                <a:lnTo>
                  <a:pt x="2296" y="515"/>
                </a:lnTo>
                <a:lnTo>
                  <a:pt x="2301" y="510"/>
                </a:lnTo>
                <a:lnTo>
                  <a:pt x="2307" y="521"/>
                </a:lnTo>
                <a:lnTo>
                  <a:pt x="2318" y="526"/>
                </a:lnTo>
                <a:lnTo>
                  <a:pt x="2324" y="526"/>
                </a:lnTo>
                <a:lnTo>
                  <a:pt x="2335" y="526"/>
                </a:lnTo>
                <a:lnTo>
                  <a:pt x="2341" y="521"/>
                </a:lnTo>
                <a:lnTo>
                  <a:pt x="2352" y="515"/>
                </a:lnTo>
                <a:lnTo>
                  <a:pt x="2358" y="510"/>
                </a:lnTo>
                <a:lnTo>
                  <a:pt x="2369" y="510"/>
                </a:lnTo>
                <a:lnTo>
                  <a:pt x="2375" y="51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6" name="Text Box 227"/>
          <p:cNvSpPr txBox="1">
            <a:spLocks noChangeArrowheads="1"/>
          </p:cNvSpPr>
          <p:nvPr/>
        </p:nvSpPr>
        <p:spPr bwMode="auto">
          <a:xfrm>
            <a:off x="6575425" y="4672013"/>
            <a:ext cx="1935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pitchFamily="-112" charset="0"/>
              </a:rPr>
              <a:t>Q </a:t>
            </a:r>
            <a:r>
              <a:rPr lang="en-US" sz="2000">
                <a:latin typeface="Times New Roman" pitchFamily="-112" charset="0"/>
              </a:rPr>
              <a:t>= </a:t>
            </a:r>
            <a:r>
              <a:rPr lang="en-US" sz="2000" i="1">
                <a:latin typeface="Times New Roman" pitchFamily="-112" charset="0"/>
              </a:rPr>
              <a:t>Q</a:t>
            </a:r>
            <a:r>
              <a:rPr lang="en-US" sz="2000">
                <a:latin typeface="Times New Roman" pitchFamily="-112" charset="0"/>
              </a:rPr>
              <a:t> - mean(</a:t>
            </a:r>
            <a:r>
              <a:rPr lang="en-US" sz="2000" i="1">
                <a:latin typeface="Times New Roman" pitchFamily="-112" charset="0"/>
              </a:rPr>
              <a:t>Q</a:t>
            </a:r>
            <a:r>
              <a:rPr lang="en-US" sz="2000">
                <a:latin typeface="Times New Roman" pitchFamily="-112" charset="0"/>
              </a:rPr>
              <a:t>)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46107" name="Text Box 228"/>
          <p:cNvSpPr txBox="1">
            <a:spLocks noChangeArrowheads="1"/>
          </p:cNvSpPr>
          <p:nvPr/>
        </p:nvSpPr>
        <p:spPr bwMode="auto">
          <a:xfrm>
            <a:off x="6575425" y="5100638"/>
            <a:ext cx="189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pitchFamily="-112" charset="0"/>
              </a:rPr>
              <a:t>C </a:t>
            </a:r>
            <a:r>
              <a:rPr lang="en-US" sz="2000">
                <a:latin typeface="Times New Roman" pitchFamily="-112" charset="0"/>
              </a:rPr>
              <a:t>= </a:t>
            </a:r>
            <a:r>
              <a:rPr lang="en-US" sz="2000" i="1">
                <a:latin typeface="Times New Roman" pitchFamily="-112" charset="0"/>
              </a:rPr>
              <a:t>C</a:t>
            </a:r>
            <a:r>
              <a:rPr lang="en-US" sz="2000">
                <a:latin typeface="Times New Roman" pitchFamily="-112" charset="0"/>
              </a:rPr>
              <a:t> - mean(</a:t>
            </a:r>
            <a:r>
              <a:rPr lang="en-US" sz="2000" i="1">
                <a:latin typeface="Times New Roman" pitchFamily="-112" charset="0"/>
              </a:rPr>
              <a:t>C</a:t>
            </a:r>
            <a:r>
              <a:rPr lang="en-US" sz="2000">
                <a:latin typeface="Times New Roman" pitchFamily="-112" charset="0"/>
              </a:rPr>
              <a:t>)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46108" name="Text Box 229"/>
          <p:cNvSpPr txBox="1">
            <a:spLocks noChangeArrowheads="1"/>
          </p:cNvSpPr>
          <p:nvPr/>
        </p:nvSpPr>
        <p:spPr bwMode="auto">
          <a:xfrm>
            <a:off x="6784975" y="1652588"/>
            <a:ext cx="954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pitchFamily="-112" charset="0"/>
              </a:rPr>
              <a:t>D(Q</a:t>
            </a:r>
            <a:r>
              <a:rPr lang="en-US" sz="2000">
                <a:latin typeface="Times New Roman" pitchFamily="-112" charset="0"/>
              </a:rPr>
              <a:t>,</a:t>
            </a:r>
            <a:r>
              <a:rPr lang="en-US" sz="2000" i="1">
                <a:latin typeface="Times New Roman" pitchFamily="-112" charset="0"/>
              </a:rPr>
              <a:t>C</a:t>
            </a:r>
            <a:r>
              <a:rPr lang="en-US" sz="2000">
                <a:latin typeface="Times New Roman" pitchFamily="-112" charset="0"/>
              </a:rPr>
              <a:t>)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46109" name="Text Box 230"/>
          <p:cNvSpPr txBox="1">
            <a:spLocks noChangeArrowheads="1"/>
          </p:cNvSpPr>
          <p:nvPr/>
        </p:nvSpPr>
        <p:spPr bwMode="auto">
          <a:xfrm>
            <a:off x="6575425" y="5434013"/>
            <a:ext cx="954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pitchFamily="-112" charset="0"/>
              </a:rPr>
              <a:t>D(Q</a:t>
            </a:r>
            <a:r>
              <a:rPr lang="en-US" sz="2000">
                <a:latin typeface="Times New Roman" pitchFamily="-112" charset="0"/>
              </a:rPr>
              <a:t>,</a:t>
            </a:r>
            <a:r>
              <a:rPr lang="en-US" sz="2000" i="1">
                <a:latin typeface="Times New Roman" pitchFamily="-112" charset="0"/>
              </a:rPr>
              <a:t>C</a:t>
            </a:r>
            <a:r>
              <a:rPr lang="en-US" sz="2000">
                <a:latin typeface="Times New Roman" pitchFamily="-112" charset="0"/>
              </a:rPr>
              <a:t>)</a:t>
            </a:r>
            <a:endParaRPr lang="en-US" sz="2400">
              <a:latin typeface="Times New Roman" pitchFamily="-112" charset="0"/>
            </a:endParaRPr>
          </a:p>
        </p:txBody>
      </p:sp>
      <p:grpSp>
        <p:nvGrpSpPr>
          <p:cNvPr id="46110" name="Group 235"/>
          <p:cNvGrpSpPr>
            <a:grpSpLocks/>
          </p:cNvGrpSpPr>
          <p:nvPr/>
        </p:nvGrpSpPr>
        <p:grpSpPr bwMode="auto">
          <a:xfrm>
            <a:off x="1046163" y="4784725"/>
            <a:ext cx="2767012" cy="496888"/>
            <a:chOff x="659" y="3014"/>
            <a:chExt cx="1743" cy="313"/>
          </a:xfrm>
        </p:grpSpPr>
        <p:sp>
          <p:nvSpPr>
            <p:cNvPr id="17640" name="AutoShape 232"/>
            <p:cNvSpPr>
              <a:spLocks noChangeArrowheads="1"/>
            </p:cNvSpPr>
            <p:nvPr/>
          </p:nvSpPr>
          <p:spPr bwMode="auto">
            <a:xfrm>
              <a:off x="659" y="3022"/>
              <a:ext cx="269" cy="297"/>
            </a:xfrm>
            <a:prstGeom prst="downArrow">
              <a:avLst>
                <a:gd name="adj1" fmla="val 50000"/>
                <a:gd name="adj2" fmla="val 27602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81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7641" name="AutoShape 233"/>
            <p:cNvSpPr>
              <a:spLocks noChangeArrowheads="1"/>
            </p:cNvSpPr>
            <p:nvPr/>
          </p:nvSpPr>
          <p:spPr bwMode="auto">
            <a:xfrm>
              <a:off x="1363" y="3014"/>
              <a:ext cx="269" cy="297"/>
            </a:xfrm>
            <a:prstGeom prst="downArrow">
              <a:avLst>
                <a:gd name="adj1" fmla="val 50000"/>
                <a:gd name="adj2" fmla="val 27602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81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7642" name="AutoShape 234"/>
            <p:cNvSpPr>
              <a:spLocks noChangeArrowheads="1"/>
            </p:cNvSpPr>
            <p:nvPr/>
          </p:nvSpPr>
          <p:spPr bwMode="auto">
            <a:xfrm>
              <a:off x="2133" y="3030"/>
              <a:ext cx="269" cy="297"/>
            </a:xfrm>
            <a:prstGeom prst="downArrow">
              <a:avLst>
                <a:gd name="adj1" fmla="val 50000"/>
                <a:gd name="adj2" fmla="val 27602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81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46111" name="Group 236"/>
          <p:cNvGrpSpPr>
            <a:grpSpLocks/>
          </p:cNvGrpSpPr>
          <p:nvPr/>
        </p:nvGrpSpPr>
        <p:grpSpPr bwMode="auto">
          <a:xfrm flipV="1">
            <a:off x="1046163" y="6007100"/>
            <a:ext cx="2767012" cy="390525"/>
            <a:chOff x="659" y="3014"/>
            <a:chExt cx="1743" cy="313"/>
          </a:xfrm>
        </p:grpSpPr>
        <p:sp>
          <p:nvSpPr>
            <p:cNvPr id="17645" name="AutoShape 237"/>
            <p:cNvSpPr>
              <a:spLocks noChangeArrowheads="1"/>
            </p:cNvSpPr>
            <p:nvPr/>
          </p:nvSpPr>
          <p:spPr bwMode="auto">
            <a:xfrm>
              <a:off x="659" y="3022"/>
              <a:ext cx="269" cy="298"/>
            </a:xfrm>
            <a:prstGeom prst="downArrow">
              <a:avLst>
                <a:gd name="adj1" fmla="val 50000"/>
                <a:gd name="adj2" fmla="val 27602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81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7646" name="AutoShape 238"/>
            <p:cNvSpPr>
              <a:spLocks noChangeArrowheads="1"/>
            </p:cNvSpPr>
            <p:nvPr/>
          </p:nvSpPr>
          <p:spPr bwMode="auto">
            <a:xfrm>
              <a:off x="1363" y="3014"/>
              <a:ext cx="269" cy="296"/>
            </a:xfrm>
            <a:prstGeom prst="downArrow">
              <a:avLst>
                <a:gd name="adj1" fmla="val 50000"/>
                <a:gd name="adj2" fmla="val 27602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81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7647" name="AutoShape 239"/>
            <p:cNvSpPr>
              <a:spLocks noChangeArrowheads="1"/>
            </p:cNvSpPr>
            <p:nvPr/>
          </p:nvSpPr>
          <p:spPr bwMode="auto">
            <a:xfrm>
              <a:off x="2133" y="3031"/>
              <a:ext cx="269" cy="296"/>
            </a:xfrm>
            <a:prstGeom prst="downArrow">
              <a:avLst>
                <a:gd name="adj1" fmla="val 50000"/>
                <a:gd name="adj2" fmla="val 27602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81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46112" name="TextBox 187"/>
          <p:cNvSpPr txBox="1">
            <a:spLocks noChangeArrowheads="1"/>
          </p:cNvSpPr>
          <p:nvPr/>
        </p:nvSpPr>
        <p:spPr bwMode="auto">
          <a:xfrm>
            <a:off x="5622925" y="4310063"/>
            <a:ext cx="2876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Operations Performed: </a:t>
            </a:r>
          </a:p>
        </p:txBody>
      </p:sp>
    </p:spTree>
    <p:extLst>
      <p:ext uri="{BB962C8B-B14F-4D97-AF65-F5344CB8AC3E}">
        <p14:creationId xmlns:p14="http://schemas.microsoft.com/office/powerpoint/2010/main" val="1224158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00050" y="634726"/>
            <a:ext cx="859710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Transformation II: Amplitude Scaling </a:t>
            </a:r>
          </a:p>
        </p:txBody>
      </p:sp>
      <p:grpSp>
        <p:nvGrpSpPr>
          <p:cNvPr id="48131" name="Group 186"/>
          <p:cNvGrpSpPr>
            <a:grpSpLocks/>
          </p:cNvGrpSpPr>
          <p:nvPr/>
        </p:nvGrpSpPr>
        <p:grpSpPr bwMode="auto">
          <a:xfrm>
            <a:off x="400050" y="1679575"/>
            <a:ext cx="3429000" cy="2667000"/>
            <a:chOff x="411" y="1022"/>
            <a:chExt cx="2700" cy="2099"/>
          </a:xfrm>
        </p:grpSpPr>
        <p:sp>
          <p:nvSpPr>
            <p:cNvPr id="48195" name="Line 187"/>
            <p:cNvSpPr>
              <a:spLocks noChangeShapeType="1"/>
            </p:cNvSpPr>
            <p:nvPr/>
          </p:nvSpPr>
          <p:spPr bwMode="auto">
            <a:xfrm>
              <a:off x="2358" y="1214"/>
              <a:ext cx="1" cy="1"/>
            </a:xfrm>
            <a:prstGeom prst="line">
              <a:avLst/>
            </a:prstGeom>
            <a:noFill/>
            <a:ln w="0">
              <a:solidFill>
                <a:srgbClr val="7F7F7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6" name="Rectangle 188"/>
            <p:cNvSpPr>
              <a:spLocks noChangeArrowheads="1"/>
            </p:cNvSpPr>
            <p:nvPr/>
          </p:nvSpPr>
          <p:spPr bwMode="auto">
            <a:xfrm>
              <a:off x="536" y="1064"/>
              <a:ext cx="2455" cy="181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7" name="Line 189"/>
            <p:cNvSpPr>
              <a:spLocks noChangeShapeType="1"/>
            </p:cNvSpPr>
            <p:nvPr/>
          </p:nvSpPr>
          <p:spPr bwMode="auto">
            <a:xfrm>
              <a:off x="536" y="1064"/>
              <a:ext cx="24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8" name="Freeform 190"/>
            <p:cNvSpPr>
              <a:spLocks/>
            </p:cNvSpPr>
            <p:nvPr/>
          </p:nvSpPr>
          <p:spPr bwMode="auto">
            <a:xfrm>
              <a:off x="536" y="1064"/>
              <a:ext cx="2455" cy="1812"/>
            </a:xfrm>
            <a:custGeom>
              <a:avLst/>
              <a:gdLst>
                <a:gd name="T0" fmla="*/ 0 w 433"/>
                <a:gd name="T1" fmla="*/ 7677024 h 341"/>
                <a:gd name="T2" fmla="*/ 14383380 w 433"/>
                <a:gd name="T3" fmla="*/ 7677024 h 341"/>
                <a:gd name="T4" fmla="*/ 14383380 w 433"/>
                <a:gd name="T5" fmla="*/ 0 h 341"/>
                <a:gd name="T6" fmla="*/ 0 60000 65536"/>
                <a:gd name="T7" fmla="*/ 0 60000 65536"/>
                <a:gd name="T8" fmla="*/ 0 60000 65536"/>
                <a:gd name="T9" fmla="*/ 0 w 433"/>
                <a:gd name="T10" fmla="*/ 0 h 341"/>
                <a:gd name="T11" fmla="*/ 433 w 433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41">
                  <a:moveTo>
                    <a:pt x="0" y="341"/>
                  </a:moveTo>
                  <a:lnTo>
                    <a:pt x="433" y="341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9" name="Line 191"/>
            <p:cNvSpPr>
              <a:spLocks noChangeShapeType="1"/>
            </p:cNvSpPr>
            <p:nvPr/>
          </p:nvSpPr>
          <p:spPr bwMode="auto">
            <a:xfrm flipV="1">
              <a:off x="536" y="1064"/>
              <a:ext cx="1" cy="1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00" name="Line 192"/>
            <p:cNvSpPr>
              <a:spLocks noChangeShapeType="1"/>
            </p:cNvSpPr>
            <p:nvPr/>
          </p:nvSpPr>
          <p:spPr bwMode="auto">
            <a:xfrm>
              <a:off x="536" y="2876"/>
              <a:ext cx="24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01" name="Line 193"/>
            <p:cNvSpPr>
              <a:spLocks noChangeShapeType="1"/>
            </p:cNvSpPr>
            <p:nvPr/>
          </p:nvSpPr>
          <p:spPr bwMode="auto">
            <a:xfrm flipV="1">
              <a:off x="536" y="1064"/>
              <a:ext cx="1" cy="1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02" name="Line 194"/>
            <p:cNvSpPr>
              <a:spLocks noChangeShapeType="1"/>
            </p:cNvSpPr>
            <p:nvPr/>
          </p:nvSpPr>
          <p:spPr bwMode="auto">
            <a:xfrm flipV="1">
              <a:off x="536" y="285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03" name="Line 195"/>
            <p:cNvSpPr>
              <a:spLocks noChangeShapeType="1"/>
            </p:cNvSpPr>
            <p:nvPr/>
          </p:nvSpPr>
          <p:spPr bwMode="auto">
            <a:xfrm>
              <a:off x="536" y="106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04" name="Rectangle 196"/>
            <p:cNvSpPr>
              <a:spLocks noChangeArrowheads="1"/>
            </p:cNvSpPr>
            <p:nvPr/>
          </p:nvSpPr>
          <p:spPr bwMode="auto">
            <a:xfrm>
              <a:off x="519" y="2897"/>
              <a:ext cx="5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8205" name="Line 197"/>
            <p:cNvSpPr>
              <a:spLocks noChangeShapeType="1"/>
            </p:cNvSpPr>
            <p:nvPr/>
          </p:nvSpPr>
          <p:spPr bwMode="auto">
            <a:xfrm flipV="1">
              <a:off x="780" y="285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06" name="Line 198"/>
            <p:cNvSpPr>
              <a:spLocks noChangeShapeType="1"/>
            </p:cNvSpPr>
            <p:nvPr/>
          </p:nvSpPr>
          <p:spPr bwMode="auto">
            <a:xfrm>
              <a:off x="780" y="106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07" name="Rectangle 199"/>
            <p:cNvSpPr>
              <a:spLocks noChangeArrowheads="1"/>
            </p:cNvSpPr>
            <p:nvPr/>
          </p:nvSpPr>
          <p:spPr bwMode="auto">
            <a:xfrm>
              <a:off x="724" y="2897"/>
              <a:ext cx="15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100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8208" name="Line 200"/>
            <p:cNvSpPr>
              <a:spLocks noChangeShapeType="1"/>
            </p:cNvSpPr>
            <p:nvPr/>
          </p:nvSpPr>
          <p:spPr bwMode="auto">
            <a:xfrm flipV="1">
              <a:off x="1029" y="285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09" name="Line 201"/>
            <p:cNvSpPr>
              <a:spLocks noChangeShapeType="1"/>
            </p:cNvSpPr>
            <p:nvPr/>
          </p:nvSpPr>
          <p:spPr bwMode="auto">
            <a:xfrm>
              <a:off x="1029" y="106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10" name="Rectangle 202"/>
            <p:cNvSpPr>
              <a:spLocks noChangeArrowheads="1"/>
            </p:cNvSpPr>
            <p:nvPr/>
          </p:nvSpPr>
          <p:spPr bwMode="auto">
            <a:xfrm>
              <a:off x="972" y="2897"/>
              <a:ext cx="15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8211" name="Line 203"/>
            <p:cNvSpPr>
              <a:spLocks noChangeShapeType="1"/>
            </p:cNvSpPr>
            <p:nvPr/>
          </p:nvSpPr>
          <p:spPr bwMode="auto">
            <a:xfrm flipV="1">
              <a:off x="1273" y="285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12" name="Line 204"/>
            <p:cNvSpPr>
              <a:spLocks noChangeShapeType="1"/>
            </p:cNvSpPr>
            <p:nvPr/>
          </p:nvSpPr>
          <p:spPr bwMode="auto">
            <a:xfrm>
              <a:off x="1273" y="106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13" name="Rectangle 205"/>
            <p:cNvSpPr>
              <a:spLocks noChangeArrowheads="1"/>
            </p:cNvSpPr>
            <p:nvPr/>
          </p:nvSpPr>
          <p:spPr bwMode="auto">
            <a:xfrm>
              <a:off x="1216" y="2897"/>
              <a:ext cx="15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300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8214" name="Line 206"/>
            <p:cNvSpPr>
              <a:spLocks noChangeShapeType="1"/>
            </p:cNvSpPr>
            <p:nvPr/>
          </p:nvSpPr>
          <p:spPr bwMode="auto">
            <a:xfrm flipV="1">
              <a:off x="1517" y="285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15" name="Line 207"/>
            <p:cNvSpPr>
              <a:spLocks noChangeShapeType="1"/>
            </p:cNvSpPr>
            <p:nvPr/>
          </p:nvSpPr>
          <p:spPr bwMode="auto">
            <a:xfrm>
              <a:off x="1517" y="106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16" name="Rectangle 208"/>
            <p:cNvSpPr>
              <a:spLocks noChangeArrowheads="1"/>
            </p:cNvSpPr>
            <p:nvPr/>
          </p:nvSpPr>
          <p:spPr bwMode="auto">
            <a:xfrm>
              <a:off x="1460" y="2897"/>
              <a:ext cx="15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400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8217" name="Line 209"/>
            <p:cNvSpPr>
              <a:spLocks noChangeShapeType="1"/>
            </p:cNvSpPr>
            <p:nvPr/>
          </p:nvSpPr>
          <p:spPr bwMode="auto">
            <a:xfrm flipV="1">
              <a:off x="1766" y="285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18" name="Line 210"/>
            <p:cNvSpPr>
              <a:spLocks noChangeShapeType="1"/>
            </p:cNvSpPr>
            <p:nvPr/>
          </p:nvSpPr>
          <p:spPr bwMode="auto">
            <a:xfrm>
              <a:off x="1766" y="106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19" name="Rectangle 211"/>
            <p:cNvSpPr>
              <a:spLocks noChangeArrowheads="1"/>
            </p:cNvSpPr>
            <p:nvPr/>
          </p:nvSpPr>
          <p:spPr bwMode="auto">
            <a:xfrm>
              <a:off x="1710" y="2897"/>
              <a:ext cx="15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500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8220" name="Line 212"/>
            <p:cNvSpPr>
              <a:spLocks noChangeShapeType="1"/>
            </p:cNvSpPr>
            <p:nvPr/>
          </p:nvSpPr>
          <p:spPr bwMode="auto">
            <a:xfrm flipV="1">
              <a:off x="2010" y="285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21" name="Line 213"/>
            <p:cNvSpPr>
              <a:spLocks noChangeShapeType="1"/>
            </p:cNvSpPr>
            <p:nvPr/>
          </p:nvSpPr>
          <p:spPr bwMode="auto">
            <a:xfrm>
              <a:off x="2010" y="106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22" name="Rectangle 214"/>
            <p:cNvSpPr>
              <a:spLocks noChangeArrowheads="1"/>
            </p:cNvSpPr>
            <p:nvPr/>
          </p:nvSpPr>
          <p:spPr bwMode="auto">
            <a:xfrm>
              <a:off x="1954" y="2897"/>
              <a:ext cx="15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600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8223" name="Line 215"/>
            <p:cNvSpPr>
              <a:spLocks noChangeShapeType="1"/>
            </p:cNvSpPr>
            <p:nvPr/>
          </p:nvSpPr>
          <p:spPr bwMode="auto">
            <a:xfrm flipV="1">
              <a:off x="2254" y="285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24" name="Line 216"/>
            <p:cNvSpPr>
              <a:spLocks noChangeShapeType="1"/>
            </p:cNvSpPr>
            <p:nvPr/>
          </p:nvSpPr>
          <p:spPr bwMode="auto">
            <a:xfrm>
              <a:off x="2254" y="106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25" name="Rectangle 217"/>
            <p:cNvSpPr>
              <a:spLocks noChangeArrowheads="1"/>
            </p:cNvSpPr>
            <p:nvPr/>
          </p:nvSpPr>
          <p:spPr bwMode="auto">
            <a:xfrm>
              <a:off x="2197" y="2897"/>
              <a:ext cx="15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700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8226" name="Line 218"/>
            <p:cNvSpPr>
              <a:spLocks noChangeShapeType="1"/>
            </p:cNvSpPr>
            <p:nvPr/>
          </p:nvSpPr>
          <p:spPr bwMode="auto">
            <a:xfrm flipV="1">
              <a:off x="2498" y="285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27" name="Line 219"/>
            <p:cNvSpPr>
              <a:spLocks noChangeShapeType="1"/>
            </p:cNvSpPr>
            <p:nvPr/>
          </p:nvSpPr>
          <p:spPr bwMode="auto">
            <a:xfrm>
              <a:off x="2498" y="106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28" name="Rectangle 220"/>
            <p:cNvSpPr>
              <a:spLocks noChangeArrowheads="1"/>
            </p:cNvSpPr>
            <p:nvPr/>
          </p:nvSpPr>
          <p:spPr bwMode="auto">
            <a:xfrm>
              <a:off x="2441" y="2897"/>
              <a:ext cx="15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800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8229" name="Line 221"/>
            <p:cNvSpPr>
              <a:spLocks noChangeShapeType="1"/>
            </p:cNvSpPr>
            <p:nvPr/>
          </p:nvSpPr>
          <p:spPr bwMode="auto">
            <a:xfrm flipV="1">
              <a:off x="2747" y="285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30" name="Line 222"/>
            <p:cNvSpPr>
              <a:spLocks noChangeShapeType="1"/>
            </p:cNvSpPr>
            <p:nvPr/>
          </p:nvSpPr>
          <p:spPr bwMode="auto">
            <a:xfrm>
              <a:off x="2747" y="106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31" name="Rectangle 223"/>
            <p:cNvSpPr>
              <a:spLocks noChangeArrowheads="1"/>
            </p:cNvSpPr>
            <p:nvPr/>
          </p:nvSpPr>
          <p:spPr bwMode="auto">
            <a:xfrm>
              <a:off x="2690" y="2897"/>
              <a:ext cx="15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900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8232" name="Line 224"/>
            <p:cNvSpPr>
              <a:spLocks noChangeShapeType="1"/>
            </p:cNvSpPr>
            <p:nvPr/>
          </p:nvSpPr>
          <p:spPr bwMode="auto">
            <a:xfrm flipV="1">
              <a:off x="2991" y="285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33" name="Line 225"/>
            <p:cNvSpPr>
              <a:spLocks noChangeShapeType="1"/>
            </p:cNvSpPr>
            <p:nvPr/>
          </p:nvSpPr>
          <p:spPr bwMode="auto">
            <a:xfrm>
              <a:off x="2991" y="106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34" name="Rectangle 226"/>
            <p:cNvSpPr>
              <a:spLocks noChangeArrowheads="1"/>
            </p:cNvSpPr>
            <p:nvPr/>
          </p:nvSpPr>
          <p:spPr bwMode="auto">
            <a:xfrm>
              <a:off x="2911" y="2897"/>
              <a:ext cx="20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1000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8235" name="Line 227"/>
            <p:cNvSpPr>
              <a:spLocks noChangeShapeType="1"/>
            </p:cNvSpPr>
            <p:nvPr/>
          </p:nvSpPr>
          <p:spPr bwMode="auto">
            <a:xfrm>
              <a:off x="536" y="287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36" name="Line 228"/>
            <p:cNvSpPr>
              <a:spLocks noChangeShapeType="1"/>
            </p:cNvSpPr>
            <p:nvPr/>
          </p:nvSpPr>
          <p:spPr bwMode="auto">
            <a:xfrm flipH="1">
              <a:off x="2968" y="287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37" name="Rectangle 229"/>
            <p:cNvSpPr>
              <a:spLocks noChangeArrowheads="1"/>
            </p:cNvSpPr>
            <p:nvPr/>
          </p:nvSpPr>
          <p:spPr bwMode="auto">
            <a:xfrm>
              <a:off x="411" y="2834"/>
              <a:ext cx="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8238" name="Line 230"/>
            <p:cNvSpPr>
              <a:spLocks noChangeShapeType="1"/>
            </p:cNvSpPr>
            <p:nvPr/>
          </p:nvSpPr>
          <p:spPr bwMode="auto">
            <a:xfrm>
              <a:off x="536" y="251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39" name="Line 231"/>
            <p:cNvSpPr>
              <a:spLocks noChangeShapeType="1"/>
            </p:cNvSpPr>
            <p:nvPr/>
          </p:nvSpPr>
          <p:spPr bwMode="auto">
            <a:xfrm flipH="1">
              <a:off x="2968" y="251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40" name="Rectangle 232"/>
            <p:cNvSpPr>
              <a:spLocks noChangeArrowheads="1"/>
            </p:cNvSpPr>
            <p:nvPr/>
          </p:nvSpPr>
          <p:spPr bwMode="auto">
            <a:xfrm>
              <a:off x="411" y="2473"/>
              <a:ext cx="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8241" name="Line 233"/>
            <p:cNvSpPr>
              <a:spLocks noChangeShapeType="1"/>
            </p:cNvSpPr>
            <p:nvPr/>
          </p:nvSpPr>
          <p:spPr bwMode="auto">
            <a:xfrm>
              <a:off x="536" y="215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42" name="Line 234"/>
            <p:cNvSpPr>
              <a:spLocks noChangeShapeType="1"/>
            </p:cNvSpPr>
            <p:nvPr/>
          </p:nvSpPr>
          <p:spPr bwMode="auto">
            <a:xfrm flipH="1">
              <a:off x="2968" y="215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43" name="Rectangle 235"/>
            <p:cNvSpPr>
              <a:spLocks noChangeArrowheads="1"/>
            </p:cNvSpPr>
            <p:nvPr/>
          </p:nvSpPr>
          <p:spPr bwMode="auto">
            <a:xfrm>
              <a:off x="451" y="2110"/>
              <a:ext cx="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8244" name="Line 236"/>
            <p:cNvSpPr>
              <a:spLocks noChangeShapeType="1"/>
            </p:cNvSpPr>
            <p:nvPr/>
          </p:nvSpPr>
          <p:spPr bwMode="auto">
            <a:xfrm>
              <a:off x="536" y="1787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45" name="Line 237"/>
            <p:cNvSpPr>
              <a:spLocks noChangeShapeType="1"/>
            </p:cNvSpPr>
            <p:nvPr/>
          </p:nvSpPr>
          <p:spPr bwMode="auto">
            <a:xfrm flipH="1">
              <a:off x="2968" y="1787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46" name="Rectangle 238"/>
            <p:cNvSpPr>
              <a:spLocks noChangeArrowheads="1"/>
            </p:cNvSpPr>
            <p:nvPr/>
          </p:nvSpPr>
          <p:spPr bwMode="auto">
            <a:xfrm>
              <a:off x="474" y="1744"/>
              <a:ext cx="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8247" name="Line 239"/>
            <p:cNvSpPr>
              <a:spLocks noChangeShapeType="1"/>
            </p:cNvSpPr>
            <p:nvPr/>
          </p:nvSpPr>
          <p:spPr bwMode="auto">
            <a:xfrm>
              <a:off x="536" y="142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48" name="Line 240"/>
            <p:cNvSpPr>
              <a:spLocks noChangeShapeType="1"/>
            </p:cNvSpPr>
            <p:nvPr/>
          </p:nvSpPr>
          <p:spPr bwMode="auto">
            <a:xfrm flipH="1">
              <a:off x="2968" y="142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49" name="Rectangle 241"/>
            <p:cNvSpPr>
              <a:spLocks noChangeArrowheads="1"/>
            </p:cNvSpPr>
            <p:nvPr/>
          </p:nvSpPr>
          <p:spPr bwMode="auto">
            <a:xfrm>
              <a:off x="474" y="1383"/>
              <a:ext cx="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8250" name="Line 242"/>
            <p:cNvSpPr>
              <a:spLocks noChangeShapeType="1"/>
            </p:cNvSpPr>
            <p:nvPr/>
          </p:nvSpPr>
          <p:spPr bwMode="auto">
            <a:xfrm>
              <a:off x="536" y="106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51" name="Line 243"/>
            <p:cNvSpPr>
              <a:spLocks noChangeShapeType="1"/>
            </p:cNvSpPr>
            <p:nvPr/>
          </p:nvSpPr>
          <p:spPr bwMode="auto">
            <a:xfrm flipH="1">
              <a:off x="2968" y="106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52" name="Rectangle 244"/>
            <p:cNvSpPr>
              <a:spLocks noChangeArrowheads="1"/>
            </p:cNvSpPr>
            <p:nvPr/>
          </p:nvSpPr>
          <p:spPr bwMode="auto">
            <a:xfrm>
              <a:off x="434" y="1022"/>
              <a:ext cx="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48253" name="Line 245"/>
            <p:cNvSpPr>
              <a:spLocks noChangeShapeType="1"/>
            </p:cNvSpPr>
            <p:nvPr/>
          </p:nvSpPr>
          <p:spPr bwMode="auto">
            <a:xfrm>
              <a:off x="536" y="1064"/>
              <a:ext cx="24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54" name="Freeform 246"/>
            <p:cNvSpPr>
              <a:spLocks/>
            </p:cNvSpPr>
            <p:nvPr/>
          </p:nvSpPr>
          <p:spPr bwMode="auto">
            <a:xfrm>
              <a:off x="536" y="1064"/>
              <a:ext cx="2455" cy="1812"/>
            </a:xfrm>
            <a:custGeom>
              <a:avLst/>
              <a:gdLst>
                <a:gd name="T0" fmla="*/ 0 w 433"/>
                <a:gd name="T1" fmla="*/ 7677024 h 341"/>
                <a:gd name="T2" fmla="*/ 14383380 w 433"/>
                <a:gd name="T3" fmla="*/ 7677024 h 341"/>
                <a:gd name="T4" fmla="*/ 14383380 w 433"/>
                <a:gd name="T5" fmla="*/ 0 h 341"/>
                <a:gd name="T6" fmla="*/ 0 60000 65536"/>
                <a:gd name="T7" fmla="*/ 0 60000 65536"/>
                <a:gd name="T8" fmla="*/ 0 60000 65536"/>
                <a:gd name="T9" fmla="*/ 0 w 433"/>
                <a:gd name="T10" fmla="*/ 0 h 341"/>
                <a:gd name="T11" fmla="*/ 433 w 433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41">
                  <a:moveTo>
                    <a:pt x="0" y="341"/>
                  </a:moveTo>
                  <a:lnTo>
                    <a:pt x="433" y="341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55" name="Line 247"/>
            <p:cNvSpPr>
              <a:spLocks noChangeShapeType="1"/>
            </p:cNvSpPr>
            <p:nvPr/>
          </p:nvSpPr>
          <p:spPr bwMode="auto">
            <a:xfrm flipV="1">
              <a:off x="536" y="1064"/>
              <a:ext cx="1" cy="1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56" name="Freeform 248"/>
            <p:cNvSpPr>
              <a:spLocks/>
            </p:cNvSpPr>
            <p:nvPr/>
          </p:nvSpPr>
          <p:spPr bwMode="auto">
            <a:xfrm>
              <a:off x="536" y="1718"/>
              <a:ext cx="2455" cy="234"/>
            </a:xfrm>
            <a:custGeom>
              <a:avLst/>
              <a:gdLst>
                <a:gd name="T0" fmla="*/ 40 w 2455"/>
                <a:gd name="T1" fmla="*/ 223 h 234"/>
                <a:gd name="T2" fmla="*/ 79 w 2455"/>
                <a:gd name="T3" fmla="*/ 228 h 234"/>
                <a:gd name="T4" fmla="*/ 108 w 2455"/>
                <a:gd name="T5" fmla="*/ 154 h 234"/>
                <a:gd name="T6" fmla="*/ 125 w 2455"/>
                <a:gd name="T7" fmla="*/ 101 h 234"/>
                <a:gd name="T8" fmla="*/ 147 w 2455"/>
                <a:gd name="T9" fmla="*/ 58 h 234"/>
                <a:gd name="T10" fmla="*/ 187 w 2455"/>
                <a:gd name="T11" fmla="*/ 32 h 234"/>
                <a:gd name="T12" fmla="*/ 232 w 2455"/>
                <a:gd name="T13" fmla="*/ 32 h 234"/>
                <a:gd name="T14" fmla="*/ 278 w 2455"/>
                <a:gd name="T15" fmla="*/ 32 h 234"/>
                <a:gd name="T16" fmla="*/ 323 w 2455"/>
                <a:gd name="T17" fmla="*/ 32 h 234"/>
                <a:gd name="T18" fmla="*/ 368 w 2455"/>
                <a:gd name="T19" fmla="*/ 21 h 234"/>
                <a:gd name="T20" fmla="*/ 414 w 2455"/>
                <a:gd name="T21" fmla="*/ 16 h 234"/>
                <a:gd name="T22" fmla="*/ 459 w 2455"/>
                <a:gd name="T23" fmla="*/ 5 h 234"/>
                <a:gd name="T24" fmla="*/ 504 w 2455"/>
                <a:gd name="T25" fmla="*/ 5 h 234"/>
                <a:gd name="T26" fmla="*/ 550 w 2455"/>
                <a:gd name="T27" fmla="*/ 0 h 234"/>
                <a:gd name="T28" fmla="*/ 595 w 2455"/>
                <a:gd name="T29" fmla="*/ 5 h 234"/>
                <a:gd name="T30" fmla="*/ 641 w 2455"/>
                <a:gd name="T31" fmla="*/ 16 h 234"/>
                <a:gd name="T32" fmla="*/ 686 w 2455"/>
                <a:gd name="T33" fmla="*/ 26 h 234"/>
                <a:gd name="T34" fmla="*/ 731 w 2455"/>
                <a:gd name="T35" fmla="*/ 37 h 234"/>
                <a:gd name="T36" fmla="*/ 777 w 2455"/>
                <a:gd name="T37" fmla="*/ 42 h 234"/>
                <a:gd name="T38" fmla="*/ 822 w 2455"/>
                <a:gd name="T39" fmla="*/ 37 h 234"/>
                <a:gd name="T40" fmla="*/ 867 w 2455"/>
                <a:gd name="T41" fmla="*/ 37 h 234"/>
                <a:gd name="T42" fmla="*/ 913 w 2455"/>
                <a:gd name="T43" fmla="*/ 26 h 234"/>
                <a:gd name="T44" fmla="*/ 958 w 2455"/>
                <a:gd name="T45" fmla="*/ 16 h 234"/>
                <a:gd name="T46" fmla="*/ 1003 w 2455"/>
                <a:gd name="T47" fmla="*/ 10 h 234"/>
                <a:gd name="T48" fmla="*/ 1049 w 2455"/>
                <a:gd name="T49" fmla="*/ 5 h 234"/>
                <a:gd name="T50" fmla="*/ 1094 w 2455"/>
                <a:gd name="T51" fmla="*/ 0 h 234"/>
                <a:gd name="T52" fmla="*/ 1139 w 2455"/>
                <a:gd name="T53" fmla="*/ 10 h 234"/>
                <a:gd name="T54" fmla="*/ 1185 w 2455"/>
                <a:gd name="T55" fmla="*/ 21 h 234"/>
                <a:gd name="T56" fmla="*/ 1230 w 2455"/>
                <a:gd name="T57" fmla="*/ 32 h 234"/>
                <a:gd name="T58" fmla="*/ 1270 w 2455"/>
                <a:gd name="T59" fmla="*/ 48 h 234"/>
                <a:gd name="T60" fmla="*/ 1287 w 2455"/>
                <a:gd name="T61" fmla="*/ 149 h 234"/>
                <a:gd name="T62" fmla="*/ 1321 w 2455"/>
                <a:gd name="T63" fmla="*/ 186 h 234"/>
                <a:gd name="T64" fmla="*/ 1366 w 2455"/>
                <a:gd name="T65" fmla="*/ 207 h 234"/>
                <a:gd name="T66" fmla="*/ 1406 w 2455"/>
                <a:gd name="T67" fmla="*/ 191 h 234"/>
                <a:gd name="T68" fmla="*/ 1451 w 2455"/>
                <a:gd name="T69" fmla="*/ 191 h 234"/>
                <a:gd name="T70" fmla="*/ 1497 w 2455"/>
                <a:gd name="T71" fmla="*/ 191 h 234"/>
                <a:gd name="T72" fmla="*/ 1542 w 2455"/>
                <a:gd name="T73" fmla="*/ 186 h 234"/>
                <a:gd name="T74" fmla="*/ 1587 w 2455"/>
                <a:gd name="T75" fmla="*/ 191 h 234"/>
                <a:gd name="T76" fmla="*/ 1633 w 2455"/>
                <a:gd name="T77" fmla="*/ 191 h 234"/>
                <a:gd name="T78" fmla="*/ 1678 w 2455"/>
                <a:gd name="T79" fmla="*/ 191 h 234"/>
                <a:gd name="T80" fmla="*/ 1723 w 2455"/>
                <a:gd name="T81" fmla="*/ 175 h 234"/>
                <a:gd name="T82" fmla="*/ 1740 w 2455"/>
                <a:gd name="T83" fmla="*/ 133 h 234"/>
                <a:gd name="T84" fmla="*/ 1757 w 2455"/>
                <a:gd name="T85" fmla="*/ 79 h 234"/>
                <a:gd name="T86" fmla="*/ 1780 w 2455"/>
                <a:gd name="T87" fmla="*/ 10 h 234"/>
                <a:gd name="T88" fmla="*/ 1826 w 2455"/>
                <a:gd name="T89" fmla="*/ 5 h 234"/>
                <a:gd name="T90" fmla="*/ 1871 w 2455"/>
                <a:gd name="T91" fmla="*/ 10 h 234"/>
                <a:gd name="T92" fmla="*/ 1916 w 2455"/>
                <a:gd name="T93" fmla="*/ 5 h 234"/>
                <a:gd name="T94" fmla="*/ 1962 w 2455"/>
                <a:gd name="T95" fmla="*/ 5 h 234"/>
                <a:gd name="T96" fmla="*/ 2007 w 2455"/>
                <a:gd name="T97" fmla="*/ 5 h 234"/>
                <a:gd name="T98" fmla="*/ 2035 w 2455"/>
                <a:gd name="T99" fmla="*/ 58 h 234"/>
                <a:gd name="T100" fmla="*/ 2075 w 2455"/>
                <a:gd name="T101" fmla="*/ 74 h 234"/>
                <a:gd name="T102" fmla="*/ 2120 w 2455"/>
                <a:gd name="T103" fmla="*/ 74 h 234"/>
                <a:gd name="T104" fmla="*/ 2166 w 2455"/>
                <a:gd name="T105" fmla="*/ 74 h 234"/>
                <a:gd name="T106" fmla="*/ 2211 w 2455"/>
                <a:gd name="T107" fmla="*/ 74 h 234"/>
                <a:gd name="T108" fmla="*/ 2256 w 2455"/>
                <a:gd name="T109" fmla="*/ 69 h 234"/>
                <a:gd name="T110" fmla="*/ 2302 w 2455"/>
                <a:gd name="T111" fmla="*/ 74 h 234"/>
                <a:gd name="T112" fmla="*/ 2347 w 2455"/>
                <a:gd name="T113" fmla="*/ 74 h 234"/>
                <a:gd name="T114" fmla="*/ 2392 w 2455"/>
                <a:gd name="T115" fmla="*/ 74 h 234"/>
                <a:gd name="T116" fmla="*/ 2438 w 2455"/>
                <a:gd name="T117" fmla="*/ 79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55"/>
                <a:gd name="T178" fmla="*/ 0 h 234"/>
                <a:gd name="T179" fmla="*/ 2455 w 2455"/>
                <a:gd name="T180" fmla="*/ 234 h 23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55" h="234">
                  <a:moveTo>
                    <a:pt x="0" y="234"/>
                  </a:moveTo>
                  <a:lnTo>
                    <a:pt x="6" y="234"/>
                  </a:lnTo>
                  <a:lnTo>
                    <a:pt x="11" y="234"/>
                  </a:lnTo>
                  <a:lnTo>
                    <a:pt x="17" y="234"/>
                  </a:lnTo>
                  <a:lnTo>
                    <a:pt x="23" y="228"/>
                  </a:lnTo>
                  <a:lnTo>
                    <a:pt x="28" y="223"/>
                  </a:lnTo>
                  <a:lnTo>
                    <a:pt x="34" y="223"/>
                  </a:lnTo>
                  <a:lnTo>
                    <a:pt x="40" y="223"/>
                  </a:lnTo>
                  <a:lnTo>
                    <a:pt x="45" y="228"/>
                  </a:lnTo>
                  <a:lnTo>
                    <a:pt x="51" y="228"/>
                  </a:lnTo>
                  <a:lnTo>
                    <a:pt x="57" y="228"/>
                  </a:lnTo>
                  <a:lnTo>
                    <a:pt x="62" y="223"/>
                  </a:lnTo>
                  <a:lnTo>
                    <a:pt x="62" y="228"/>
                  </a:lnTo>
                  <a:lnTo>
                    <a:pt x="68" y="223"/>
                  </a:lnTo>
                  <a:lnTo>
                    <a:pt x="74" y="228"/>
                  </a:lnTo>
                  <a:lnTo>
                    <a:pt x="79" y="228"/>
                  </a:lnTo>
                  <a:lnTo>
                    <a:pt x="85" y="228"/>
                  </a:lnTo>
                  <a:lnTo>
                    <a:pt x="91" y="223"/>
                  </a:lnTo>
                  <a:lnTo>
                    <a:pt x="91" y="212"/>
                  </a:lnTo>
                  <a:lnTo>
                    <a:pt x="96" y="196"/>
                  </a:lnTo>
                  <a:lnTo>
                    <a:pt x="96" y="186"/>
                  </a:lnTo>
                  <a:lnTo>
                    <a:pt x="102" y="175"/>
                  </a:lnTo>
                  <a:lnTo>
                    <a:pt x="102" y="164"/>
                  </a:lnTo>
                  <a:lnTo>
                    <a:pt x="108" y="154"/>
                  </a:lnTo>
                  <a:lnTo>
                    <a:pt x="108" y="149"/>
                  </a:lnTo>
                  <a:lnTo>
                    <a:pt x="108" y="138"/>
                  </a:lnTo>
                  <a:lnTo>
                    <a:pt x="113" y="133"/>
                  </a:lnTo>
                  <a:lnTo>
                    <a:pt x="113" y="127"/>
                  </a:lnTo>
                  <a:lnTo>
                    <a:pt x="119" y="122"/>
                  </a:lnTo>
                  <a:lnTo>
                    <a:pt x="119" y="117"/>
                  </a:lnTo>
                  <a:lnTo>
                    <a:pt x="125" y="106"/>
                  </a:lnTo>
                  <a:lnTo>
                    <a:pt x="125" y="101"/>
                  </a:lnTo>
                  <a:lnTo>
                    <a:pt x="130" y="95"/>
                  </a:lnTo>
                  <a:lnTo>
                    <a:pt x="130" y="90"/>
                  </a:lnTo>
                  <a:lnTo>
                    <a:pt x="130" y="85"/>
                  </a:lnTo>
                  <a:lnTo>
                    <a:pt x="136" y="79"/>
                  </a:lnTo>
                  <a:lnTo>
                    <a:pt x="136" y="74"/>
                  </a:lnTo>
                  <a:lnTo>
                    <a:pt x="142" y="69"/>
                  </a:lnTo>
                  <a:lnTo>
                    <a:pt x="147" y="63"/>
                  </a:lnTo>
                  <a:lnTo>
                    <a:pt x="147" y="58"/>
                  </a:lnTo>
                  <a:lnTo>
                    <a:pt x="147" y="53"/>
                  </a:lnTo>
                  <a:lnTo>
                    <a:pt x="153" y="48"/>
                  </a:lnTo>
                  <a:lnTo>
                    <a:pt x="159" y="42"/>
                  </a:lnTo>
                  <a:lnTo>
                    <a:pt x="164" y="37"/>
                  </a:lnTo>
                  <a:lnTo>
                    <a:pt x="170" y="37"/>
                  </a:lnTo>
                  <a:lnTo>
                    <a:pt x="176" y="32"/>
                  </a:lnTo>
                  <a:lnTo>
                    <a:pt x="181" y="32"/>
                  </a:lnTo>
                  <a:lnTo>
                    <a:pt x="187" y="32"/>
                  </a:lnTo>
                  <a:lnTo>
                    <a:pt x="193" y="32"/>
                  </a:lnTo>
                  <a:lnTo>
                    <a:pt x="198" y="32"/>
                  </a:lnTo>
                  <a:lnTo>
                    <a:pt x="204" y="37"/>
                  </a:lnTo>
                  <a:lnTo>
                    <a:pt x="210" y="32"/>
                  </a:lnTo>
                  <a:lnTo>
                    <a:pt x="215" y="32"/>
                  </a:lnTo>
                  <a:lnTo>
                    <a:pt x="221" y="32"/>
                  </a:lnTo>
                  <a:lnTo>
                    <a:pt x="227" y="32"/>
                  </a:lnTo>
                  <a:lnTo>
                    <a:pt x="232" y="32"/>
                  </a:lnTo>
                  <a:lnTo>
                    <a:pt x="238" y="32"/>
                  </a:lnTo>
                  <a:lnTo>
                    <a:pt x="244" y="32"/>
                  </a:lnTo>
                  <a:lnTo>
                    <a:pt x="249" y="32"/>
                  </a:lnTo>
                  <a:lnTo>
                    <a:pt x="255" y="32"/>
                  </a:lnTo>
                  <a:lnTo>
                    <a:pt x="261" y="37"/>
                  </a:lnTo>
                  <a:lnTo>
                    <a:pt x="266" y="32"/>
                  </a:lnTo>
                  <a:lnTo>
                    <a:pt x="272" y="32"/>
                  </a:lnTo>
                  <a:lnTo>
                    <a:pt x="278" y="32"/>
                  </a:lnTo>
                  <a:lnTo>
                    <a:pt x="283" y="32"/>
                  </a:lnTo>
                  <a:lnTo>
                    <a:pt x="289" y="32"/>
                  </a:lnTo>
                  <a:lnTo>
                    <a:pt x="295" y="32"/>
                  </a:lnTo>
                  <a:lnTo>
                    <a:pt x="300" y="32"/>
                  </a:lnTo>
                  <a:lnTo>
                    <a:pt x="306" y="32"/>
                  </a:lnTo>
                  <a:lnTo>
                    <a:pt x="312" y="32"/>
                  </a:lnTo>
                  <a:lnTo>
                    <a:pt x="317" y="32"/>
                  </a:lnTo>
                  <a:lnTo>
                    <a:pt x="323" y="32"/>
                  </a:lnTo>
                  <a:lnTo>
                    <a:pt x="329" y="26"/>
                  </a:lnTo>
                  <a:lnTo>
                    <a:pt x="334" y="26"/>
                  </a:lnTo>
                  <a:lnTo>
                    <a:pt x="340" y="26"/>
                  </a:lnTo>
                  <a:lnTo>
                    <a:pt x="346" y="26"/>
                  </a:lnTo>
                  <a:lnTo>
                    <a:pt x="351" y="26"/>
                  </a:lnTo>
                  <a:lnTo>
                    <a:pt x="357" y="26"/>
                  </a:lnTo>
                  <a:lnTo>
                    <a:pt x="363" y="26"/>
                  </a:lnTo>
                  <a:lnTo>
                    <a:pt x="368" y="21"/>
                  </a:lnTo>
                  <a:lnTo>
                    <a:pt x="374" y="21"/>
                  </a:lnTo>
                  <a:lnTo>
                    <a:pt x="380" y="21"/>
                  </a:lnTo>
                  <a:lnTo>
                    <a:pt x="385" y="21"/>
                  </a:lnTo>
                  <a:lnTo>
                    <a:pt x="391" y="21"/>
                  </a:lnTo>
                  <a:lnTo>
                    <a:pt x="397" y="21"/>
                  </a:lnTo>
                  <a:lnTo>
                    <a:pt x="402" y="16"/>
                  </a:lnTo>
                  <a:lnTo>
                    <a:pt x="408" y="16"/>
                  </a:lnTo>
                  <a:lnTo>
                    <a:pt x="414" y="16"/>
                  </a:lnTo>
                  <a:lnTo>
                    <a:pt x="419" y="10"/>
                  </a:lnTo>
                  <a:lnTo>
                    <a:pt x="425" y="10"/>
                  </a:lnTo>
                  <a:lnTo>
                    <a:pt x="431" y="10"/>
                  </a:lnTo>
                  <a:lnTo>
                    <a:pt x="436" y="10"/>
                  </a:lnTo>
                  <a:lnTo>
                    <a:pt x="442" y="10"/>
                  </a:lnTo>
                  <a:lnTo>
                    <a:pt x="448" y="5"/>
                  </a:lnTo>
                  <a:lnTo>
                    <a:pt x="453" y="5"/>
                  </a:lnTo>
                  <a:lnTo>
                    <a:pt x="459" y="5"/>
                  </a:lnTo>
                  <a:lnTo>
                    <a:pt x="465" y="5"/>
                  </a:lnTo>
                  <a:lnTo>
                    <a:pt x="470" y="5"/>
                  </a:lnTo>
                  <a:lnTo>
                    <a:pt x="476" y="5"/>
                  </a:lnTo>
                  <a:lnTo>
                    <a:pt x="482" y="5"/>
                  </a:lnTo>
                  <a:lnTo>
                    <a:pt x="487" y="5"/>
                  </a:lnTo>
                  <a:lnTo>
                    <a:pt x="493" y="5"/>
                  </a:lnTo>
                  <a:lnTo>
                    <a:pt x="499" y="5"/>
                  </a:lnTo>
                  <a:lnTo>
                    <a:pt x="504" y="5"/>
                  </a:lnTo>
                  <a:lnTo>
                    <a:pt x="510" y="5"/>
                  </a:lnTo>
                  <a:lnTo>
                    <a:pt x="516" y="0"/>
                  </a:lnTo>
                  <a:lnTo>
                    <a:pt x="521" y="0"/>
                  </a:lnTo>
                  <a:lnTo>
                    <a:pt x="527" y="0"/>
                  </a:lnTo>
                  <a:lnTo>
                    <a:pt x="533" y="0"/>
                  </a:lnTo>
                  <a:lnTo>
                    <a:pt x="539" y="0"/>
                  </a:lnTo>
                  <a:lnTo>
                    <a:pt x="544" y="0"/>
                  </a:lnTo>
                  <a:lnTo>
                    <a:pt x="550" y="0"/>
                  </a:lnTo>
                  <a:lnTo>
                    <a:pt x="556" y="0"/>
                  </a:lnTo>
                  <a:lnTo>
                    <a:pt x="561" y="0"/>
                  </a:lnTo>
                  <a:lnTo>
                    <a:pt x="567" y="0"/>
                  </a:lnTo>
                  <a:lnTo>
                    <a:pt x="573" y="0"/>
                  </a:lnTo>
                  <a:lnTo>
                    <a:pt x="578" y="5"/>
                  </a:lnTo>
                  <a:lnTo>
                    <a:pt x="584" y="5"/>
                  </a:lnTo>
                  <a:lnTo>
                    <a:pt x="590" y="5"/>
                  </a:lnTo>
                  <a:lnTo>
                    <a:pt x="595" y="5"/>
                  </a:lnTo>
                  <a:lnTo>
                    <a:pt x="601" y="5"/>
                  </a:lnTo>
                  <a:lnTo>
                    <a:pt x="607" y="5"/>
                  </a:lnTo>
                  <a:lnTo>
                    <a:pt x="612" y="10"/>
                  </a:lnTo>
                  <a:lnTo>
                    <a:pt x="618" y="10"/>
                  </a:lnTo>
                  <a:lnTo>
                    <a:pt x="624" y="10"/>
                  </a:lnTo>
                  <a:lnTo>
                    <a:pt x="629" y="10"/>
                  </a:lnTo>
                  <a:lnTo>
                    <a:pt x="635" y="16"/>
                  </a:lnTo>
                  <a:lnTo>
                    <a:pt x="641" y="16"/>
                  </a:lnTo>
                  <a:lnTo>
                    <a:pt x="646" y="16"/>
                  </a:lnTo>
                  <a:lnTo>
                    <a:pt x="652" y="16"/>
                  </a:lnTo>
                  <a:lnTo>
                    <a:pt x="658" y="16"/>
                  </a:lnTo>
                  <a:lnTo>
                    <a:pt x="663" y="21"/>
                  </a:lnTo>
                  <a:lnTo>
                    <a:pt x="669" y="21"/>
                  </a:lnTo>
                  <a:lnTo>
                    <a:pt x="675" y="21"/>
                  </a:lnTo>
                  <a:lnTo>
                    <a:pt x="680" y="26"/>
                  </a:lnTo>
                  <a:lnTo>
                    <a:pt x="686" y="26"/>
                  </a:lnTo>
                  <a:lnTo>
                    <a:pt x="692" y="32"/>
                  </a:lnTo>
                  <a:lnTo>
                    <a:pt x="697" y="32"/>
                  </a:lnTo>
                  <a:lnTo>
                    <a:pt x="703" y="32"/>
                  </a:lnTo>
                  <a:lnTo>
                    <a:pt x="709" y="32"/>
                  </a:lnTo>
                  <a:lnTo>
                    <a:pt x="714" y="32"/>
                  </a:lnTo>
                  <a:lnTo>
                    <a:pt x="720" y="32"/>
                  </a:lnTo>
                  <a:lnTo>
                    <a:pt x="726" y="37"/>
                  </a:lnTo>
                  <a:lnTo>
                    <a:pt x="731" y="37"/>
                  </a:lnTo>
                  <a:lnTo>
                    <a:pt x="737" y="37"/>
                  </a:lnTo>
                  <a:lnTo>
                    <a:pt x="743" y="37"/>
                  </a:lnTo>
                  <a:lnTo>
                    <a:pt x="748" y="37"/>
                  </a:lnTo>
                  <a:lnTo>
                    <a:pt x="754" y="37"/>
                  </a:lnTo>
                  <a:lnTo>
                    <a:pt x="760" y="42"/>
                  </a:lnTo>
                  <a:lnTo>
                    <a:pt x="765" y="42"/>
                  </a:lnTo>
                  <a:lnTo>
                    <a:pt x="771" y="42"/>
                  </a:lnTo>
                  <a:lnTo>
                    <a:pt x="777" y="42"/>
                  </a:lnTo>
                  <a:lnTo>
                    <a:pt x="782" y="42"/>
                  </a:lnTo>
                  <a:lnTo>
                    <a:pt x="788" y="42"/>
                  </a:lnTo>
                  <a:lnTo>
                    <a:pt x="794" y="42"/>
                  </a:lnTo>
                  <a:lnTo>
                    <a:pt x="799" y="42"/>
                  </a:lnTo>
                  <a:lnTo>
                    <a:pt x="805" y="37"/>
                  </a:lnTo>
                  <a:lnTo>
                    <a:pt x="811" y="37"/>
                  </a:lnTo>
                  <a:lnTo>
                    <a:pt x="816" y="37"/>
                  </a:lnTo>
                  <a:lnTo>
                    <a:pt x="822" y="37"/>
                  </a:lnTo>
                  <a:lnTo>
                    <a:pt x="828" y="37"/>
                  </a:lnTo>
                  <a:lnTo>
                    <a:pt x="833" y="37"/>
                  </a:lnTo>
                  <a:lnTo>
                    <a:pt x="839" y="37"/>
                  </a:lnTo>
                  <a:lnTo>
                    <a:pt x="845" y="37"/>
                  </a:lnTo>
                  <a:lnTo>
                    <a:pt x="850" y="37"/>
                  </a:lnTo>
                  <a:lnTo>
                    <a:pt x="856" y="37"/>
                  </a:lnTo>
                  <a:lnTo>
                    <a:pt x="862" y="37"/>
                  </a:lnTo>
                  <a:lnTo>
                    <a:pt x="867" y="37"/>
                  </a:lnTo>
                  <a:lnTo>
                    <a:pt x="873" y="37"/>
                  </a:lnTo>
                  <a:lnTo>
                    <a:pt x="879" y="32"/>
                  </a:lnTo>
                  <a:lnTo>
                    <a:pt x="884" y="32"/>
                  </a:lnTo>
                  <a:lnTo>
                    <a:pt x="890" y="32"/>
                  </a:lnTo>
                  <a:lnTo>
                    <a:pt x="896" y="32"/>
                  </a:lnTo>
                  <a:lnTo>
                    <a:pt x="901" y="32"/>
                  </a:lnTo>
                  <a:lnTo>
                    <a:pt x="907" y="26"/>
                  </a:lnTo>
                  <a:lnTo>
                    <a:pt x="913" y="26"/>
                  </a:lnTo>
                  <a:lnTo>
                    <a:pt x="918" y="26"/>
                  </a:lnTo>
                  <a:lnTo>
                    <a:pt x="924" y="26"/>
                  </a:lnTo>
                  <a:lnTo>
                    <a:pt x="930" y="21"/>
                  </a:lnTo>
                  <a:lnTo>
                    <a:pt x="935" y="21"/>
                  </a:lnTo>
                  <a:lnTo>
                    <a:pt x="941" y="21"/>
                  </a:lnTo>
                  <a:lnTo>
                    <a:pt x="947" y="16"/>
                  </a:lnTo>
                  <a:lnTo>
                    <a:pt x="952" y="16"/>
                  </a:lnTo>
                  <a:lnTo>
                    <a:pt x="958" y="16"/>
                  </a:lnTo>
                  <a:lnTo>
                    <a:pt x="964" y="16"/>
                  </a:lnTo>
                  <a:lnTo>
                    <a:pt x="969" y="10"/>
                  </a:lnTo>
                  <a:lnTo>
                    <a:pt x="975" y="10"/>
                  </a:lnTo>
                  <a:lnTo>
                    <a:pt x="981" y="10"/>
                  </a:lnTo>
                  <a:lnTo>
                    <a:pt x="986" y="10"/>
                  </a:lnTo>
                  <a:lnTo>
                    <a:pt x="992" y="10"/>
                  </a:lnTo>
                  <a:lnTo>
                    <a:pt x="998" y="10"/>
                  </a:lnTo>
                  <a:lnTo>
                    <a:pt x="1003" y="10"/>
                  </a:lnTo>
                  <a:lnTo>
                    <a:pt x="1009" y="5"/>
                  </a:lnTo>
                  <a:lnTo>
                    <a:pt x="1015" y="5"/>
                  </a:lnTo>
                  <a:lnTo>
                    <a:pt x="1020" y="5"/>
                  </a:lnTo>
                  <a:lnTo>
                    <a:pt x="1026" y="5"/>
                  </a:lnTo>
                  <a:lnTo>
                    <a:pt x="1032" y="5"/>
                  </a:lnTo>
                  <a:lnTo>
                    <a:pt x="1037" y="5"/>
                  </a:lnTo>
                  <a:lnTo>
                    <a:pt x="1043" y="5"/>
                  </a:lnTo>
                  <a:lnTo>
                    <a:pt x="1049" y="5"/>
                  </a:lnTo>
                  <a:lnTo>
                    <a:pt x="1054" y="5"/>
                  </a:lnTo>
                  <a:lnTo>
                    <a:pt x="1060" y="0"/>
                  </a:lnTo>
                  <a:lnTo>
                    <a:pt x="1066" y="0"/>
                  </a:lnTo>
                  <a:lnTo>
                    <a:pt x="1071" y="0"/>
                  </a:lnTo>
                  <a:lnTo>
                    <a:pt x="1077" y="0"/>
                  </a:lnTo>
                  <a:lnTo>
                    <a:pt x="1083" y="0"/>
                  </a:lnTo>
                  <a:lnTo>
                    <a:pt x="1088" y="0"/>
                  </a:lnTo>
                  <a:lnTo>
                    <a:pt x="1094" y="0"/>
                  </a:lnTo>
                  <a:lnTo>
                    <a:pt x="1100" y="0"/>
                  </a:lnTo>
                  <a:lnTo>
                    <a:pt x="1105" y="0"/>
                  </a:lnTo>
                  <a:lnTo>
                    <a:pt x="1111" y="0"/>
                  </a:lnTo>
                  <a:lnTo>
                    <a:pt x="1117" y="5"/>
                  </a:lnTo>
                  <a:lnTo>
                    <a:pt x="1122" y="5"/>
                  </a:lnTo>
                  <a:lnTo>
                    <a:pt x="1128" y="5"/>
                  </a:lnTo>
                  <a:lnTo>
                    <a:pt x="1134" y="5"/>
                  </a:lnTo>
                  <a:lnTo>
                    <a:pt x="1139" y="10"/>
                  </a:lnTo>
                  <a:lnTo>
                    <a:pt x="1145" y="10"/>
                  </a:lnTo>
                  <a:lnTo>
                    <a:pt x="1151" y="10"/>
                  </a:lnTo>
                  <a:lnTo>
                    <a:pt x="1156" y="10"/>
                  </a:lnTo>
                  <a:lnTo>
                    <a:pt x="1162" y="10"/>
                  </a:lnTo>
                  <a:lnTo>
                    <a:pt x="1168" y="16"/>
                  </a:lnTo>
                  <a:lnTo>
                    <a:pt x="1174" y="16"/>
                  </a:lnTo>
                  <a:lnTo>
                    <a:pt x="1179" y="21"/>
                  </a:lnTo>
                  <a:lnTo>
                    <a:pt x="1185" y="21"/>
                  </a:lnTo>
                  <a:lnTo>
                    <a:pt x="1191" y="21"/>
                  </a:lnTo>
                  <a:lnTo>
                    <a:pt x="1196" y="26"/>
                  </a:lnTo>
                  <a:lnTo>
                    <a:pt x="1202" y="26"/>
                  </a:lnTo>
                  <a:lnTo>
                    <a:pt x="1208" y="26"/>
                  </a:lnTo>
                  <a:lnTo>
                    <a:pt x="1213" y="32"/>
                  </a:lnTo>
                  <a:lnTo>
                    <a:pt x="1219" y="32"/>
                  </a:lnTo>
                  <a:lnTo>
                    <a:pt x="1225" y="32"/>
                  </a:lnTo>
                  <a:lnTo>
                    <a:pt x="1230" y="32"/>
                  </a:lnTo>
                  <a:lnTo>
                    <a:pt x="1236" y="32"/>
                  </a:lnTo>
                  <a:lnTo>
                    <a:pt x="1242" y="32"/>
                  </a:lnTo>
                  <a:lnTo>
                    <a:pt x="1247" y="32"/>
                  </a:lnTo>
                  <a:lnTo>
                    <a:pt x="1253" y="32"/>
                  </a:lnTo>
                  <a:lnTo>
                    <a:pt x="1259" y="32"/>
                  </a:lnTo>
                  <a:lnTo>
                    <a:pt x="1264" y="37"/>
                  </a:lnTo>
                  <a:lnTo>
                    <a:pt x="1264" y="42"/>
                  </a:lnTo>
                  <a:lnTo>
                    <a:pt x="1270" y="48"/>
                  </a:lnTo>
                  <a:lnTo>
                    <a:pt x="1270" y="53"/>
                  </a:lnTo>
                  <a:lnTo>
                    <a:pt x="1276" y="58"/>
                  </a:lnTo>
                  <a:lnTo>
                    <a:pt x="1276" y="74"/>
                  </a:lnTo>
                  <a:lnTo>
                    <a:pt x="1281" y="85"/>
                  </a:lnTo>
                  <a:lnTo>
                    <a:pt x="1281" y="101"/>
                  </a:lnTo>
                  <a:lnTo>
                    <a:pt x="1281" y="122"/>
                  </a:lnTo>
                  <a:lnTo>
                    <a:pt x="1287" y="138"/>
                  </a:lnTo>
                  <a:lnTo>
                    <a:pt x="1287" y="149"/>
                  </a:lnTo>
                  <a:lnTo>
                    <a:pt x="1293" y="164"/>
                  </a:lnTo>
                  <a:lnTo>
                    <a:pt x="1293" y="170"/>
                  </a:lnTo>
                  <a:lnTo>
                    <a:pt x="1298" y="175"/>
                  </a:lnTo>
                  <a:lnTo>
                    <a:pt x="1298" y="180"/>
                  </a:lnTo>
                  <a:lnTo>
                    <a:pt x="1304" y="186"/>
                  </a:lnTo>
                  <a:lnTo>
                    <a:pt x="1310" y="186"/>
                  </a:lnTo>
                  <a:lnTo>
                    <a:pt x="1315" y="186"/>
                  </a:lnTo>
                  <a:lnTo>
                    <a:pt x="1321" y="186"/>
                  </a:lnTo>
                  <a:lnTo>
                    <a:pt x="1327" y="191"/>
                  </a:lnTo>
                  <a:lnTo>
                    <a:pt x="1332" y="191"/>
                  </a:lnTo>
                  <a:lnTo>
                    <a:pt x="1338" y="196"/>
                  </a:lnTo>
                  <a:lnTo>
                    <a:pt x="1344" y="196"/>
                  </a:lnTo>
                  <a:lnTo>
                    <a:pt x="1349" y="196"/>
                  </a:lnTo>
                  <a:lnTo>
                    <a:pt x="1355" y="202"/>
                  </a:lnTo>
                  <a:lnTo>
                    <a:pt x="1361" y="202"/>
                  </a:lnTo>
                  <a:lnTo>
                    <a:pt x="1366" y="207"/>
                  </a:lnTo>
                  <a:lnTo>
                    <a:pt x="1372" y="212"/>
                  </a:lnTo>
                  <a:lnTo>
                    <a:pt x="1378" y="212"/>
                  </a:lnTo>
                  <a:lnTo>
                    <a:pt x="1383" y="212"/>
                  </a:lnTo>
                  <a:lnTo>
                    <a:pt x="1389" y="207"/>
                  </a:lnTo>
                  <a:lnTo>
                    <a:pt x="1395" y="202"/>
                  </a:lnTo>
                  <a:lnTo>
                    <a:pt x="1395" y="196"/>
                  </a:lnTo>
                  <a:lnTo>
                    <a:pt x="1400" y="191"/>
                  </a:lnTo>
                  <a:lnTo>
                    <a:pt x="1406" y="191"/>
                  </a:lnTo>
                  <a:lnTo>
                    <a:pt x="1412" y="191"/>
                  </a:lnTo>
                  <a:lnTo>
                    <a:pt x="1417" y="191"/>
                  </a:lnTo>
                  <a:lnTo>
                    <a:pt x="1423" y="191"/>
                  </a:lnTo>
                  <a:lnTo>
                    <a:pt x="1429" y="191"/>
                  </a:lnTo>
                  <a:lnTo>
                    <a:pt x="1434" y="191"/>
                  </a:lnTo>
                  <a:lnTo>
                    <a:pt x="1440" y="191"/>
                  </a:lnTo>
                  <a:lnTo>
                    <a:pt x="1446" y="191"/>
                  </a:lnTo>
                  <a:lnTo>
                    <a:pt x="1451" y="191"/>
                  </a:lnTo>
                  <a:lnTo>
                    <a:pt x="1457" y="191"/>
                  </a:lnTo>
                  <a:lnTo>
                    <a:pt x="1463" y="191"/>
                  </a:lnTo>
                  <a:lnTo>
                    <a:pt x="1468" y="191"/>
                  </a:lnTo>
                  <a:lnTo>
                    <a:pt x="1474" y="191"/>
                  </a:lnTo>
                  <a:lnTo>
                    <a:pt x="1480" y="191"/>
                  </a:lnTo>
                  <a:lnTo>
                    <a:pt x="1485" y="191"/>
                  </a:lnTo>
                  <a:lnTo>
                    <a:pt x="1491" y="191"/>
                  </a:lnTo>
                  <a:lnTo>
                    <a:pt x="1497" y="191"/>
                  </a:lnTo>
                  <a:lnTo>
                    <a:pt x="1502" y="191"/>
                  </a:lnTo>
                  <a:lnTo>
                    <a:pt x="1508" y="191"/>
                  </a:lnTo>
                  <a:lnTo>
                    <a:pt x="1514" y="191"/>
                  </a:lnTo>
                  <a:lnTo>
                    <a:pt x="1519" y="186"/>
                  </a:lnTo>
                  <a:lnTo>
                    <a:pt x="1525" y="186"/>
                  </a:lnTo>
                  <a:lnTo>
                    <a:pt x="1531" y="186"/>
                  </a:lnTo>
                  <a:lnTo>
                    <a:pt x="1536" y="186"/>
                  </a:lnTo>
                  <a:lnTo>
                    <a:pt x="1542" y="186"/>
                  </a:lnTo>
                  <a:lnTo>
                    <a:pt x="1548" y="186"/>
                  </a:lnTo>
                  <a:lnTo>
                    <a:pt x="1553" y="186"/>
                  </a:lnTo>
                  <a:lnTo>
                    <a:pt x="1559" y="186"/>
                  </a:lnTo>
                  <a:lnTo>
                    <a:pt x="1565" y="186"/>
                  </a:lnTo>
                  <a:lnTo>
                    <a:pt x="1570" y="186"/>
                  </a:lnTo>
                  <a:lnTo>
                    <a:pt x="1576" y="191"/>
                  </a:lnTo>
                  <a:lnTo>
                    <a:pt x="1582" y="191"/>
                  </a:lnTo>
                  <a:lnTo>
                    <a:pt x="1587" y="191"/>
                  </a:lnTo>
                  <a:lnTo>
                    <a:pt x="1593" y="191"/>
                  </a:lnTo>
                  <a:lnTo>
                    <a:pt x="1599" y="191"/>
                  </a:lnTo>
                  <a:lnTo>
                    <a:pt x="1604" y="191"/>
                  </a:lnTo>
                  <a:lnTo>
                    <a:pt x="1610" y="191"/>
                  </a:lnTo>
                  <a:lnTo>
                    <a:pt x="1616" y="191"/>
                  </a:lnTo>
                  <a:lnTo>
                    <a:pt x="1621" y="191"/>
                  </a:lnTo>
                  <a:lnTo>
                    <a:pt x="1627" y="191"/>
                  </a:lnTo>
                  <a:lnTo>
                    <a:pt x="1633" y="191"/>
                  </a:lnTo>
                  <a:lnTo>
                    <a:pt x="1638" y="191"/>
                  </a:lnTo>
                  <a:lnTo>
                    <a:pt x="1644" y="191"/>
                  </a:lnTo>
                  <a:lnTo>
                    <a:pt x="1650" y="186"/>
                  </a:lnTo>
                  <a:lnTo>
                    <a:pt x="1655" y="186"/>
                  </a:lnTo>
                  <a:lnTo>
                    <a:pt x="1661" y="186"/>
                  </a:lnTo>
                  <a:lnTo>
                    <a:pt x="1667" y="191"/>
                  </a:lnTo>
                  <a:lnTo>
                    <a:pt x="1672" y="191"/>
                  </a:lnTo>
                  <a:lnTo>
                    <a:pt x="1678" y="191"/>
                  </a:lnTo>
                  <a:lnTo>
                    <a:pt x="1684" y="191"/>
                  </a:lnTo>
                  <a:lnTo>
                    <a:pt x="1689" y="186"/>
                  </a:lnTo>
                  <a:lnTo>
                    <a:pt x="1695" y="186"/>
                  </a:lnTo>
                  <a:lnTo>
                    <a:pt x="1701" y="186"/>
                  </a:lnTo>
                  <a:lnTo>
                    <a:pt x="1706" y="186"/>
                  </a:lnTo>
                  <a:lnTo>
                    <a:pt x="1712" y="186"/>
                  </a:lnTo>
                  <a:lnTo>
                    <a:pt x="1718" y="180"/>
                  </a:lnTo>
                  <a:lnTo>
                    <a:pt x="1723" y="175"/>
                  </a:lnTo>
                  <a:lnTo>
                    <a:pt x="1723" y="170"/>
                  </a:lnTo>
                  <a:lnTo>
                    <a:pt x="1723" y="164"/>
                  </a:lnTo>
                  <a:lnTo>
                    <a:pt x="1729" y="159"/>
                  </a:lnTo>
                  <a:lnTo>
                    <a:pt x="1729" y="154"/>
                  </a:lnTo>
                  <a:lnTo>
                    <a:pt x="1735" y="149"/>
                  </a:lnTo>
                  <a:lnTo>
                    <a:pt x="1735" y="143"/>
                  </a:lnTo>
                  <a:lnTo>
                    <a:pt x="1740" y="138"/>
                  </a:lnTo>
                  <a:lnTo>
                    <a:pt x="1740" y="133"/>
                  </a:lnTo>
                  <a:lnTo>
                    <a:pt x="1740" y="127"/>
                  </a:lnTo>
                  <a:lnTo>
                    <a:pt x="1746" y="122"/>
                  </a:lnTo>
                  <a:lnTo>
                    <a:pt x="1746" y="117"/>
                  </a:lnTo>
                  <a:lnTo>
                    <a:pt x="1752" y="111"/>
                  </a:lnTo>
                  <a:lnTo>
                    <a:pt x="1752" y="106"/>
                  </a:lnTo>
                  <a:lnTo>
                    <a:pt x="1757" y="95"/>
                  </a:lnTo>
                  <a:lnTo>
                    <a:pt x="1757" y="90"/>
                  </a:lnTo>
                  <a:lnTo>
                    <a:pt x="1757" y="79"/>
                  </a:lnTo>
                  <a:lnTo>
                    <a:pt x="1763" y="74"/>
                  </a:lnTo>
                  <a:lnTo>
                    <a:pt x="1763" y="63"/>
                  </a:lnTo>
                  <a:lnTo>
                    <a:pt x="1769" y="53"/>
                  </a:lnTo>
                  <a:lnTo>
                    <a:pt x="1769" y="42"/>
                  </a:lnTo>
                  <a:lnTo>
                    <a:pt x="1774" y="37"/>
                  </a:lnTo>
                  <a:lnTo>
                    <a:pt x="1774" y="26"/>
                  </a:lnTo>
                  <a:lnTo>
                    <a:pt x="1774" y="16"/>
                  </a:lnTo>
                  <a:lnTo>
                    <a:pt x="1780" y="10"/>
                  </a:lnTo>
                  <a:lnTo>
                    <a:pt x="1786" y="5"/>
                  </a:lnTo>
                  <a:lnTo>
                    <a:pt x="1791" y="5"/>
                  </a:lnTo>
                  <a:lnTo>
                    <a:pt x="1797" y="5"/>
                  </a:lnTo>
                  <a:lnTo>
                    <a:pt x="1803" y="10"/>
                  </a:lnTo>
                  <a:lnTo>
                    <a:pt x="1809" y="10"/>
                  </a:lnTo>
                  <a:lnTo>
                    <a:pt x="1814" y="10"/>
                  </a:lnTo>
                  <a:lnTo>
                    <a:pt x="1820" y="10"/>
                  </a:lnTo>
                  <a:lnTo>
                    <a:pt x="1826" y="5"/>
                  </a:lnTo>
                  <a:lnTo>
                    <a:pt x="1831" y="10"/>
                  </a:lnTo>
                  <a:lnTo>
                    <a:pt x="1837" y="10"/>
                  </a:lnTo>
                  <a:lnTo>
                    <a:pt x="1843" y="10"/>
                  </a:lnTo>
                  <a:lnTo>
                    <a:pt x="1848" y="10"/>
                  </a:lnTo>
                  <a:lnTo>
                    <a:pt x="1854" y="10"/>
                  </a:lnTo>
                  <a:lnTo>
                    <a:pt x="1860" y="10"/>
                  </a:lnTo>
                  <a:lnTo>
                    <a:pt x="1865" y="10"/>
                  </a:lnTo>
                  <a:lnTo>
                    <a:pt x="1871" y="10"/>
                  </a:lnTo>
                  <a:lnTo>
                    <a:pt x="1877" y="10"/>
                  </a:lnTo>
                  <a:lnTo>
                    <a:pt x="1882" y="10"/>
                  </a:lnTo>
                  <a:lnTo>
                    <a:pt x="1888" y="10"/>
                  </a:lnTo>
                  <a:lnTo>
                    <a:pt x="1894" y="5"/>
                  </a:lnTo>
                  <a:lnTo>
                    <a:pt x="1899" y="5"/>
                  </a:lnTo>
                  <a:lnTo>
                    <a:pt x="1905" y="5"/>
                  </a:lnTo>
                  <a:lnTo>
                    <a:pt x="1911" y="5"/>
                  </a:lnTo>
                  <a:lnTo>
                    <a:pt x="1916" y="5"/>
                  </a:lnTo>
                  <a:lnTo>
                    <a:pt x="1922" y="5"/>
                  </a:lnTo>
                  <a:lnTo>
                    <a:pt x="1928" y="10"/>
                  </a:lnTo>
                  <a:lnTo>
                    <a:pt x="1933" y="10"/>
                  </a:lnTo>
                  <a:lnTo>
                    <a:pt x="1939" y="10"/>
                  </a:lnTo>
                  <a:lnTo>
                    <a:pt x="1945" y="5"/>
                  </a:lnTo>
                  <a:lnTo>
                    <a:pt x="1950" y="5"/>
                  </a:lnTo>
                  <a:lnTo>
                    <a:pt x="1956" y="5"/>
                  </a:lnTo>
                  <a:lnTo>
                    <a:pt x="1962" y="5"/>
                  </a:lnTo>
                  <a:lnTo>
                    <a:pt x="1967" y="5"/>
                  </a:lnTo>
                  <a:lnTo>
                    <a:pt x="1973" y="5"/>
                  </a:lnTo>
                  <a:lnTo>
                    <a:pt x="1979" y="5"/>
                  </a:lnTo>
                  <a:lnTo>
                    <a:pt x="1984" y="5"/>
                  </a:lnTo>
                  <a:lnTo>
                    <a:pt x="1990" y="5"/>
                  </a:lnTo>
                  <a:lnTo>
                    <a:pt x="1996" y="5"/>
                  </a:lnTo>
                  <a:lnTo>
                    <a:pt x="2001" y="5"/>
                  </a:lnTo>
                  <a:lnTo>
                    <a:pt x="2007" y="5"/>
                  </a:lnTo>
                  <a:lnTo>
                    <a:pt x="2013" y="5"/>
                  </a:lnTo>
                  <a:lnTo>
                    <a:pt x="2018" y="10"/>
                  </a:lnTo>
                  <a:lnTo>
                    <a:pt x="2024" y="10"/>
                  </a:lnTo>
                  <a:lnTo>
                    <a:pt x="2024" y="21"/>
                  </a:lnTo>
                  <a:lnTo>
                    <a:pt x="2030" y="32"/>
                  </a:lnTo>
                  <a:lnTo>
                    <a:pt x="2030" y="42"/>
                  </a:lnTo>
                  <a:lnTo>
                    <a:pt x="2035" y="48"/>
                  </a:lnTo>
                  <a:lnTo>
                    <a:pt x="2035" y="58"/>
                  </a:lnTo>
                  <a:lnTo>
                    <a:pt x="2035" y="69"/>
                  </a:lnTo>
                  <a:lnTo>
                    <a:pt x="2041" y="74"/>
                  </a:lnTo>
                  <a:lnTo>
                    <a:pt x="2047" y="74"/>
                  </a:lnTo>
                  <a:lnTo>
                    <a:pt x="2052" y="74"/>
                  </a:lnTo>
                  <a:lnTo>
                    <a:pt x="2058" y="74"/>
                  </a:lnTo>
                  <a:lnTo>
                    <a:pt x="2064" y="74"/>
                  </a:lnTo>
                  <a:lnTo>
                    <a:pt x="2069" y="74"/>
                  </a:lnTo>
                  <a:lnTo>
                    <a:pt x="2075" y="74"/>
                  </a:lnTo>
                  <a:lnTo>
                    <a:pt x="2081" y="74"/>
                  </a:lnTo>
                  <a:lnTo>
                    <a:pt x="2086" y="74"/>
                  </a:lnTo>
                  <a:lnTo>
                    <a:pt x="2092" y="74"/>
                  </a:lnTo>
                  <a:lnTo>
                    <a:pt x="2098" y="74"/>
                  </a:lnTo>
                  <a:lnTo>
                    <a:pt x="2103" y="79"/>
                  </a:lnTo>
                  <a:lnTo>
                    <a:pt x="2109" y="74"/>
                  </a:lnTo>
                  <a:lnTo>
                    <a:pt x="2115" y="74"/>
                  </a:lnTo>
                  <a:lnTo>
                    <a:pt x="2120" y="74"/>
                  </a:lnTo>
                  <a:lnTo>
                    <a:pt x="2126" y="74"/>
                  </a:lnTo>
                  <a:lnTo>
                    <a:pt x="2132" y="74"/>
                  </a:lnTo>
                  <a:lnTo>
                    <a:pt x="2137" y="69"/>
                  </a:lnTo>
                  <a:lnTo>
                    <a:pt x="2143" y="74"/>
                  </a:lnTo>
                  <a:lnTo>
                    <a:pt x="2149" y="74"/>
                  </a:lnTo>
                  <a:lnTo>
                    <a:pt x="2154" y="74"/>
                  </a:lnTo>
                  <a:lnTo>
                    <a:pt x="2160" y="74"/>
                  </a:lnTo>
                  <a:lnTo>
                    <a:pt x="2166" y="74"/>
                  </a:lnTo>
                  <a:lnTo>
                    <a:pt x="2171" y="74"/>
                  </a:lnTo>
                  <a:lnTo>
                    <a:pt x="2177" y="74"/>
                  </a:lnTo>
                  <a:lnTo>
                    <a:pt x="2183" y="74"/>
                  </a:lnTo>
                  <a:lnTo>
                    <a:pt x="2188" y="74"/>
                  </a:lnTo>
                  <a:lnTo>
                    <a:pt x="2194" y="74"/>
                  </a:lnTo>
                  <a:lnTo>
                    <a:pt x="2200" y="74"/>
                  </a:lnTo>
                  <a:lnTo>
                    <a:pt x="2205" y="74"/>
                  </a:lnTo>
                  <a:lnTo>
                    <a:pt x="2211" y="74"/>
                  </a:lnTo>
                  <a:lnTo>
                    <a:pt x="2217" y="74"/>
                  </a:lnTo>
                  <a:lnTo>
                    <a:pt x="2222" y="74"/>
                  </a:lnTo>
                  <a:lnTo>
                    <a:pt x="2228" y="74"/>
                  </a:lnTo>
                  <a:lnTo>
                    <a:pt x="2234" y="79"/>
                  </a:lnTo>
                  <a:lnTo>
                    <a:pt x="2239" y="74"/>
                  </a:lnTo>
                  <a:lnTo>
                    <a:pt x="2245" y="74"/>
                  </a:lnTo>
                  <a:lnTo>
                    <a:pt x="2251" y="74"/>
                  </a:lnTo>
                  <a:lnTo>
                    <a:pt x="2256" y="69"/>
                  </a:lnTo>
                  <a:lnTo>
                    <a:pt x="2262" y="69"/>
                  </a:lnTo>
                  <a:lnTo>
                    <a:pt x="2268" y="69"/>
                  </a:lnTo>
                  <a:lnTo>
                    <a:pt x="2273" y="69"/>
                  </a:lnTo>
                  <a:lnTo>
                    <a:pt x="2279" y="74"/>
                  </a:lnTo>
                  <a:lnTo>
                    <a:pt x="2285" y="74"/>
                  </a:lnTo>
                  <a:lnTo>
                    <a:pt x="2290" y="74"/>
                  </a:lnTo>
                  <a:lnTo>
                    <a:pt x="2296" y="74"/>
                  </a:lnTo>
                  <a:lnTo>
                    <a:pt x="2302" y="74"/>
                  </a:lnTo>
                  <a:lnTo>
                    <a:pt x="2307" y="74"/>
                  </a:lnTo>
                  <a:lnTo>
                    <a:pt x="2313" y="74"/>
                  </a:lnTo>
                  <a:lnTo>
                    <a:pt x="2319" y="74"/>
                  </a:lnTo>
                  <a:lnTo>
                    <a:pt x="2324" y="74"/>
                  </a:lnTo>
                  <a:lnTo>
                    <a:pt x="2330" y="74"/>
                  </a:lnTo>
                  <a:lnTo>
                    <a:pt x="2336" y="74"/>
                  </a:lnTo>
                  <a:lnTo>
                    <a:pt x="2341" y="74"/>
                  </a:lnTo>
                  <a:lnTo>
                    <a:pt x="2347" y="74"/>
                  </a:lnTo>
                  <a:lnTo>
                    <a:pt x="2353" y="74"/>
                  </a:lnTo>
                  <a:lnTo>
                    <a:pt x="2358" y="74"/>
                  </a:lnTo>
                  <a:lnTo>
                    <a:pt x="2364" y="74"/>
                  </a:lnTo>
                  <a:lnTo>
                    <a:pt x="2370" y="74"/>
                  </a:lnTo>
                  <a:lnTo>
                    <a:pt x="2375" y="79"/>
                  </a:lnTo>
                  <a:lnTo>
                    <a:pt x="2381" y="74"/>
                  </a:lnTo>
                  <a:lnTo>
                    <a:pt x="2387" y="74"/>
                  </a:lnTo>
                  <a:lnTo>
                    <a:pt x="2392" y="74"/>
                  </a:lnTo>
                  <a:lnTo>
                    <a:pt x="2398" y="74"/>
                  </a:lnTo>
                  <a:lnTo>
                    <a:pt x="2404" y="69"/>
                  </a:lnTo>
                  <a:lnTo>
                    <a:pt x="2409" y="74"/>
                  </a:lnTo>
                  <a:lnTo>
                    <a:pt x="2415" y="74"/>
                  </a:lnTo>
                  <a:lnTo>
                    <a:pt x="2421" y="74"/>
                  </a:lnTo>
                  <a:lnTo>
                    <a:pt x="2426" y="74"/>
                  </a:lnTo>
                  <a:lnTo>
                    <a:pt x="2432" y="79"/>
                  </a:lnTo>
                  <a:lnTo>
                    <a:pt x="2438" y="79"/>
                  </a:lnTo>
                  <a:lnTo>
                    <a:pt x="2444" y="74"/>
                  </a:lnTo>
                  <a:lnTo>
                    <a:pt x="2449" y="74"/>
                  </a:lnTo>
                  <a:lnTo>
                    <a:pt x="2455" y="74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57" name="Freeform 249"/>
            <p:cNvSpPr>
              <a:spLocks/>
            </p:cNvSpPr>
            <p:nvPr/>
          </p:nvSpPr>
          <p:spPr bwMode="auto">
            <a:xfrm>
              <a:off x="536" y="1255"/>
              <a:ext cx="2455" cy="1409"/>
            </a:xfrm>
            <a:custGeom>
              <a:avLst/>
              <a:gdLst>
                <a:gd name="T0" fmla="*/ 34 w 2455"/>
                <a:gd name="T1" fmla="*/ 277 h 1409"/>
                <a:gd name="T2" fmla="*/ 74 w 2455"/>
                <a:gd name="T3" fmla="*/ 293 h 1409"/>
                <a:gd name="T4" fmla="*/ 108 w 2455"/>
                <a:gd name="T5" fmla="*/ 633 h 1409"/>
                <a:gd name="T6" fmla="*/ 136 w 2455"/>
                <a:gd name="T7" fmla="*/ 585 h 1409"/>
                <a:gd name="T8" fmla="*/ 170 w 2455"/>
                <a:gd name="T9" fmla="*/ 261 h 1409"/>
                <a:gd name="T10" fmla="*/ 210 w 2455"/>
                <a:gd name="T11" fmla="*/ 277 h 1409"/>
                <a:gd name="T12" fmla="*/ 266 w 2455"/>
                <a:gd name="T13" fmla="*/ 319 h 1409"/>
                <a:gd name="T14" fmla="*/ 329 w 2455"/>
                <a:gd name="T15" fmla="*/ 309 h 1409"/>
                <a:gd name="T16" fmla="*/ 385 w 2455"/>
                <a:gd name="T17" fmla="*/ 287 h 1409"/>
                <a:gd name="T18" fmla="*/ 414 w 2455"/>
                <a:gd name="T19" fmla="*/ 224 h 1409"/>
                <a:gd name="T20" fmla="*/ 442 w 2455"/>
                <a:gd name="T21" fmla="*/ 154 h 1409"/>
                <a:gd name="T22" fmla="*/ 482 w 2455"/>
                <a:gd name="T23" fmla="*/ 96 h 1409"/>
                <a:gd name="T24" fmla="*/ 521 w 2455"/>
                <a:gd name="T25" fmla="*/ 54 h 1409"/>
                <a:gd name="T26" fmla="*/ 578 w 2455"/>
                <a:gd name="T27" fmla="*/ 16 h 1409"/>
                <a:gd name="T28" fmla="*/ 629 w 2455"/>
                <a:gd name="T29" fmla="*/ 69 h 1409"/>
                <a:gd name="T30" fmla="*/ 669 w 2455"/>
                <a:gd name="T31" fmla="*/ 133 h 1409"/>
                <a:gd name="T32" fmla="*/ 697 w 2455"/>
                <a:gd name="T33" fmla="*/ 213 h 1409"/>
                <a:gd name="T34" fmla="*/ 731 w 2455"/>
                <a:gd name="T35" fmla="*/ 277 h 1409"/>
                <a:gd name="T36" fmla="*/ 760 w 2455"/>
                <a:gd name="T37" fmla="*/ 340 h 1409"/>
                <a:gd name="T38" fmla="*/ 805 w 2455"/>
                <a:gd name="T39" fmla="*/ 367 h 1409"/>
                <a:gd name="T40" fmla="*/ 867 w 2455"/>
                <a:gd name="T41" fmla="*/ 394 h 1409"/>
                <a:gd name="T42" fmla="*/ 913 w 2455"/>
                <a:gd name="T43" fmla="*/ 340 h 1409"/>
                <a:gd name="T44" fmla="*/ 947 w 2455"/>
                <a:gd name="T45" fmla="*/ 277 h 1409"/>
                <a:gd name="T46" fmla="*/ 969 w 2455"/>
                <a:gd name="T47" fmla="*/ 202 h 1409"/>
                <a:gd name="T48" fmla="*/ 1009 w 2455"/>
                <a:gd name="T49" fmla="*/ 144 h 1409"/>
                <a:gd name="T50" fmla="*/ 1037 w 2455"/>
                <a:gd name="T51" fmla="*/ 85 h 1409"/>
                <a:gd name="T52" fmla="*/ 1083 w 2455"/>
                <a:gd name="T53" fmla="*/ 27 h 1409"/>
                <a:gd name="T54" fmla="*/ 1128 w 2455"/>
                <a:gd name="T55" fmla="*/ 27 h 1409"/>
                <a:gd name="T56" fmla="*/ 1174 w 2455"/>
                <a:gd name="T57" fmla="*/ 91 h 1409"/>
                <a:gd name="T58" fmla="*/ 1202 w 2455"/>
                <a:gd name="T59" fmla="*/ 149 h 1409"/>
                <a:gd name="T60" fmla="*/ 1236 w 2455"/>
                <a:gd name="T61" fmla="*/ 213 h 1409"/>
                <a:gd name="T62" fmla="*/ 1276 w 2455"/>
                <a:gd name="T63" fmla="*/ 224 h 1409"/>
                <a:gd name="T64" fmla="*/ 1298 w 2455"/>
                <a:gd name="T65" fmla="*/ 622 h 1409"/>
                <a:gd name="T66" fmla="*/ 1327 w 2455"/>
                <a:gd name="T67" fmla="*/ 994 h 1409"/>
                <a:gd name="T68" fmla="*/ 1355 w 2455"/>
                <a:gd name="T69" fmla="*/ 856 h 1409"/>
                <a:gd name="T70" fmla="*/ 1383 w 2455"/>
                <a:gd name="T71" fmla="*/ 686 h 1409"/>
                <a:gd name="T72" fmla="*/ 1412 w 2455"/>
                <a:gd name="T73" fmla="*/ 1005 h 1409"/>
                <a:gd name="T74" fmla="*/ 1451 w 2455"/>
                <a:gd name="T75" fmla="*/ 984 h 1409"/>
                <a:gd name="T76" fmla="*/ 1508 w 2455"/>
                <a:gd name="T77" fmla="*/ 1015 h 1409"/>
                <a:gd name="T78" fmla="*/ 1548 w 2455"/>
                <a:gd name="T79" fmla="*/ 1074 h 1409"/>
                <a:gd name="T80" fmla="*/ 1582 w 2455"/>
                <a:gd name="T81" fmla="*/ 1015 h 1409"/>
                <a:gd name="T82" fmla="*/ 1633 w 2455"/>
                <a:gd name="T83" fmla="*/ 1015 h 1409"/>
                <a:gd name="T84" fmla="*/ 1695 w 2455"/>
                <a:gd name="T85" fmla="*/ 1031 h 1409"/>
                <a:gd name="T86" fmla="*/ 1735 w 2455"/>
                <a:gd name="T87" fmla="*/ 1387 h 1409"/>
                <a:gd name="T88" fmla="*/ 1757 w 2455"/>
                <a:gd name="T89" fmla="*/ 973 h 1409"/>
                <a:gd name="T90" fmla="*/ 1791 w 2455"/>
                <a:gd name="T91" fmla="*/ 580 h 1409"/>
                <a:gd name="T92" fmla="*/ 1843 w 2455"/>
                <a:gd name="T93" fmla="*/ 590 h 1409"/>
                <a:gd name="T94" fmla="*/ 1888 w 2455"/>
                <a:gd name="T95" fmla="*/ 601 h 1409"/>
                <a:gd name="T96" fmla="*/ 1945 w 2455"/>
                <a:gd name="T97" fmla="*/ 590 h 1409"/>
                <a:gd name="T98" fmla="*/ 1996 w 2455"/>
                <a:gd name="T99" fmla="*/ 564 h 1409"/>
                <a:gd name="T100" fmla="*/ 2035 w 2455"/>
                <a:gd name="T101" fmla="*/ 835 h 1409"/>
                <a:gd name="T102" fmla="*/ 2081 w 2455"/>
                <a:gd name="T103" fmla="*/ 914 h 1409"/>
                <a:gd name="T104" fmla="*/ 2126 w 2455"/>
                <a:gd name="T105" fmla="*/ 920 h 1409"/>
                <a:gd name="T106" fmla="*/ 2177 w 2455"/>
                <a:gd name="T107" fmla="*/ 936 h 1409"/>
                <a:gd name="T108" fmla="*/ 2228 w 2455"/>
                <a:gd name="T109" fmla="*/ 941 h 1409"/>
                <a:gd name="T110" fmla="*/ 2256 w 2455"/>
                <a:gd name="T111" fmla="*/ 898 h 1409"/>
                <a:gd name="T112" fmla="*/ 2313 w 2455"/>
                <a:gd name="T113" fmla="*/ 914 h 1409"/>
                <a:gd name="T114" fmla="*/ 2364 w 2455"/>
                <a:gd name="T115" fmla="*/ 930 h 1409"/>
                <a:gd name="T116" fmla="*/ 2404 w 2455"/>
                <a:gd name="T117" fmla="*/ 904 h 1409"/>
                <a:gd name="T118" fmla="*/ 2449 w 2455"/>
                <a:gd name="T119" fmla="*/ 936 h 140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55"/>
                <a:gd name="T181" fmla="*/ 0 h 1409"/>
                <a:gd name="T182" fmla="*/ 2455 w 2455"/>
                <a:gd name="T183" fmla="*/ 1409 h 140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55" h="1409">
                  <a:moveTo>
                    <a:pt x="0" y="224"/>
                  </a:moveTo>
                  <a:lnTo>
                    <a:pt x="6" y="229"/>
                  </a:lnTo>
                  <a:lnTo>
                    <a:pt x="11" y="234"/>
                  </a:lnTo>
                  <a:lnTo>
                    <a:pt x="17" y="245"/>
                  </a:lnTo>
                  <a:lnTo>
                    <a:pt x="17" y="261"/>
                  </a:lnTo>
                  <a:lnTo>
                    <a:pt x="17" y="271"/>
                  </a:lnTo>
                  <a:lnTo>
                    <a:pt x="23" y="282"/>
                  </a:lnTo>
                  <a:lnTo>
                    <a:pt x="23" y="293"/>
                  </a:lnTo>
                  <a:lnTo>
                    <a:pt x="28" y="287"/>
                  </a:lnTo>
                  <a:lnTo>
                    <a:pt x="28" y="282"/>
                  </a:lnTo>
                  <a:lnTo>
                    <a:pt x="34" y="277"/>
                  </a:lnTo>
                  <a:lnTo>
                    <a:pt x="34" y="282"/>
                  </a:lnTo>
                  <a:lnTo>
                    <a:pt x="34" y="287"/>
                  </a:lnTo>
                  <a:lnTo>
                    <a:pt x="40" y="293"/>
                  </a:lnTo>
                  <a:lnTo>
                    <a:pt x="45" y="287"/>
                  </a:lnTo>
                  <a:lnTo>
                    <a:pt x="45" y="293"/>
                  </a:lnTo>
                  <a:lnTo>
                    <a:pt x="51" y="298"/>
                  </a:lnTo>
                  <a:lnTo>
                    <a:pt x="51" y="293"/>
                  </a:lnTo>
                  <a:lnTo>
                    <a:pt x="57" y="287"/>
                  </a:lnTo>
                  <a:lnTo>
                    <a:pt x="62" y="293"/>
                  </a:lnTo>
                  <a:lnTo>
                    <a:pt x="68" y="287"/>
                  </a:lnTo>
                  <a:lnTo>
                    <a:pt x="74" y="293"/>
                  </a:lnTo>
                  <a:lnTo>
                    <a:pt x="79" y="293"/>
                  </a:lnTo>
                  <a:lnTo>
                    <a:pt x="85" y="293"/>
                  </a:lnTo>
                  <a:lnTo>
                    <a:pt x="91" y="298"/>
                  </a:lnTo>
                  <a:lnTo>
                    <a:pt x="91" y="346"/>
                  </a:lnTo>
                  <a:lnTo>
                    <a:pt x="96" y="394"/>
                  </a:lnTo>
                  <a:lnTo>
                    <a:pt x="96" y="441"/>
                  </a:lnTo>
                  <a:lnTo>
                    <a:pt x="102" y="489"/>
                  </a:lnTo>
                  <a:lnTo>
                    <a:pt x="102" y="542"/>
                  </a:lnTo>
                  <a:lnTo>
                    <a:pt x="108" y="590"/>
                  </a:lnTo>
                  <a:lnTo>
                    <a:pt x="108" y="612"/>
                  </a:lnTo>
                  <a:lnTo>
                    <a:pt x="108" y="633"/>
                  </a:lnTo>
                  <a:lnTo>
                    <a:pt x="113" y="659"/>
                  </a:lnTo>
                  <a:lnTo>
                    <a:pt x="113" y="675"/>
                  </a:lnTo>
                  <a:lnTo>
                    <a:pt x="119" y="686"/>
                  </a:lnTo>
                  <a:lnTo>
                    <a:pt x="119" y="691"/>
                  </a:lnTo>
                  <a:lnTo>
                    <a:pt x="125" y="686"/>
                  </a:lnTo>
                  <a:lnTo>
                    <a:pt x="125" y="675"/>
                  </a:lnTo>
                  <a:lnTo>
                    <a:pt x="130" y="665"/>
                  </a:lnTo>
                  <a:lnTo>
                    <a:pt x="130" y="654"/>
                  </a:lnTo>
                  <a:lnTo>
                    <a:pt x="130" y="633"/>
                  </a:lnTo>
                  <a:lnTo>
                    <a:pt x="136" y="606"/>
                  </a:lnTo>
                  <a:lnTo>
                    <a:pt x="136" y="585"/>
                  </a:lnTo>
                  <a:lnTo>
                    <a:pt x="142" y="553"/>
                  </a:lnTo>
                  <a:lnTo>
                    <a:pt x="142" y="516"/>
                  </a:lnTo>
                  <a:lnTo>
                    <a:pt x="147" y="479"/>
                  </a:lnTo>
                  <a:lnTo>
                    <a:pt x="147" y="441"/>
                  </a:lnTo>
                  <a:lnTo>
                    <a:pt x="147" y="410"/>
                  </a:lnTo>
                  <a:lnTo>
                    <a:pt x="153" y="378"/>
                  </a:lnTo>
                  <a:lnTo>
                    <a:pt x="153" y="335"/>
                  </a:lnTo>
                  <a:lnTo>
                    <a:pt x="159" y="293"/>
                  </a:lnTo>
                  <a:lnTo>
                    <a:pt x="159" y="271"/>
                  </a:lnTo>
                  <a:lnTo>
                    <a:pt x="164" y="266"/>
                  </a:lnTo>
                  <a:lnTo>
                    <a:pt x="170" y="261"/>
                  </a:lnTo>
                  <a:lnTo>
                    <a:pt x="176" y="255"/>
                  </a:lnTo>
                  <a:lnTo>
                    <a:pt x="181" y="250"/>
                  </a:lnTo>
                  <a:lnTo>
                    <a:pt x="181" y="245"/>
                  </a:lnTo>
                  <a:lnTo>
                    <a:pt x="187" y="250"/>
                  </a:lnTo>
                  <a:lnTo>
                    <a:pt x="187" y="255"/>
                  </a:lnTo>
                  <a:lnTo>
                    <a:pt x="193" y="261"/>
                  </a:lnTo>
                  <a:lnTo>
                    <a:pt x="198" y="255"/>
                  </a:lnTo>
                  <a:lnTo>
                    <a:pt x="198" y="261"/>
                  </a:lnTo>
                  <a:lnTo>
                    <a:pt x="204" y="266"/>
                  </a:lnTo>
                  <a:lnTo>
                    <a:pt x="204" y="271"/>
                  </a:lnTo>
                  <a:lnTo>
                    <a:pt x="210" y="277"/>
                  </a:lnTo>
                  <a:lnTo>
                    <a:pt x="210" y="271"/>
                  </a:lnTo>
                  <a:lnTo>
                    <a:pt x="215" y="277"/>
                  </a:lnTo>
                  <a:lnTo>
                    <a:pt x="221" y="282"/>
                  </a:lnTo>
                  <a:lnTo>
                    <a:pt x="227" y="287"/>
                  </a:lnTo>
                  <a:lnTo>
                    <a:pt x="232" y="293"/>
                  </a:lnTo>
                  <a:lnTo>
                    <a:pt x="238" y="298"/>
                  </a:lnTo>
                  <a:lnTo>
                    <a:pt x="244" y="303"/>
                  </a:lnTo>
                  <a:lnTo>
                    <a:pt x="249" y="303"/>
                  </a:lnTo>
                  <a:lnTo>
                    <a:pt x="255" y="309"/>
                  </a:lnTo>
                  <a:lnTo>
                    <a:pt x="261" y="314"/>
                  </a:lnTo>
                  <a:lnTo>
                    <a:pt x="266" y="319"/>
                  </a:lnTo>
                  <a:lnTo>
                    <a:pt x="272" y="314"/>
                  </a:lnTo>
                  <a:lnTo>
                    <a:pt x="278" y="314"/>
                  </a:lnTo>
                  <a:lnTo>
                    <a:pt x="283" y="319"/>
                  </a:lnTo>
                  <a:lnTo>
                    <a:pt x="289" y="319"/>
                  </a:lnTo>
                  <a:lnTo>
                    <a:pt x="295" y="319"/>
                  </a:lnTo>
                  <a:lnTo>
                    <a:pt x="300" y="314"/>
                  </a:lnTo>
                  <a:lnTo>
                    <a:pt x="306" y="309"/>
                  </a:lnTo>
                  <a:lnTo>
                    <a:pt x="312" y="314"/>
                  </a:lnTo>
                  <a:lnTo>
                    <a:pt x="317" y="309"/>
                  </a:lnTo>
                  <a:lnTo>
                    <a:pt x="323" y="314"/>
                  </a:lnTo>
                  <a:lnTo>
                    <a:pt x="329" y="309"/>
                  </a:lnTo>
                  <a:lnTo>
                    <a:pt x="334" y="309"/>
                  </a:lnTo>
                  <a:lnTo>
                    <a:pt x="340" y="309"/>
                  </a:lnTo>
                  <a:lnTo>
                    <a:pt x="346" y="303"/>
                  </a:lnTo>
                  <a:lnTo>
                    <a:pt x="351" y="298"/>
                  </a:lnTo>
                  <a:lnTo>
                    <a:pt x="357" y="298"/>
                  </a:lnTo>
                  <a:lnTo>
                    <a:pt x="363" y="314"/>
                  </a:lnTo>
                  <a:lnTo>
                    <a:pt x="368" y="309"/>
                  </a:lnTo>
                  <a:lnTo>
                    <a:pt x="374" y="303"/>
                  </a:lnTo>
                  <a:lnTo>
                    <a:pt x="380" y="298"/>
                  </a:lnTo>
                  <a:lnTo>
                    <a:pt x="385" y="293"/>
                  </a:lnTo>
                  <a:lnTo>
                    <a:pt x="385" y="287"/>
                  </a:lnTo>
                  <a:lnTo>
                    <a:pt x="385" y="282"/>
                  </a:lnTo>
                  <a:lnTo>
                    <a:pt x="391" y="277"/>
                  </a:lnTo>
                  <a:lnTo>
                    <a:pt x="391" y="271"/>
                  </a:lnTo>
                  <a:lnTo>
                    <a:pt x="397" y="266"/>
                  </a:lnTo>
                  <a:lnTo>
                    <a:pt x="402" y="255"/>
                  </a:lnTo>
                  <a:lnTo>
                    <a:pt x="402" y="250"/>
                  </a:lnTo>
                  <a:lnTo>
                    <a:pt x="402" y="245"/>
                  </a:lnTo>
                  <a:lnTo>
                    <a:pt x="408" y="240"/>
                  </a:lnTo>
                  <a:lnTo>
                    <a:pt x="408" y="234"/>
                  </a:lnTo>
                  <a:lnTo>
                    <a:pt x="414" y="229"/>
                  </a:lnTo>
                  <a:lnTo>
                    <a:pt x="414" y="224"/>
                  </a:lnTo>
                  <a:lnTo>
                    <a:pt x="419" y="218"/>
                  </a:lnTo>
                  <a:lnTo>
                    <a:pt x="419" y="213"/>
                  </a:lnTo>
                  <a:lnTo>
                    <a:pt x="425" y="208"/>
                  </a:lnTo>
                  <a:lnTo>
                    <a:pt x="425" y="202"/>
                  </a:lnTo>
                  <a:lnTo>
                    <a:pt x="431" y="197"/>
                  </a:lnTo>
                  <a:lnTo>
                    <a:pt x="431" y="192"/>
                  </a:lnTo>
                  <a:lnTo>
                    <a:pt x="436" y="186"/>
                  </a:lnTo>
                  <a:lnTo>
                    <a:pt x="436" y="176"/>
                  </a:lnTo>
                  <a:lnTo>
                    <a:pt x="442" y="170"/>
                  </a:lnTo>
                  <a:lnTo>
                    <a:pt x="442" y="165"/>
                  </a:lnTo>
                  <a:lnTo>
                    <a:pt x="442" y="154"/>
                  </a:lnTo>
                  <a:lnTo>
                    <a:pt x="448" y="149"/>
                  </a:lnTo>
                  <a:lnTo>
                    <a:pt x="448" y="144"/>
                  </a:lnTo>
                  <a:lnTo>
                    <a:pt x="453" y="139"/>
                  </a:lnTo>
                  <a:lnTo>
                    <a:pt x="453" y="133"/>
                  </a:lnTo>
                  <a:lnTo>
                    <a:pt x="459" y="128"/>
                  </a:lnTo>
                  <a:lnTo>
                    <a:pt x="459" y="123"/>
                  </a:lnTo>
                  <a:lnTo>
                    <a:pt x="465" y="117"/>
                  </a:lnTo>
                  <a:lnTo>
                    <a:pt x="465" y="112"/>
                  </a:lnTo>
                  <a:lnTo>
                    <a:pt x="470" y="107"/>
                  </a:lnTo>
                  <a:lnTo>
                    <a:pt x="476" y="101"/>
                  </a:lnTo>
                  <a:lnTo>
                    <a:pt x="482" y="96"/>
                  </a:lnTo>
                  <a:lnTo>
                    <a:pt x="487" y="96"/>
                  </a:lnTo>
                  <a:lnTo>
                    <a:pt x="493" y="101"/>
                  </a:lnTo>
                  <a:lnTo>
                    <a:pt x="499" y="107"/>
                  </a:lnTo>
                  <a:lnTo>
                    <a:pt x="504" y="101"/>
                  </a:lnTo>
                  <a:lnTo>
                    <a:pt x="510" y="96"/>
                  </a:lnTo>
                  <a:lnTo>
                    <a:pt x="510" y="85"/>
                  </a:lnTo>
                  <a:lnTo>
                    <a:pt x="510" y="80"/>
                  </a:lnTo>
                  <a:lnTo>
                    <a:pt x="516" y="75"/>
                  </a:lnTo>
                  <a:lnTo>
                    <a:pt x="516" y="69"/>
                  </a:lnTo>
                  <a:lnTo>
                    <a:pt x="521" y="59"/>
                  </a:lnTo>
                  <a:lnTo>
                    <a:pt x="521" y="54"/>
                  </a:lnTo>
                  <a:lnTo>
                    <a:pt x="527" y="48"/>
                  </a:lnTo>
                  <a:lnTo>
                    <a:pt x="533" y="48"/>
                  </a:lnTo>
                  <a:lnTo>
                    <a:pt x="539" y="38"/>
                  </a:lnTo>
                  <a:lnTo>
                    <a:pt x="539" y="27"/>
                  </a:lnTo>
                  <a:lnTo>
                    <a:pt x="544" y="22"/>
                  </a:lnTo>
                  <a:lnTo>
                    <a:pt x="550" y="16"/>
                  </a:lnTo>
                  <a:lnTo>
                    <a:pt x="556" y="11"/>
                  </a:lnTo>
                  <a:lnTo>
                    <a:pt x="561" y="11"/>
                  </a:lnTo>
                  <a:lnTo>
                    <a:pt x="567" y="11"/>
                  </a:lnTo>
                  <a:lnTo>
                    <a:pt x="573" y="16"/>
                  </a:lnTo>
                  <a:lnTo>
                    <a:pt x="578" y="16"/>
                  </a:lnTo>
                  <a:lnTo>
                    <a:pt x="584" y="22"/>
                  </a:lnTo>
                  <a:lnTo>
                    <a:pt x="590" y="22"/>
                  </a:lnTo>
                  <a:lnTo>
                    <a:pt x="595" y="27"/>
                  </a:lnTo>
                  <a:lnTo>
                    <a:pt x="601" y="32"/>
                  </a:lnTo>
                  <a:lnTo>
                    <a:pt x="607" y="38"/>
                  </a:lnTo>
                  <a:lnTo>
                    <a:pt x="612" y="43"/>
                  </a:lnTo>
                  <a:lnTo>
                    <a:pt x="612" y="48"/>
                  </a:lnTo>
                  <a:lnTo>
                    <a:pt x="618" y="54"/>
                  </a:lnTo>
                  <a:lnTo>
                    <a:pt x="624" y="59"/>
                  </a:lnTo>
                  <a:lnTo>
                    <a:pt x="624" y="64"/>
                  </a:lnTo>
                  <a:lnTo>
                    <a:pt x="629" y="69"/>
                  </a:lnTo>
                  <a:lnTo>
                    <a:pt x="635" y="75"/>
                  </a:lnTo>
                  <a:lnTo>
                    <a:pt x="641" y="80"/>
                  </a:lnTo>
                  <a:lnTo>
                    <a:pt x="641" y="85"/>
                  </a:lnTo>
                  <a:lnTo>
                    <a:pt x="646" y="91"/>
                  </a:lnTo>
                  <a:lnTo>
                    <a:pt x="652" y="91"/>
                  </a:lnTo>
                  <a:lnTo>
                    <a:pt x="658" y="96"/>
                  </a:lnTo>
                  <a:lnTo>
                    <a:pt x="658" y="101"/>
                  </a:lnTo>
                  <a:lnTo>
                    <a:pt x="663" y="107"/>
                  </a:lnTo>
                  <a:lnTo>
                    <a:pt x="663" y="117"/>
                  </a:lnTo>
                  <a:lnTo>
                    <a:pt x="669" y="123"/>
                  </a:lnTo>
                  <a:lnTo>
                    <a:pt x="669" y="133"/>
                  </a:lnTo>
                  <a:lnTo>
                    <a:pt x="675" y="139"/>
                  </a:lnTo>
                  <a:lnTo>
                    <a:pt x="675" y="144"/>
                  </a:lnTo>
                  <a:lnTo>
                    <a:pt x="680" y="154"/>
                  </a:lnTo>
                  <a:lnTo>
                    <a:pt x="680" y="160"/>
                  </a:lnTo>
                  <a:lnTo>
                    <a:pt x="680" y="170"/>
                  </a:lnTo>
                  <a:lnTo>
                    <a:pt x="686" y="176"/>
                  </a:lnTo>
                  <a:lnTo>
                    <a:pt x="686" y="186"/>
                  </a:lnTo>
                  <a:lnTo>
                    <a:pt x="692" y="192"/>
                  </a:lnTo>
                  <a:lnTo>
                    <a:pt x="692" y="197"/>
                  </a:lnTo>
                  <a:lnTo>
                    <a:pt x="697" y="208"/>
                  </a:lnTo>
                  <a:lnTo>
                    <a:pt x="697" y="213"/>
                  </a:lnTo>
                  <a:lnTo>
                    <a:pt x="703" y="218"/>
                  </a:lnTo>
                  <a:lnTo>
                    <a:pt x="703" y="224"/>
                  </a:lnTo>
                  <a:lnTo>
                    <a:pt x="709" y="229"/>
                  </a:lnTo>
                  <a:lnTo>
                    <a:pt x="714" y="234"/>
                  </a:lnTo>
                  <a:lnTo>
                    <a:pt x="720" y="240"/>
                  </a:lnTo>
                  <a:lnTo>
                    <a:pt x="720" y="245"/>
                  </a:lnTo>
                  <a:lnTo>
                    <a:pt x="726" y="250"/>
                  </a:lnTo>
                  <a:lnTo>
                    <a:pt x="726" y="255"/>
                  </a:lnTo>
                  <a:lnTo>
                    <a:pt x="731" y="261"/>
                  </a:lnTo>
                  <a:lnTo>
                    <a:pt x="731" y="271"/>
                  </a:lnTo>
                  <a:lnTo>
                    <a:pt x="731" y="277"/>
                  </a:lnTo>
                  <a:lnTo>
                    <a:pt x="737" y="282"/>
                  </a:lnTo>
                  <a:lnTo>
                    <a:pt x="737" y="287"/>
                  </a:lnTo>
                  <a:lnTo>
                    <a:pt x="743" y="298"/>
                  </a:lnTo>
                  <a:lnTo>
                    <a:pt x="743" y="303"/>
                  </a:lnTo>
                  <a:lnTo>
                    <a:pt x="748" y="309"/>
                  </a:lnTo>
                  <a:lnTo>
                    <a:pt x="748" y="314"/>
                  </a:lnTo>
                  <a:lnTo>
                    <a:pt x="748" y="319"/>
                  </a:lnTo>
                  <a:lnTo>
                    <a:pt x="754" y="325"/>
                  </a:lnTo>
                  <a:lnTo>
                    <a:pt x="754" y="330"/>
                  </a:lnTo>
                  <a:lnTo>
                    <a:pt x="760" y="335"/>
                  </a:lnTo>
                  <a:lnTo>
                    <a:pt x="760" y="340"/>
                  </a:lnTo>
                  <a:lnTo>
                    <a:pt x="765" y="346"/>
                  </a:lnTo>
                  <a:lnTo>
                    <a:pt x="765" y="351"/>
                  </a:lnTo>
                  <a:lnTo>
                    <a:pt x="771" y="356"/>
                  </a:lnTo>
                  <a:lnTo>
                    <a:pt x="771" y="362"/>
                  </a:lnTo>
                  <a:lnTo>
                    <a:pt x="777" y="367"/>
                  </a:lnTo>
                  <a:lnTo>
                    <a:pt x="777" y="372"/>
                  </a:lnTo>
                  <a:lnTo>
                    <a:pt x="782" y="378"/>
                  </a:lnTo>
                  <a:lnTo>
                    <a:pt x="788" y="383"/>
                  </a:lnTo>
                  <a:lnTo>
                    <a:pt x="794" y="378"/>
                  </a:lnTo>
                  <a:lnTo>
                    <a:pt x="799" y="372"/>
                  </a:lnTo>
                  <a:lnTo>
                    <a:pt x="805" y="367"/>
                  </a:lnTo>
                  <a:lnTo>
                    <a:pt x="811" y="362"/>
                  </a:lnTo>
                  <a:lnTo>
                    <a:pt x="816" y="362"/>
                  </a:lnTo>
                  <a:lnTo>
                    <a:pt x="822" y="362"/>
                  </a:lnTo>
                  <a:lnTo>
                    <a:pt x="828" y="367"/>
                  </a:lnTo>
                  <a:lnTo>
                    <a:pt x="833" y="372"/>
                  </a:lnTo>
                  <a:lnTo>
                    <a:pt x="839" y="378"/>
                  </a:lnTo>
                  <a:lnTo>
                    <a:pt x="845" y="383"/>
                  </a:lnTo>
                  <a:lnTo>
                    <a:pt x="850" y="388"/>
                  </a:lnTo>
                  <a:lnTo>
                    <a:pt x="856" y="394"/>
                  </a:lnTo>
                  <a:lnTo>
                    <a:pt x="862" y="399"/>
                  </a:lnTo>
                  <a:lnTo>
                    <a:pt x="867" y="394"/>
                  </a:lnTo>
                  <a:lnTo>
                    <a:pt x="873" y="388"/>
                  </a:lnTo>
                  <a:lnTo>
                    <a:pt x="879" y="383"/>
                  </a:lnTo>
                  <a:lnTo>
                    <a:pt x="879" y="378"/>
                  </a:lnTo>
                  <a:lnTo>
                    <a:pt x="884" y="372"/>
                  </a:lnTo>
                  <a:lnTo>
                    <a:pt x="890" y="367"/>
                  </a:lnTo>
                  <a:lnTo>
                    <a:pt x="896" y="367"/>
                  </a:lnTo>
                  <a:lnTo>
                    <a:pt x="901" y="362"/>
                  </a:lnTo>
                  <a:lnTo>
                    <a:pt x="901" y="356"/>
                  </a:lnTo>
                  <a:lnTo>
                    <a:pt x="907" y="351"/>
                  </a:lnTo>
                  <a:lnTo>
                    <a:pt x="907" y="346"/>
                  </a:lnTo>
                  <a:lnTo>
                    <a:pt x="913" y="340"/>
                  </a:lnTo>
                  <a:lnTo>
                    <a:pt x="918" y="335"/>
                  </a:lnTo>
                  <a:lnTo>
                    <a:pt x="918" y="330"/>
                  </a:lnTo>
                  <a:lnTo>
                    <a:pt x="924" y="325"/>
                  </a:lnTo>
                  <a:lnTo>
                    <a:pt x="924" y="319"/>
                  </a:lnTo>
                  <a:lnTo>
                    <a:pt x="930" y="314"/>
                  </a:lnTo>
                  <a:lnTo>
                    <a:pt x="930" y="309"/>
                  </a:lnTo>
                  <a:lnTo>
                    <a:pt x="935" y="298"/>
                  </a:lnTo>
                  <a:lnTo>
                    <a:pt x="935" y="293"/>
                  </a:lnTo>
                  <a:lnTo>
                    <a:pt x="941" y="287"/>
                  </a:lnTo>
                  <a:lnTo>
                    <a:pt x="941" y="282"/>
                  </a:lnTo>
                  <a:lnTo>
                    <a:pt x="947" y="277"/>
                  </a:lnTo>
                  <a:lnTo>
                    <a:pt x="947" y="271"/>
                  </a:lnTo>
                  <a:lnTo>
                    <a:pt x="952" y="266"/>
                  </a:lnTo>
                  <a:lnTo>
                    <a:pt x="952" y="261"/>
                  </a:lnTo>
                  <a:lnTo>
                    <a:pt x="952" y="250"/>
                  </a:lnTo>
                  <a:lnTo>
                    <a:pt x="958" y="245"/>
                  </a:lnTo>
                  <a:lnTo>
                    <a:pt x="958" y="234"/>
                  </a:lnTo>
                  <a:lnTo>
                    <a:pt x="964" y="229"/>
                  </a:lnTo>
                  <a:lnTo>
                    <a:pt x="964" y="224"/>
                  </a:lnTo>
                  <a:lnTo>
                    <a:pt x="969" y="213"/>
                  </a:lnTo>
                  <a:lnTo>
                    <a:pt x="969" y="208"/>
                  </a:lnTo>
                  <a:lnTo>
                    <a:pt x="969" y="202"/>
                  </a:lnTo>
                  <a:lnTo>
                    <a:pt x="975" y="197"/>
                  </a:lnTo>
                  <a:lnTo>
                    <a:pt x="981" y="192"/>
                  </a:lnTo>
                  <a:lnTo>
                    <a:pt x="986" y="186"/>
                  </a:lnTo>
                  <a:lnTo>
                    <a:pt x="986" y="181"/>
                  </a:lnTo>
                  <a:lnTo>
                    <a:pt x="986" y="176"/>
                  </a:lnTo>
                  <a:lnTo>
                    <a:pt x="992" y="170"/>
                  </a:lnTo>
                  <a:lnTo>
                    <a:pt x="992" y="165"/>
                  </a:lnTo>
                  <a:lnTo>
                    <a:pt x="998" y="160"/>
                  </a:lnTo>
                  <a:lnTo>
                    <a:pt x="998" y="154"/>
                  </a:lnTo>
                  <a:lnTo>
                    <a:pt x="1003" y="149"/>
                  </a:lnTo>
                  <a:lnTo>
                    <a:pt x="1009" y="144"/>
                  </a:lnTo>
                  <a:lnTo>
                    <a:pt x="1009" y="139"/>
                  </a:lnTo>
                  <a:lnTo>
                    <a:pt x="1009" y="133"/>
                  </a:lnTo>
                  <a:lnTo>
                    <a:pt x="1015" y="128"/>
                  </a:lnTo>
                  <a:lnTo>
                    <a:pt x="1015" y="123"/>
                  </a:lnTo>
                  <a:lnTo>
                    <a:pt x="1020" y="117"/>
                  </a:lnTo>
                  <a:lnTo>
                    <a:pt x="1026" y="112"/>
                  </a:lnTo>
                  <a:lnTo>
                    <a:pt x="1026" y="107"/>
                  </a:lnTo>
                  <a:lnTo>
                    <a:pt x="1032" y="101"/>
                  </a:lnTo>
                  <a:lnTo>
                    <a:pt x="1032" y="96"/>
                  </a:lnTo>
                  <a:lnTo>
                    <a:pt x="1037" y="91"/>
                  </a:lnTo>
                  <a:lnTo>
                    <a:pt x="1037" y="85"/>
                  </a:lnTo>
                  <a:lnTo>
                    <a:pt x="1043" y="80"/>
                  </a:lnTo>
                  <a:lnTo>
                    <a:pt x="1043" y="75"/>
                  </a:lnTo>
                  <a:lnTo>
                    <a:pt x="1043" y="69"/>
                  </a:lnTo>
                  <a:lnTo>
                    <a:pt x="1049" y="64"/>
                  </a:lnTo>
                  <a:lnTo>
                    <a:pt x="1054" y="59"/>
                  </a:lnTo>
                  <a:lnTo>
                    <a:pt x="1060" y="54"/>
                  </a:lnTo>
                  <a:lnTo>
                    <a:pt x="1066" y="48"/>
                  </a:lnTo>
                  <a:lnTo>
                    <a:pt x="1071" y="43"/>
                  </a:lnTo>
                  <a:lnTo>
                    <a:pt x="1077" y="38"/>
                  </a:lnTo>
                  <a:lnTo>
                    <a:pt x="1083" y="32"/>
                  </a:lnTo>
                  <a:lnTo>
                    <a:pt x="1083" y="27"/>
                  </a:lnTo>
                  <a:lnTo>
                    <a:pt x="1083" y="22"/>
                  </a:lnTo>
                  <a:lnTo>
                    <a:pt x="1088" y="16"/>
                  </a:lnTo>
                  <a:lnTo>
                    <a:pt x="1088" y="11"/>
                  </a:lnTo>
                  <a:lnTo>
                    <a:pt x="1094" y="6"/>
                  </a:lnTo>
                  <a:lnTo>
                    <a:pt x="1100" y="0"/>
                  </a:lnTo>
                  <a:lnTo>
                    <a:pt x="1100" y="6"/>
                  </a:lnTo>
                  <a:lnTo>
                    <a:pt x="1105" y="11"/>
                  </a:lnTo>
                  <a:lnTo>
                    <a:pt x="1111" y="11"/>
                  </a:lnTo>
                  <a:lnTo>
                    <a:pt x="1117" y="16"/>
                  </a:lnTo>
                  <a:lnTo>
                    <a:pt x="1122" y="22"/>
                  </a:lnTo>
                  <a:lnTo>
                    <a:pt x="1128" y="27"/>
                  </a:lnTo>
                  <a:lnTo>
                    <a:pt x="1134" y="32"/>
                  </a:lnTo>
                  <a:lnTo>
                    <a:pt x="1139" y="38"/>
                  </a:lnTo>
                  <a:lnTo>
                    <a:pt x="1145" y="43"/>
                  </a:lnTo>
                  <a:lnTo>
                    <a:pt x="1151" y="48"/>
                  </a:lnTo>
                  <a:lnTo>
                    <a:pt x="1156" y="54"/>
                  </a:lnTo>
                  <a:lnTo>
                    <a:pt x="1162" y="59"/>
                  </a:lnTo>
                  <a:lnTo>
                    <a:pt x="1162" y="64"/>
                  </a:lnTo>
                  <a:lnTo>
                    <a:pt x="1168" y="75"/>
                  </a:lnTo>
                  <a:lnTo>
                    <a:pt x="1168" y="80"/>
                  </a:lnTo>
                  <a:lnTo>
                    <a:pt x="1174" y="85"/>
                  </a:lnTo>
                  <a:lnTo>
                    <a:pt x="1174" y="91"/>
                  </a:lnTo>
                  <a:lnTo>
                    <a:pt x="1174" y="96"/>
                  </a:lnTo>
                  <a:lnTo>
                    <a:pt x="1179" y="101"/>
                  </a:lnTo>
                  <a:lnTo>
                    <a:pt x="1179" y="107"/>
                  </a:lnTo>
                  <a:lnTo>
                    <a:pt x="1185" y="112"/>
                  </a:lnTo>
                  <a:lnTo>
                    <a:pt x="1185" y="117"/>
                  </a:lnTo>
                  <a:lnTo>
                    <a:pt x="1191" y="123"/>
                  </a:lnTo>
                  <a:lnTo>
                    <a:pt x="1191" y="128"/>
                  </a:lnTo>
                  <a:lnTo>
                    <a:pt x="1191" y="133"/>
                  </a:lnTo>
                  <a:lnTo>
                    <a:pt x="1196" y="139"/>
                  </a:lnTo>
                  <a:lnTo>
                    <a:pt x="1196" y="144"/>
                  </a:lnTo>
                  <a:lnTo>
                    <a:pt x="1202" y="149"/>
                  </a:lnTo>
                  <a:lnTo>
                    <a:pt x="1202" y="154"/>
                  </a:lnTo>
                  <a:lnTo>
                    <a:pt x="1208" y="160"/>
                  </a:lnTo>
                  <a:lnTo>
                    <a:pt x="1208" y="165"/>
                  </a:lnTo>
                  <a:lnTo>
                    <a:pt x="1208" y="176"/>
                  </a:lnTo>
                  <a:lnTo>
                    <a:pt x="1213" y="181"/>
                  </a:lnTo>
                  <a:lnTo>
                    <a:pt x="1213" y="192"/>
                  </a:lnTo>
                  <a:lnTo>
                    <a:pt x="1219" y="197"/>
                  </a:lnTo>
                  <a:lnTo>
                    <a:pt x="1219" y="202"/>
                  </a:lnTo>
                  <a:lnTo>
                    <a:pt x="1225" y="208"/>
                  </a:lnTo>
                  <a:lnTo>
                    <a:pt x="1230" y="213"/>
                  </a:lnTo>
                  <a:lnTo>
                    <a:pt x="1236" y="213"/>
                  </a:lnTo>
                  <a:lnTo>
                    <a:pt x="1242" y="208"/>
                  </a:lnTo>
                  <a:lnTo>
                    <a:pt x="1247" y="213"/>
                  </a:lnTo>
                  <a:lnTo>
                    <a:pt x="1247" y="218"/>
                  </a:lnTo>
                  <a:lnTo>
                    <a:pt x="1253" y="224"/>
                  </a:lnTo>
                  <a:lnTo>
                    <a:pt x="1259" y="213"/>
                  </a:lnTo>
                  <a:lnTo>
                    <a:pt x="1259" y="197"/>
                  </a:lnTo>
                  <a:lnTo>
                    <a:pt x="1264" y="181"/>
                  </a:lnTo>
                  <a:lnTo>
                    <a:pt x="1264" y="186"/>
                  </a:lnTo>
                  <a:lnTo>
                    <a:pt x="1270" y="197"/>
                  </a:lnTo>
                  <a:lnTo>
                    <a:pt x="1270" y="213"/>
                  </a:lnTo>
                  <a:lnTo>
                    <a:pt x="1276" y="224"/>
                  </a:lnTo>
                  <a:lnTo>
                    <a:pt x="1276" y="250"/>
                  </a:lnTo>
                  <a:lnTo>
                    <a:pt x="1281" y="277"/>
                  </a:lnTo>
                  <a:lnTo>
                    <a:pt x="1281" y="303"/>
                  </a:lnTo>
                  <a:lnTo>
                    <a:pt x="1281" y="330"/>
                  </a:lnTo>
                  <a:lnTo>
                    <a:pt x="1287" y="367"/>
                  </a:lnTo>
                  <a:lnTo>
                    <a:pt x="1287" y="404"/>
                  </a:lnTo>
                  <a:lnTo>
                    <a:pt x="1293" y="447"/>
                  </a:lnTo>
                  <a:lnTo>
                    <a:pt x="1293" y="495"/>
                  </a:lnTo>
                  <a:lnTo>
                    <a:pt x="1298" y="532"/>
                  </a:lnTo>
                  <a:lnTo>
                    <a:pt x="1298" y="574"/>
                  </a:lnTo>
                  <a:lnTo>
                    <a:pt x="1298" y="622"/>
                  </a:lnTo>
                  <a:lnTo>
                    <a:pt x="1304" y="665"/>
                  </a:lnTo>
                  <a:lnTo>
                    <a:pt x="1304" y="707"/>
                  </a:lnTo>
                  <a:lnTo>
                    <a:pt x="1310" y="750"/>
                  </a:lnTo>
                  <a:lnTo>
                    <a:pt x="1310" y="803"/>
                  </a:lnTo>
                  <a:lnTo>
                    <a:pt x="1315" y="851"/>
                  </a:lnTo>
                  <a:lnTo>
                    <a:pt x="1315" y="893"/>
                  </a:lnTo>
                  <a:lnTo>
                    <a:pt x="1321" y="941"/>
                  </a:lnTo>
                  <a:lnTo>
                    <a:pt x="1321" y="984"/>
                  </a:lnTo>
                  <a:lnTo>
                    <a:pt x="1321" y="1010"/>
                  </a:lnTo>
                  <a:lnTo>
                    <a:pt x="1327" y="1005"/>
                  </a:lnTo>
                  <a:lnTo>
                    <a:pt x="1327" y="994"/>
                  </a:lnTo>
                  <a:lnTo>
                    <a:pt x="1332" y="984"/>
                  </a:lnTo>
                  <a:lnTo>
                    <a:pt x="1332" y="973"/>
                  </a:lnTo>
                  <a:lnTo>
                    <a:pt x="1338" y="957"/>
                  </a:lnTo>
                  <a:lnTo>
                    <a:pt x="1338" y="946"/>
                  </a:lnTo>
                  <a:lnTo>
                    <a:pt x="1338" y="936"/>
                  </a:lnTo>
                  <a:lnTo>
                    <a:pt x="1344" y="925"/>
                  </a:lnTo>
                  <a:lnTo>
                    <a:pt x="1344" y="909"/>
                  </a:lnTo>
                  <a:lnTo>
                    <a:pt x="1349" y="898"/>
                  </a:lnTo>
                  <a:lnTo>
                    <a:pt x="1349" y="888"/>
                  </a:lnTo>
                  <a:lnTo>
                    <a:pt x="1355" y="872"/>
                  </a:lnTo>
                  <a:lnTo>
                    <a:pt x="1355" y="856"/>
                  </a:lnTo>
                  <a:lnTo>
                    <a:pt x="1355" y="845"/>
                  </a:lnTo>
                  <a:lnTo>
                    <a:pt x="1361" y="829"/>
                  </a:lnTo>
                  <a:lnTo>
                    <a:pt x="1361" y="813"/>
                  </a:lnTo>
                  <a:lnTo>
                    <a:pt x="1366" y="798"/>
                  </a:lnTo>
                  <a:lnTo>
                    <a:pt x="1366" y="782"/>
                  </a:lnTo>
                  <a:lnTo>
                    <a:pt x="1372" y="766"/>
                  </a:lnTo>
                  <a:lnTo>
                    <a:pt x="1372" y="744"/>
                  </a:lnTo>
                  <a:lnTo>
                    <a:pt x="1372" y="728"/>
                  </a:lnTo>
                  <a:lnTo>
                    <a:pt x="1378" y="707"/>
                  </a:lnTo>
                  <a:lnTo>
                    <a:pt x="1378" y="691"/>
                  </a:lnTo>
                  <a:lnTo>
                    <a:pt x="1383" y="686"/>
                  </a:lnTo>
                  <a:lnTo>
                    <a:pt x="1383" y="718"/>
                  </a:lnTo>
                  <a:lnTo>
                    <a:pt x="1389" y="760"/>
                  </a:lnTo>
                  <a:lnTo>
                    <a:pt x="1389" y="798"/>
                  </a:lnTo>
                  <a:lnTo>
                    <a:pt x="1395" y="845"/>
                  </a:lnTo>
                  <a:lnTo>
                    <a:pt x="1395" y="893"/>
                  </a:lnTo>
                  <a:lnTo>
                    <a:pt x="1395" y="941"/>
                  </a:lnTo>
                  <a:lnTo>
                    <a:pt x="1400" y="999"/>
                  </a:lnTo>
                  <a:lnTo>
                    <a:pt x="1400" y="1015"/>
                  </a:lnTo>
                  <a:lnTo>
                    <a:pt x="1406" y="1015"/>
                  </a:lnTo>
                  <a:lnTo>
                    <a:pt x="1412" y="1010"/>
                  </a:lnTo>
                  <a:lnTo>
                    <a:pt x="1412" y="1005"/>
                  </a:lnTo>
                  <a:lnTo>
                    <a:pt x="1417" y="999"/>
                  </a:lnTo>
                  <a:lnTo>
                    <a:pt x="1417" y="994"/>
                  </a:lnTo>
                  <a:lnTo>
                    <a:pt x="1423" y="989"/>
                  </a:lnTo>
                  <a:lnTo>
                    <a:pt x="1423" y="984"/>
                  </a:lnTo>
                  <a:lnTo>
                    <a:pt x="1429" y="978"/>
                  </a:lnTo>
                  <a:lnTo>
                    <a:pt x="1429" y="973"/>
                  </a:lnTo>
                  <a:lnTo>
                    <a:pt x="1434" y="978"/>
                  </a:lnTo>
                  <a:lnTo>
                    <a:pt x="1434" y="984"/>
                  </a:lnTo>
                  <a:lnTo>
                    <a:pt x="1440" y="989"/>
                  </a:lnTo>
                  <a:lnTo>
                    <a:pt x="1446" y="984"/>
                  </a:lnTo>
                  <a:lnTo>
                    <a:pt x="1451" y="984"/>
                  </a:lnTo>
                  <a:lnTo>
                    <a:pt x="1457" y="978"/>
                  </a:lnTo>
                  <a:lnTo>
                    <a:pt x="1463" y="978"/>
                  </a:lnTo>
                  <a:lnTo>
                    <a:pt x="1468" y="973"/>
                  </a:lnTo>
                  <a:lnTo>
                    <a:pt x="1474" y="978"/>
                  </a:lnTo>
                  <a:lnTo>
                    <a:pt x="1480" y="984"/>
                  </a:lnTo>
                  <a:lnTo>
                    <a:pt x="1485" y="989"/>
                  </a:lnTo>
                  <a:lnTo>
                    <a:pt x="1491" y="994"/>
                  </a:lnTo>
                  <a:lnTo>
                    <a:pt x="1497" y="999"/>
                  </a:lnTo>
                  <a:lnTo>
                    <a:pt x="1497" y="1005"/>
                  </a:lnTo>
                  <a:lnTo>
                    <a:pt x="1502" y="1010"/>
                  </a:lnTo>
                  <a:lnTo>
                    <a:pt x="1508" y="1015"/>
                  </a:lnTo>
                  <a:lnTo>
                    <a:pt x="1514" y="1015"/>
                  </a:lnTo>
                  <a:lnTo>
                    <a:pt x="1519" y="1021"/>
                  </a:lnTo>
                  <a:lnTo>
                    <a:pt x="1519" y="1026"/>
                  </a:lnTo>
                  <a:lnTo>
                    <a:pt x="1525" y="1031"/>
                  </a:lnTo>
                  <a:lnTo>
                    <a:pt x="1531" y="1037"/>
                  </a:lnTo>
                  <a:lnTo>
                    <a:pt x="1531" y="1042"/>
                  </a:lnTo>
                  <a:lnTo>
                    <a:pt x="1536" y="1047"/>
                  </a:lnTo>
                  <a:lnTo>
                    <a:pt x="1536" y="1053"/>
                  </a:lnTo>
                  <a:lnTo>
                    <a:pt x="1542" y="1058"/>
                  </a:lnTo>
                  <a:lnTo>
                    <a:pt x="1542" y="1063"/>
                  </a:lnTo>
                  <a:lnTo>
                    <a:pt x="1548" y="1074"/>
                  </a:lnTo>
                  <a:lnTo>
                    <a:pt x="1548" y="1079"/>
                  </a:lnTo>
                  <a:lnTo>
                    <a:pt x="1553" y="1090"/>
                  </a:lnTo>
                  <a:lnTo>
                    <a:pt x="1553" y="1095"/>
                  </a:lnTo>
                  <a:lnTo>
                    <a:pt x="1559" y="1090"/>
                  </a:lnTo>
                  <a:lnTo>
                    <a:pt x="1559" y="1084"/>
                  </a:lnTo>
                  <a:lnTo>
                    <a:pt x="1559" y="1053"/>
                  </a:lnTo>
                  <a:lnTo>
                    <a:pt x="1565" y="1015"/>
                  </a:lnTo>
                  <a:lnTo>
                    <a:pt x="1565" y="1010"/>
                  </a:lnTo>
                  <a:lnTo>
                    <a:pt x="1570" y="1021"/>
                  </a:lnTo>
                  <a:lnTo>
                    <a:pt x="1576" y="1015"/>
                  </a:lnTo>
                  <a:lnTo>
                    <a:pt x="1582" y="1015"/>
                  </a:lnTo>
                  <a:lnTo>
                    <a:pt x="1587" y="1021"/>
                  </a:lnTo>
                  <a:lnTo>
                    <a:pt x="1593" y="1026"/>
                  </a:lnTo>
                  <a:lnTo>
                    <a:pt x="1599" y="1031"/>
                  </a:lnTo>
                  <a:lnTo>
                    <a:pt x="1604" y="1031"/>
                  </a:lnTo>
                  <a:lnTo>
                    <a:pt x="1610" y="1037"/>
                  </a:lnTo>
                  <a:lnTo>
                    <a:pt x="1616" y="1042"/>
                  </a:lnTo>
                  <a:lnTo>
                    <a:pt x="1621" y="1037"/>
                  </a:lnTo>
                  <a:lnTo>
                    <a:pt x="1627" y="1031"/>
                  </a:lnTo>
                  <a:lnTo>
                    <a:pt x="1627" y="1026"/>
                  </a:lnTo>
                  <a:lnTo>
                    <a:pt x="1633" y="1021"/>
                  </a:lnTo>
                  <a:lnTo>
                    <a:pt x="1633" y="1015"/>
                  </a:lnTo>
                  <a:lnTo>
                    <a:pt x="1638" y="1021"/>
                  </a:lnTo>
                  <a:lnTo>
                    <a:pt x="1644" y="1026"/>
                  </a:lnTo>
                  <a:lnTo>
                    <a:pt x="1650" y="1026"/>
                  </a:lnTo>
                  <a:lnTo>
                    <a:pt x="1655" y="1026"/>
                  </a:lnTo>
                  <a:lnTo>
                    <a:pt x="1661" y="1021"/>
                  </a:lnTo>
                  <a:lnTo>
                    <a:pt x="1667" y="1015"/>
                  </a:lnTo>
                  <a:lnTo>
                    <a:pt x="1672" y="1010"/>
                  </a:lnTo>
                  <a:lnTo>
                    <a:pt x="1678" y="1015"/>
                  </a:lnTo>
                  <a:lnTo>
                    <a:pt x="1684" y="1021"/>
                  </a:lnTo>
                  <a:lnTo>
                    <a:pt x="1689" y="1026"/>
                  </a:lnTo>
                  <a:lnTo>
                    <a:pt x="1695" y="1031"/>
                  </a:lnTo>
                  <a:lnTo>
                    <a:pt x="1701" y="1026"/>
                  </a:lnTo>
                  <a:lnTo>
                    <a:pt x="1706" y="1026"/>
                  </a:lnTo>
                  <a:lnTo>
                    <a:pt x="1712" y="1021"/>
                  </a:lnTo>
                  <a:lnTo>
                    <a:pt x="1718" y="1053"/>
                  </a:lnTo>
                  <a:lnTo>
                    <a:pt x="1718" y="1111"/>
                  </a:lnTo>
                  <a:lnTo>
                    <a:pt x="1723" y="1159"/>
                  </a:lnTo>
                  <a:lnTo>
                    <a:pt x="1723" y="1212"/>
                  </a:lnTo>
                  <a:lnTo>
                    <a:pt x="1723" y="1260"/>
                  </a:lnTo>
                  <a:lnTo>
                    <a:pt x="1729" y="1308"/>
                  </a:lnTo>
                  <a:lnTo>
                    <a:pt x="1729" y="1350"/>
                  </a:lnTo>
                  <a:lnTo>
                    <a:pt x="1735" y="1387"/>
                  </a:lnTo>
                  <a:lnTo>
                    <a:pt x="1735" y="1409"/>
                  </a:lnTo>
                  <a:lnTo>
                    <a:pt x="1740" y="1403"/>
                  </a:lnTo>
                  <a:lnTo>
                    <a:pt x="1740" y="1377"/>
                  </a:lnTo>
                  <a:lnTo>
                    <a:pt x="1740" y="1334"/>
                  </a:lnTo>
                  <a:lnTo>
                    <a:pt x="1746" y="1297"/>
                  </a:lnTo>
                  <a:lnTo>
                    <a:pt x="1746" y="1255"/>
                  </a:lnTo>
                  <a:lnTo>
                    <a:pt x="1752" y="1196"/>
                  </a:lnTo>
                  <a:lnTo>
                    <a:pt x="1752" y="1138"/>
                  </a:lnTo>
                  <a:lnTo>
                    <a:pt x="1757" y="1079"/>
                  </a:lnTo>
                  <a:lnTo>
                    <a:pt x="1757" y="1026"/>
                  </a:lnTo>
                  <a:lnTo>
                    <a:pt x="1757" y="973"/>
                  </a:lnTo>
                  <a:lnTo>
                    <a:pt x="1763" y="925"/>
                  </a:lnTo>
                  <a:lnTo>
                    <a:pt x="1763" y="872"/>
                  </a:lnTo>
                  <a:lnTo>
                    <a:pt x="1769" y="824"/>
                  </a:lnTo>
                  <a:lnTo>
                    <a:pt x="1769" y="771"/>
                  </a:lnTo>
                  <a:lnTo>
                    <a:pt x="1774" y="718"/>
                  </a:lnTo>
                  <a:lnTo>
                    <a:pt x="1774" y="670"/>
                  </a:lnTo>
                  <a:lnTo>
                    <a:pt x="1774" y="617"/>
                  </a:lnTo>
                  <a:lnTo>
                    <a:pt x="1780" y="596"/>
                  </a:lnTo>
                  <a:lnTo>
                    <a:pt x="1786" y="590"/>
                  </a:lnTo>
                  <a:lnTo>
                    <a:pt x="1786" y="585"/>
                  </a:lnTo>
                  <a:lnTo>
                    <a:pt x="1791" y="580"/>
                  </a:lnTo>
                  <a:lnTo>
                    <a:pt x="1797" y="585"/>
                  </a:lnTo>
                  <a:lnTo>
                    <a:pt x="1803" y="590"/>
                  </a:lnTo>
                  <a:lnTo>
                    <a:pt x="1809" y="596"/>
                  </a:lnTo>
                  <a:lnTo>
                    <a:pt x="1814" y="601"/>
                  </a:lnTo>
                  <a:lnTo>
                    <a:pt x="1814" y="596"/>
                  </a:lnTo>
                  <a:lnTo>
                    <a:pt x="1814" y="590"/>
                  </a:lnTo>
                  <a:lnTo>
                    <a:pt x="1820" y="585"/>
                  </a:lnTo>
                  <a:lnTo>
                    <a:pt x="1826" y="580"/>
                  </a:lnTo>
                  <a:lnTo>
                    <a:pt x="1831" y="580"/>
                  </a:lnTo>
                  <a:lnTo>
                    <a:pt x="1837" y="585"/>
                  </a:lnTo>
                  <a:lnTo>
                    <a:pt x="1843" y="590"/>
                  </a:lnTo>
                  <a:lnTo>
                    <a:pt x="1848" y="596"/>
                  </a:lnTo>
                  <a:lnTo>
                    <a:pt x="1848" y="590"/>
                  </a:lnTo>
                  <a:lnTo>
                    <a:pt x="1854" y="585"/>
                  </a:lnTo>
                  <a:lnTo>
                    <a:pt x="1860" y="580"/>
                  </a:lnTo>
                  <a:lnTo>
                    <a:pt x="1865" y="580"/>
                  </a:lnTo>
                  <a:lnTo>
                    <a:pt x="1871" y="585"/>
                  </a:lnTo>
                  <a:lnTo>
                    <a:pt x="1877" y="590"/>
                  </a:lnTo>
                  <a:lnTo>
                    <a:pt x="1882" y="596"/>
                  </a:lnTo>
                  <a:lnTo>
                    <a:pt x="1882" y="601"/>
                  </a:lnTo>
                  <a:lnTo>
                    <a:pt x="1888" y="606"/>
                  </a:lnTo>
                  <a:lnTo>
                    <a:pt x="1888" y="601"/>
                  </a:lnTo>
                  <a:lnTo>
                    <a:pt x="1888" y="596"/>
                  </a:lnTo>
                  <a:lnTo>
                    <a:pt x="1894" y="590"/>
                  </a:lnTo>
                  <a:lnTo>
                    <a:pt x="1899" y="585"/>
                  </a:lnTo>
                  <a:lnTo>
                    <a:pt x="1905" y="580"/>
                  </a:lnTo>
                  <a:lnTo>
                    <a:pt x="1911" y="580"/>
                  </a:lnTo>
                  <a:lnTo>
                    <a:pt x="1916" y="585"/>
                  </a:lnTo>
                  <a:lnTo>
                    <a:pt x="1922" y="590"/>
                  </a:lnTo>
                  <a:lnTo>
                    <a:pt x="1928" y="590"/>
                  </a:lnTo>
                  <a:lnTo>
                    <a:pt x="1933" y="590"/>
                  </a:lnTo>
                  <a:lnTo>
                    <a:pt x="1939" y="590"/>
                  </a:lnTo>
                  <a:lnTo>
                    <a:pt x="1945" y="590"/>
                  </a:lnTo>
                  <a:lnTo>
                    <a:pt x="1950" y="585"/>
                  </a:lnTo>
                  <a:lnTo>
                    <a:pt x="1956" y="580"/>
                  </a:lnTo>
                  <a:lnTo>
                    <a:pt x="1962" y="585"/>
                  </a:lnTo>
                  <a:lnTo>
                    <a:pt x="1967" y="585"/>
                  </a:lnTo>
                  <a:lnTo>
                    <a:pt x="1973" y="585"/>
                  </a:lnTo>
                  <a:lnTo>
                    <a:pt x="1979" y="580"/>
                  </a:lnTo>
                  <a:lnTo>
                    <a:pt x="1984" y="574"/>
                  </a:lnTo>
                  <a:lnTo>
                    <a:pt x="1990" y="569"/>
                  </a:lnTo>
                  <a:lnTo>
                    <a:pt x="1990" y="564"/>
                  </a:lnTo>
                  <a:lnTo>
                    <a:pt x="1996" y="558"/>
                  </a:lnTo>
                  <a:lnTo>
                    <a:pt x="1996" y="564"/>
                  </a:lnTo>
                  <a:lnTo>
                    <a:pt x="2001" y="569"/>
                  </a:lnTo>
                  <a:lnTo>
                    <a:pt x="2007" y="574"/>
                  </a:lnTo>
                  <a:lnTo>
                    <a:pt x="2013" y="580"/>
                  </a:lnTo>
                  <a:lnTo>
                    <a:pt x="2013" y="585"/>
                  </a:lnTo>
                  <a:lnTo>
                    <a:pt x="2018" y="590"/>
                  </a:lnTo>
                  <a:lnTo>
                    <a:pt x="2024" y="596"/>
                  </a:lnTo>
                  <a:lnTo>
                    <a:pt x="2024" y="638"/>
                  </a:lnTo>
                  <a:lnTo>
                    <a:pt x="2030" y="691"/>
                  </a:lnTo>
                  <a:lnTo>
                    <a:pt x="2030" y="739"/>
                  </a:lnTo>
                  <a:lnTo>
                    <a:pt x="2035" y="787"/>
                  </a:lnTo>
                  <a:lnTo>
                    <a:pt x="2035" y="835"/>
                  </a:lnTo>
                  <a:lnTo>
                    <a:pt x="2035" y="883"/>
                  </a:lnTo>
                  <a:lnTo>
                    <a:pt x="2041" y="909"/>
                  </a:lnTo>
                  <a:lnTo>
                    <a:pt x="2041" y="920"/>
                  </a:lnTo>
                  <a:lnTo>
                    <a:pt x="2047" y="914"/>
                  </a:lnTo>
                  <a:lnTo>
                    <a:pt x="2052" y="909"/>
                  </a:lnTo>
                  <a:lnTo>
                    <a:pt x="2058" y="904"/>
                  </a:lnTo>
                  <a:lnTo>
                    <a:pt x="2058" y="909"/>
                  </a:lnTo>
                  <a:lnTo>
                    <a:pt x="2064" y="914"/>
                  </a:lnTo>
                  <a:lnTo>
                    <a:pt x="2069" y="920"/>
                  </a:lnTo>
                  <a:lnTo>
                    <a:pt x="2075" y="914"/>
                  </a:lnTo>
                  <a:lnTo>
                    <a:pt x="2081" y="914"/>
                  </a:lnTo>
                  <a:lnTo>
                    <a:pt x="2086" y="920"/>
                  </a:lnTo>
                  <a:lnTo>
                    <a:pt x="2086" y="925"/>
                  </a:lnTo>
                  <a:lnTo>
                    <a:pt x="2092" y="930"/>
                  </a:lnTo>
                  <a:lnTo>
                    <a:pt x="2098" y="936"/>
                  </a:lnTo>
                  <a:lnTo>
                    <a:pt x="2098" y="946"/>
                  </a:lnTo>
                  <a:lnTo>
                    <a:pt x="2103" y="946"/>
                  </a:lnTo>
                  <a:lnTo>
                    <a:pt x="2109" y="941"/>
                  </a:lnTo>
                  <a:lnTo>
                    <a:pt x="2115" y="936"/>
                  </a:lnTo>
                  <a:lnTo>
                    <a:pt x="2120" y="930"/>
                  </a:lnTo>
                  <a:lnTo>
                    <a:pt x="2120" y="925"/>
                  </a:lnTo>
                  <a:lnTo>
                    <a:pt x="2126" y="920"/>
                  </a:lnTo>
                  <a:lnTo>
                    <a:pt x="2132" y="914"/>
                  </a:lnTo>
                  <a:lnTo>
                    <a:pt x="2137" y="909"/>
                  </a:lnTo>
                  <a:lnTo>
                    <a:pt x="2143" y="904"/>
                  </a:lnTo>
                  <a:lnTo>
                    <a:pt x="2149" y="909"/>
                  </a:lnTo>
                  <a:lnTo>
                    <a:pt x="2149" y="914"/>
                  </a:lnTo>
                  <a:lnTo>
                    <a:pt x="2154" y="920"/>
                  </a:lnTo>
                  <a:lnTo>
                    <a:pt x="2160" y="925"/>
                  </a:lnTo>
                  <a:lnTo>
                    <a:pt x="2160" y="930"/>
                  </a:lnTo>
                  <a:lnTo>
                    <a:pt x="2166" y="936"/>
                  </a:lnTo>
                  <a:lnTo>
                    <a:pt x="2171" y="936"/>
                  </a:lnTo>
                  <a:lnTo>
                    <a:pt x="2177" y="936"/>
                  </a:lnTo>
                  <a:lnTo>
                    <a:pt x="2183" y="936"/>
                  </a:lnTo>
                  <a:lnTo>
                    <a:pt x="2188" y="936"/>
                  </a:lnTo>
                  <a:lnTo>
                    <a:pt x="2194" y="930"/>
                  </a:lnTo>
                  <a:lnTo>
                    <a:pt x="2200" y="925"/>
                  </a:lnTo>
                  <a:lnTo>
                    <a:pt x="2205" y="920"/>
                  </a:lnTo>
                  <a:lnTo>
                    <a:pt x="2205" y="914"/>
                  </a:lnTo>
                  <a:lnTo>
                    <a:pt x="2211" y="920"/>
                  </a:lnTo>
                  <a:lnTo>
                    <a:pt x="2217" y="925"/>
                  </a:lnTo>
                  <a:lnTo>
                    <a:pt x="2217" y="930"/>
                  </a:lnTo>
                  <a:lnTo>
                    <a:pt x="2222" y="936"/>
                  </a:lnTo>
                  <a:lnTo>
                    <a:pt x="2228" y="941"/>
                  </a:lnTo>
                  <a:lnTo>
                    <a:pt x="2234" y="946"/>
                  </a:lnTo>
                  <a:lnTo>
                    <a:pt x="2234" y="952"/>
                  </a:lnTo>
                  <a:lnTo>
                    <a:pt x="2234" y="946"/>
                  </a:lnTo>
                  <a:lnTo>
                    <a:pt x="2239" y="941"/>
                  </a:lnTo>
                  <a:lnTo>
                    <a:pt x="2239" y="936"/>
                  </a:lnTo>
                  <a:lnTo>
                    <a:pt x="2245" y="930"/>
                  </a:lnTo>
                  <a:lnTo>
                    <a:pt x="2245" y="925"/>
                  </a:lnTo>
                  <a:lnTo>
                    <a:pt x="2251" y="914"/>
                  </a:lnTo>
                  <a:lnTo>
                    <a:pt x="2251" y="909"/>
                  </a:lnTo>
                  <a:lnTo>
                    <a:pt x="2251" y="904"/>
                  </a:lnTo>
                  <a:lnTo>
                    <a:pt x="2256" y="898"/>
                  </a:lnTo>
                  <a:lnTo>
                    <a:pt x="2262" y="898"/>
                  </a:lnTo>
                  <a:lnTo>
                    <a:pt x="2268" y="898"/>
                  </a:lnTo>
                  <a:lnTo>
                    <a:pt x="2273" y="904"/>
                  </a:lnTo>
                  <a:lnTo>
                    <a:pt x="2279" y="904"/>
                  </a:lnTo>
                  <a:lnTo>
                    <a:pt x="2285" y="909"/>
                  </a:lnTo>
                  <a:lnTo>
                    <a:pt x="2290" y="914"/>
                  </a:lnTo>
                  <a:lnTo>
                    <a:pt x="2290" y="920"/>
                  </a:lnTo>
                  <a:lnTo>
                    <a:pt x="2296" y="925"/>
                  </a:lnTo>
                  <a:lnTo>
                    <a:pt x="2302" y="920"/>
                  </a:lnTo>
                  <a:lnTo>
                    <a:pt x="2307" y="914"/>
                  </a:lnTo>
                  <a:lnTo>
                    <a:pt x="2313" y="914"/>
                  </a:lnTo>
                  <a:lnTo>
                    <a:pt x="2319" y="920"/>
                  </a:lnTo>
                  <a:lnTo>
                    <a:pt x="2324" y="925"/>
                  </a:lnTo>
                  <a:lnTo>
                    <a:pt x="2324" y="930"/>
                  </a:lnTo>
                  <a:lnTo>
                    <a:pt x="2330" y="936"/>
                  </a:lnTo>
                  <a:lnTo>
                    <a:pt x="2330" y="930"/>
                  </a:lnTo>
                  <a:lnTo>
                    <a:pt x="2336" y="925"/>
                  </a:lnTo>
                  <a:lnTo>
                    <a:pt x="2341" y="920"/>
                  </a:lnTo>
                  <a:lnTo>
                    <a:pt x="2347" y="920"/>
                  </a:lnTo>
                  <a:lnTo>
                    <a:pt x="2353" y="920"/>
                  </a:lnTo>
                  <a:lnTo>
                    <a:pt x="2358" y="925"/>
                  </a:lnTo>
                  <a:lnTo>
                    <a:pt x="2364" y="930"/>
                  </a:lnTo>
                  <a:lnTo>
                    <a:pt x="2370" y="936"/>
                  </a:lnTo>
                  <a:lnTo>
                    <a:pt x="2375" y="941"/>
                  </a:lnTo>
                  <a:lnTo>
                    <a:pt x="2375" y="946"/>
                  </a:lnTo>
                  <a:lnTo>
                    <a:pt x="2381" y="941"/>
                  </a:lnTo>
                  <a:lnTo>
                    <a:pt x="2381" y="936"/>
                  </a:lnTo>
                  <a:lnTo>
                    <a:pt x="2387" y="930"/>
                  </a:lnTo>
                  <a:lnTo>
                    <a:pt x="2387" y="925"/>
                  </a:lnTo>
                  <a:lnTo>
                    <a:pt x="2392" y="920"/>
                  </a:lnTo>
                  <a:lnTo>
                    <a:pt x="2398" y="914"/>
                  </a:lnTo>
                  <a:lnTo>
                    <a:pt x="2398" y="909"/>
                  </a:lnTo>
                  <a:lnTo>
                    <a:pt x="2404" y="904"/>
                  </a:lnTo>
                  <a:lnTo>
                    <a:pt x="2404" y="909"/>
                  </a:lnTo>
                  <a:lnTo>
                    <a:pt x="2409" y="914"/>
                  </a:lnTo>
                  <a:lnTo>
                    <a:pt x="2409" y="920"/>
                  </a:lnTo>
                  <a:lnTo>
                    <a:pt x="2415" y="925"/>
                  </a:lnTo>
                  <a:lnTo>
                    <a:pt x="2421" y="930"/>
                  </a:lnTo>
                  <a:lnTo>
                    <a:pt x="2421" y="936"/>
                  </a:lnTo>
                  <a:lnTo>
                    <a:pt x="2426" y="941"/>
                  </a:lnTo>
                  <a:lnTo>
                    <a:pt x="2432" y="946"/>
                  </a:lnTo>
                  <a:lnTo>
                    <a:pt x="2438" y="941"/>
                  </a:lnTo>
                  <a:lnTo>
                    <a:pt x="2444" y="941"/>
                  </a:lnTo>
                  <a:lnTo>
                    <a:pt x="2449" y="936"/>
                  </a:lnTo>
                  <a:lnTo>
                    <a:pt x="2455" y="930"/>
                  </a:lnTo>
                </a:path>
              </a:pathLst>
            </a:custGeom>
            <a:noFill/>
            <a:ln w="19050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132" name="Line 251"/>
          <p:cNvSpPr>
            <a:spLocks noChangeShapeType="1"/>
          </p:cNvSpPr>
          <p:nvPr/>
        </p:nvSpPr>
        <p:spPr bwMode="auto">
          <a:xfrm>
            <a:off x="7535863" y="1936750"/>
            <a:ext cx="1587" cy="1588"/>
          </a:xfrm>
          <a:prstGeom prst="line">
            <a:avLst/>
          </a:prstGeom>
          <a:noFill/>
          <a:ln w="0">
            <a:solidFill>
              <a:srgbClr val="7F7F7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Rectangle 252"/>
          <p:cNvSpPr>
            <a:spLocks noChangeArrowheads="1"/>
          </p:cNvSpPr>
          <p:nvPr/>
        </p:nvSpPr>
        <p:spPr bwMode="auto">
          <a:xfrm>
            <a:off x="5222875" y="1746250"/>
            <a:ext cx="3117850" cy="23018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Line 253"/>
          <p:cNvSpPr>
            <a:spLocks noChangeShapeType="1"/>
          </p:cNvSpPr>
          <p:nvPr/>
        </p:nvSpPr>
        <p:spPr bwMode="auto">
          <a:xfrm>
            <a:off x="5222875" y="1746250"/>
            <a:ext cx="3117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Freeform 254"/>
          <p:cNvSpPr>
            <a:spLocks/>
          </p:cNvSpPr>
          <p:nvPr/>
        </p:nvSpPr>
        <p:spPr bwMode="auto">
          <a:xfrm>
            <a:off x="5222875" y="1746250"/>
            <a:ext cx="3117850" cy="2301875"/>
          </a:xfrm>
          <a:custGeom>
            <a:avLst/>
            <a:gdLst>
              <a:gd name="T0" fmla="*/ 0 w 433"/>
              <a:gd name="T1" fmla="*/ 2147483647 h 341"/>
              <a:gd name="T2" fmla="*/ 2147483647 w 433"/>
              <a:gd name="T3" fmla="*/ 2147483647 h 341"/>
              <a:gd name="T4" fmla="*/ 2147483647 w 433"/>
              <a:gd name="T5" fmla="*/ 0 h 341"/>
              <a:gd name="T6" fmla="*/ 0 60000 65536"/>
              <a:gd name="T7" fmla="*/ 0 60000 65536"/>
              <a:gd name="T8" fmla="*/ 0 60000 65536"/>
              <a:gd name="T9" fmla="*/ 0 w 433"/>
              <a:gd name="T10" fmla="*/ 0 h 341"/>
              <a:gd name="T11" fmla="*/ 433 w 433"/>
              <a:gd name="T12" fmla="*/ 341 h 3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3" h="341">
                <a:moveTo>
                  <a:pt x="0" y="341"/>
                </a:moveTo>
                <a:lnTo>
                  <a:pt x="433" y="341"/>
                </a:lnTo>
                <a:lnTo>
                  <a:pt x="43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Line 255"/>
          <p:cNvSpPr>
            <a:spLocks noChangeShapeType="1"/>
          </p:cNvSpPr>
          <p:nvPr/>
        </p:nvSpPr>
        <p:spPr bwMode="auto">
          <a:xfrm flipV="1">
            <a:off x="5222875" y="1746250"/>
            <a:ext cx="0" cy="2301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Line 256"/>
          <p:cNvSpPr>
            <a:spLocks noChangeShapeType="1"/>
          </p:cNvSpPr>
          <p:nvPr/>
        </p:nvSpPr>
        <p:spPr bwMode="auto">
          <a:xfrm>
            <a:off x="5222875" y="4048125"/>
            <a:ext cx="31178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Line 257"/>
          <p:cNvSpPr>
            <a:spLocks noChangeShapeType="1"/>
          </p:cNvSpPr>
          <p:nvPr/>
        </p:nvSpPr>
        <p:spPr bwMode="auto">
          <a:xfrm flipV="1">
            <a:off x="5222875" y="1746250"/>
            <a:ext cx="0" cy="2301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Line 258"/>
          <p:cNvSpPr>
            <a:spLocks noChangeShapeType="1"/>
          </p:cNvSpPr>
          <p:nvPr/>
        </p:nvSpPr>
        <p:spPr bwMode="auto">
          <a:xfrm flipV="1">
            <a:off x="5222875" y="4021138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Line 259"/>
          <p:cNvSpPr>
            <a:spLocks noChangeShapeType="1"/>
          </p:cNvSpPr>
          <p:nvPr/>
        </p:nvSpPr>
        <p:spPr bwMode="auto">
          <a:xfrm>
            <a:off x="5222875" y="1746250"/>
            <a:ext cx="0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Rectangle 260"/>
          <p:cNvSpPr>
            <a:spLocks noChangeArrowheads="1"/>
          </p:cNvSpPr>
          <p:nvPr/>
        </p:nvSpPr>
        <p:spPr bwMode="auto">
          <a:xfrm>
            <a:off x="5200650" y="407352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0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48142" name="Line 261"/>
          <p:cNvSpPr>
            <a:spLocks noChangeShapeType="1"/>
          </p:cNvSpPr>
          <p:nvPr/>
        </p:nvSpPr>
        <p:spPr bwMode="auto">
          <a:xfrm flipV="1">
            <a:off x="5532438" y="4021138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Line 262"/>
          <p:cNvSpPr>
            <a:spLocks noChangeShapeType="1"/>
          </p:cNvSpPr>
          <p:nvPr/>
        </p:nvSpPr>
        <p:spPr bwMode="auto">
          <a:xfrm>
            <a:off x="5532438" y="1746250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4" name="Rectangle 263"/>
          <p:cNvSpPr>
            <a:spLocks noChangeArrowheads="1"/>
          </p:cNvSpPr>
          <p:nvPr/>
        </p:nvSpPr>
        <p:spPr bwMode="auto">
          <a:xfrm>
            <a:off x="5459413" y="4073525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100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48145" name="Line 264"/>
          <p:cNvSpPr>
            <a:spLocks noChangeShapeType="1"/>
          </p:cNvSpPr>
          <p:nvPr/>
        </p:nvSpPr>
        <p:spPr bwMode="auto">
          <a:xfrm flipV="1">
            <a:off x="5848350" y="4021138"/>
            <a:ext cx="1588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6" name="Line 265"/>
          <p:cNvSpPr>
            <a:spLocks noChangeShapeType="1"/>
          </p:cNvSpPr>
          <p:nvPr/>
        </p:nvSpPr>
        <p:spPr bwMode="auto">
          <a:xfrm>
            <a:off x="5848350" y="1746250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7" name="Rectangle 266"/>
          <p:cNvSpPr>
            <a:spLocks noChangeArrowheads="1"/>
          </p:cNvSpPr>
          <p:nvPr/>
        </p:nvSpPr>
        <p:spPr bwMode="auto">
          <a:xfrm>
            <a:off x="5775325" y="4073525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200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48148" name="Line 267"/>
          <p:cNvSpPr>
            <a:spLocks noChangeShapeType="1"/>
          </p:cNvSpPr>
          <p:nvPr/>
        </p:nvSpPr>
        <p:spPr bwMode="auto">
          <a:xfrm flipV="1">
            <a:off x="6157913" y="4021138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9" name="Line 268"/>
          <p:cNvSpPr>
            <a:spLocks noChangeShapeType="1"/>
          </p:cNvSpPr>
          <p:nvPr/>
        </p:nvSpPr>
        <p:spPr bwMode="auto">
          <a:xfrm>
            <a:off x="6157913" y="1746250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0" name="Rectangle 269"/>
          <p:cNvSpPr>
            <a:spLocks noChangeArrowheads="1"/>
          </p:cNvSpPr>
          <p:nvPr/>
        </p:nvSpPr>
        <p:spPr bwMode="auto">
          <a:xfrm>
            <a:off x="6086475" y="4073525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300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48151" name="Line 270"/>
          <p:cNvSpPr>
            <a:spLocks noChangeShapeType="1"/>
          </p:cNvSpPr>
          <p:nvPr/>
        </p:nvSpPr>
        <p:spPr bwMode="auto">
          <a:xfrm flipV="1">
            <a:off x="6469063" y="4021138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2" name="Line 271"/>
          <p:cNvSpPr>
            <a:spLocks noChangeShapeType="1"/>
          </p:cNvSpPr>
          <p:nvPr/>
        </p:nvSpPr>
        <p:spPr bwMode="auto">
          <a:xfrm>
            <a:off x="6469063" y="1746250"/>
            <a:ext cx="0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3" name="Rectangle 272"/>
          <p:cNvSpPr>
            <a:spLocks noChangeArrowheads="1"/>
          </p:cNvSpPr>
          <p:nvPr/>
        </p:nvSpPr>
        <p:spPr bwMode="auto">
          <a:xfrm>
            <a:off x="6396038" y="4073525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400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48154" name="Line 273"/>
          <p:cNvSpPr>
            <a:spLocks noChangeShapeType="1"/>
          </p:cNvSpPr>
          <p:nvPr/>
        </p:nvSpPr>
        <p:spPr bwMode="auto">
          <a:xfrm flipV="1">
            <a:off x="6784975" y="4021138"/>
            <a:ext cx="1588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5" name="Line 274"/>
          <p:cNvSpPr>
            <a:spLocks noChangeShapeType="1"/>
          </p:cNvSpPr>
          <p:nvPr/>
        </p:nvSpPr>
        <p:spPr bwMode="auto">
          <a:xfrm>
            <a:off x="6784975" y="1746250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6" name="Rectangle 275"/>
          <p:cNvSpPr>
            <a:spLocks noChangeArrowheads="1"/>
          </p:cNvSpPr>
          <p:nvPr/>
        </p:nvSpPr>
        <p:spPr bwMode="auto">
          <a:xfrm>
            <a:off x="6713538" y="4073525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500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48157" name="Line 276"/>
          <p:cNvSpPr>
            <a:spLocks noChangeShapeType="1"/>
          </p:cNvSpPr>
          <p:nvPr/>
        </p:nvSpPr>
        <p:spPr bwMode="auto">
          <a:xfrm flipV="1">
            <a:off x="7094538" y="4021138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8" name="Line 277"/>
          <p:cNvSpPr>
            <a:spLocks noChangeShapeType="1"/>
          </p:cNvSpPr>
          <p:nvPr/>
        </p:nvSpPr>
        <p:spPr bwMode="auto">
          <a:xfrm>
            <a:off x="7094538" y="1746250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9" name="Rectangle 278"/>
          <p:cNvSpPr>
            <a:spLocks noChangeArrowheads="1"/>
          </p:cNvSpPr>
          <p:nvPr/>
        </p:nvSpPr>
        <p:spPr bwMode="auto">
          <a:xfrm>
            <a:off x="7021513" y="4073525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600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48160" name="Line 279"/>
          <p:cNvSpPr>
            <a:spLocks noChangeShapeType="1"/>
          </p:cNvSpPr>
          <p:nvPr/>
        </p:nvSpPr>
        <p:spPr bwMode="auto">
          <a:xfrm flipV="1">
            <a:off x="7404100" y="4021138"/>
            <a:ext cx="1588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1" name="Line 280"/>
          <p:cNvSpPr>
            <a:spLocks noChangeShapeType="1"/>
          </p:cNvSpPr>
          <p:nvPr/>
        </p:nvSpPr>
        <p:spPr bwMode="auto">
          <a:xfrm>
            <a:off x="7404100" y="1746250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2" name="Rectangle 281"/>
          <p:cNvSpPr>
            <a:spLocks noChangeArrowheads="1"/>
          </p:cNvSpPr>
          <p:nvPr/>
        </p:nvSpPr>
        <p:spPr bwMode="auto">
          <a:xfrm>
            <a:off x="7332663" y="4073525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700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48163" name="Line 282"/>
          <p:cNvSpPr>
            <a:spLocks noChangeShapeType="1"/>
          </p:cNvSpPr>
          <p:nvPr/>
        </p:nvSpPr>
        <p:spPr bwMode="auto">
          <a:xfrm flipV="1">
            <a:off x="7715250" y="4021138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4" name="Line 283"/>
          <p:cNvSpPr>
            <a:spLocks noChangeShapeType="1"/>
          </p:cNvSpPr>
          <p:nvPr/>
        </p:nvSpPr>
        <p:spPr bwMode="auto">
          <a:xfrm>
            <a:off x="7715250" y="1746250"/>
            <a:ext cx="0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5" name="Rectangle 284"/>
          <p:cNvSpPr>
            <a:spLocks noChangeArrowheads="1"/>
          </p:cNvSpPr>
          <p:nvPr/>
        </p:nvSpPr>
        <p:spPr bwMode="auto">
          <a:xfrm>
            <a:off x="7642225" y="4073525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800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48166" name="Line 285"/>
          <p:cNvSpPr>
            <a:spLocks noChangeShapeType="1"/>
          </p:cNvSpPr>
          <p:nvPr/>
        </p:nvSpPr>
        <p:spPr bwMode="auto">
          <a:xfrm flipV="1">
            <a:off x="8031163" y="4021138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7" name="Line 286"/>
          <p:cNvSpPr>
            <a:spLocks noChangeShapeType="1"/>
          </p:cNvSpPr>
          <p:nvPr/>
        </p:nvSpPr>
        <p:spPr bwMode="auto">
          <a:xfrm>
            <a:off x="8031163" y="1746250"/>
            <a:ext cx="1587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68" name="Rectangle 287"/>
          <p:cNvSpPr>
            <a:spLocks noChangeArrowheads="1"/>
          </p:cNvSpPr>
          <p:nvPr/>
        </p:nvSpPr>
        <p:spPr bwMode="auto">
          <a:xfrm>
            <a:off x="7958138" y="4073525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900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48169" name="Line 288"/>
          <p:cNvSpPr>
            <a:spLocks noChangeShapeType="1"/>
          </p:cNvSpPr>
          <p:nvPr/>
        </p:nvSpPr>
        <p:spPr bwMode="auto">
          <a:xfrm flipV="1">
            <a:off x="8340725" y="4021138"/>
            <a:ext cx="1588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0" name="Line 289"/>
          <p:cNvSpPr>
            <a:spLocks noChangeShapeType="1"/>
          </p:cNvSpPr>
          <p:nvPr/>
        </p:nvSpPr>
        <p:spPr bwMode="auto">
          <a:xfrm>
            <a:off x="8340725" y="1746250"/>
            <a:ext cx="1588" cy="269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1" name="Rectangle 290"/>
          <p:cNvSpPr>
            <a:spLocks noChangeArrowheads="1"/>
          </p:cNvSpPr>
          <p:nvPr/>
        </p:nvSpPr>
        <p:spPr bwMode="auto">
          <a:xfrm>
            <a:off x="8239125" y="4073525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1000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48172" name="Line 291"/>
          <p:cNvSpPr>
            <a:spLocks noChangeShapeType="1"/>
          </p:cNvSpPr>
          <p:nvPr/>
        </p:nvSpPr>
        <p:spPr bwMode="auto">
          <a:xfrm>
            <a:off x="5222875" y="4048125"/>
            <a:ext cx="285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3" name="Line 292"/>
          <p:cNvSpPr>
            <a:spLocks noChangeShapeType="1"/>
          </p:cNvSpPr>
          <p:nvPr/>
        </p:nvSpPr>
        <p:spPr bwMode="auto">
          <a:xfrm flipH="1">
            <a:off x="8312150" y="4048125"/>
            <a:ext cx="285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4" name="Line 293"/>
          <p:cNvSpPr>
            <a:spLocks noChangeShapeType="1"/>
          </p:cNvSpPr>
          <p:nvPr/>
        </p:nvSpPr>
        <p:spPr bwMode="auto">
          <a:xfrm>
            <a:off x="5222875" y="3589338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5" name="Line 294"/>
          <p:cNvSpPr>
            <a:spLocks noChangeShapeType="1"/>
          </p:cNvSpPr>
          <p:nvPr/>
        </p:nvSpPr>
        <p:spPr bwMode="auto">
          <a:xfrm flipH="1">
            <a:off x="8312150" y="3589338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6" name="Line 295"/>
          <p:cNvSpPr>
            <a:spLocks noChangeShapeType="1"/>
          </p:cNvSpPr>
          <p:nvPr/>
        </p:nvSpPr>
        <p:spPr bwMode="auto">
          <a:xfrm>
            <a:off x="5222875" y="3128963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7" name="Line 296"/>
          <p:cNvSpPr>
            <a:spLocks noChangeShapeType="1"/>
          </p:cNvSpPr>
          <p:nvPr/>
        </p:nvSpPr>
        <p:spPr bwMode="auto">
          <a:xfrm flipH="1">
            <a:off x="8312150" y="3128963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8" name="Line 297"/>
          <p:cNvSpPr>
            <a:spLocks noChangeShapeType="1"/>
          </p:cNvSpPr>
          <p:nvPr/>
        </p:nvSpPr>
        <p:spPr bwMode="auto">
          <a:xfrm>
            <a:off x="5222875" y="2663825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9" name="Line 298"/>
          <p:cNvSpPr>
            <a:spLocks noChangeShapeType="1"/>
          </p:cNvSpPr>
          <p:nvPr/>
        </p:nvSpPr>
        <p:spPr bwMode="auto">
          <a:xfrm flipH="1">
            <a:off x="8312150" y="2663825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0" name="Line 299"/>
          <p:cNvSpPr>
            <a:spLocks noChangeShapeType="1"/>
          </p:cNvSpPr>
          <p:nvPr/>
        </p:nvSpPr>
        <p:spPr bwMode="auto">
          <a:xfrm>
            <a:off x="5222875" y="2205038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1" name="Line 300"/>
          <p:cNvSpPr>
            <a:spLocks noChangeShapeType="1"/>
          </p:cNvSpPr>
          <p:nvPr/>
        </p:nvSpPr>
        <p:spPr bwMode="auto">
          <a:xfrm flipH="1">
            <a:off x="8312150" y="2205038"/>
            <a:ext cx="285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2" name="Line 301"/>
          <p:cNvSpPr>
            <a:spLocks noChangeShapeType="1"/>
          </p:cNvSpPr>
          <p:nvPr/>
        </p:nvSpPr>
        <p:spPr bwMode="auto">
          <a:xfrm>
            <a:off x="5222875" y="174625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3" name="Line 302"/>
          <p:cNvSpPr>
            <a:spLocks noChangeShapeType="1"/>
          </p:cNvSpPr>
          <p:nvPr/>
        </p:nvSpPr>
        <p:spPr bwMode="auto">
          <a:xfrm flipH="1">
            <a:off x="8312150" y="1746250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4" name="Line 303"/>
          <p:cNvSpPr>
            <a:spLocks noChangeShapeType="1"/>
          </p:cNvSpPr>
          <p:nvPr/>
        </p:nvSpPr>
        <p:spPr bwMode="auto">
          <a:xfrm>
            <a:off x="5222875" y="1746250"/>
            <a:ext cx="3117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5" name="Freeform 304"/>
          <p:cNvSpPr>
            <a:spLocks/>
          </p:cNvSpPr>
          <p:nvPr/>
        </p:nvSpPr>
        <p:spPr bwMode="auto">
          <a:xfrm>
            <a:off x="5222875" y="1746250"/>
            <a:ext cx="3117850" cy="2301875"/>
          </a:xfrm>
          <a:custGeom>
            <a:avLst/>
            <a:gdLst>
              <a:gd name="T0" fmla="*/ 0 w 433"/>
              <a:gd name="T1" fmla="*/ 2147483647 h 341"/>
              <a:gd name="T2" fmla="*/ 2147483647 w 433"/>
              <a:gd name="T3" fmla="*/ 2147483647 h 341"/>
              <a:gd name="T4" fmla="*/ 2147483647 w 433"/>
              <a:gd name="T5" fmla="*/ 0 h 341"/>
              <a:gd name="T6" fmla="*/ 0 60000 65536"/>
              <a:gd name="T7" fmla="*/ 0 60000 65536"/>
              <a:gd name="T8" fmla="*/ 0 60000 65536"/>
              <a:gd name="T9" fmla="*/ 0 w 433"/>
              <a:gd name="T10" fmla="*/ 0 h 341"/>
              <a:gd name="T11" fmla="*/ 433 w 433"/>
              <a:gd name="T12" fmla="*/ 341 h 3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3" h="341">
                <a:moveTo>
                  <a:pt x="0" y="341"/>
                </a:moveTo>
                <a:lnTo>
                  <a:pt x="433" y="341"/>
                </a:lnTo>
                <a:lnTo>
                  <a:pt x="433" y="0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6" name="Line 305"/>
          <p:cNvSpPr>
            <a:spLocks noChangeShapeType="1"/>
          </p:cNvSpPr>
          <p:nvPr/>
        </p:nvSpPr>
        <p:spPr bwMode="auto">
          <a:xfrm flipV="1">
            <a:off x="5222875" y="1746250"/>
            <a:ext cx="0" cy="23018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187" name="Group 306"/>
          <p:cNvGrpSpPr>
            <a:grpSpLocks/>
          </p:cNvGrpSpPr>
          <p:nvPr/>
        </p:nvGrpSpPr>
        <p:grpSpPr bwMode="auto">
          <a:xfrm>
            <a:off x="5226050" y="2616200"/>
            <a:ext cx="3117850" cy="708025"/>
            <a:chOff x="2870" y="655"/>
            <a:chExt cx="2455" cy="1764"/>
          </a:xfrm>
        </p:grpSpPr>
        <p:sp>
          <p:nvSpPr>
            <p:cNvPr id="48193" name="Freeform 307"/>
            <p:cNvSpPr>
              <a:spLocks/>
            </p:cNvSpPr>
            <p:nvPr/>
          </p:nvSpPr>
          <p:spPr bwMode="auto">
            <a:xfrm>
              <a:off x="2870" y="873"/>
              <a:ext cx="2455" cy="1472"/>
            </a:xfrm>
            <a:custGeom>
              <a:avLst/>
              <a:gdLst>
                <a:gd name="T0" fmla="*/ 34 w 2455"/>
                <a:gd name="T1" fmla="*/ 1408 h 1472"/>
                <a:gd name="T2" fmla="*/ 74 w 2455"/>
                <a:gd name="T3" fmla="*/ 1424 h 1472"/>
                <a:gd name="T4" fmla="*/ 96 w 2455"/>
                <a:gd name="T5" fmla="*/ 1163 h 1472"/>
                <a:gd name="T6" fmla="*/ 125 w 2455"/>
                <a:gd name="T7" fmla="*/ 685 h 1472"/>
                <a:gd name="T8" fmla="*/ 147 w 2455"/>
                <a:gd name="T9" fmla="*/ 361 h 1472"/>
                <a:gd name="T10" fmla="*/ 176 w 2455"/>
                <a:gd name="T11" fmla="*/ 223 h 1472"/>
                <a:gd name="T12" fmla="*/ 221 w 2455"/>
                <a:gd name="T13" fmla="*/ 217 h 1472"/>
                <a:gd name="T14" fmla="*/ 278 w 2455"/>
                <a:gd name="T15" fmla="*/ 212 h 1472"/>
                <a:gd name="T16" fmla="*/ 334 w 2455"/>
                <a:gd name="T17" fmla="*/ 186 h 1472"/>
                <a:gd name="T18" fmla="*/ 380 w 2455"/>
                <a:gd name="T19" fmla="*/ 143 h 1472"/>
                <a:gd name="T20" fmla="*/ 419 w 2455"/>
                <a:gd name="T21" fmla="*/ 90 h 1472"/>
                <a:gd name="T22" fmla="*/ 465 w 2455"/>
                <a:gd name="T23" fmla="*/ 37 h 1472"/>
                <a:gd name="T24" fmla="*/ 516 w 2455"/>
                <a:gd name="T25" fmla="*/ 26 h 1472"/>
                <a:gd name="T26" fmla="*/ 567 w 2455"/>
                <a:gd name="T27" fmla="*/ 16 h 1472"/>
                <a:gd name="T28" fmla="*/ 618 w 2455"/>
                <a:gd name="T29" fmla="*/ 63 h 1472"/>
                <a:gd name="T30" fmla="*/ 658 w 2455"/>
                <a:gd name="T31" fmla="*/ 116 h 1472"/>
                <a:gd name="T32" fmla="*/ 686 w 2455"/>
                <a:gd name="T33" fmla="*/ 180 h 1472"/>
                <a:gd name="T34" fmla="*/ 726 w 2455"/>
                <a:gd name="T35" fmla="*/ 223 h 1472"/>
                <a:gd name="T36" fmla="*/ 782 w 2455"/>
                <a:gd name="T37" fmla="*/ 265 h 1472"/>
                <a:gd name="T38" fmla="*/ 839 w 2455"/>
                <a:gd name="T39" fmla="*/ 244 h 1472"/>
                <a:gd name="T40" fmla="*/ 896 w 2455"/>
                <a:gd name="T41" fmla="*/ 207 h 1472"/>
                <a:gd name="T42" fmla="*/ 930 w 2455"/>
                <a:gd name="T43" fmla="*/ 154 h 1472"/>
                <a:gd name="T44" fmla="*/ 958 w 2455"/>
                <a:gd name="T45" fmla="*/ 101 h 1472"/>
                <a:gd name="T46" fmla="*/ 1003 w 2455"/>
                <a:gd name="T47" fmla="*/ 58 h 1472"/>
                <a:gd name="T48" fmla="*/ 1060 w 2455"/>
                <a:gd name="T49" fmla="*/ 21 h 1472"/>
                <a:gd name="T50" fmla="*/ 1117 w 2455"/>
                <a:gd name="T51" fmla="*/ 21 h 1472"/>
                <a:gd name="T52" fmla="*/ 1156 w 2455"/>
                <a:gd name="T53" fmla="*/ 63 h 1472"/>
                <a:gd name="T54" fmla="*/ 1179 w 2455"/>
                <a:gd name="T55" fmla="*/ 122 h 1472"/>
                <a:gd name="T56" fmla="*/ 1208 w 2455"/>
                <a:gd name="T57" fmla="*/ 175 h 1472"/>
                <a:gd name="T58" fmla="*/ 1253 w 2455"/>
                <a:gd name="T59" fmla="*/ 207 h 1472"/>
                <a:gd name="T60" fmla="*/ 1281 w 2455"/>
                <a:gd name="T61" fmla="*/ 648 h 1472"/>
                <a:gd name="T62" fmla="*/ 1304 w 2455"/>
                <a:gd name="T63" fmla="*/ 1163 h 1472"/>
                <a:gd name="T64" fmla="*/ 1338 w 2455"/>
                <a:gd name="T65" fmla="*/ 1222 h 1472"/>
                <a:gd name="T66" fmla="*/ 1366 w 2455"/>
                <a:gd name="T67" fmla="*/ 1291 h 1472"/>
                <a:gd name="T68" fmla="*/ 1395 w 2455"/>
                <a:gd name="T69" fmla="*/ 1259 h 1472"/>
                <a:gd name="T70" fmla="*/ 1440 w 2455"/>
                <a:gd name="T71" fmla="*/ 1195 h 1472"/>
                <a:gd name="T72" fmla="*/ 1497 w 2455"/>
                <a:gd name="T73" fmla="*/ 1190 h 1472"/>
                <a:gd name="T74" fmla="*/ 1553 w 2455"/>
                <a:gd name="T75" fmla="*/ 1153 h 1472"/>
                <a:gd name="T76" fmla="*/ 1604 w 2455"/>
                <a:gd name="T77" fmla="*/ 1190 h 1472"/>
                <a:gd name="T78" fmla="*/ 1661 w 2455"/>
                <a:gd name="T79" fmla="*/ 1174 h 1472"/>
                <a:gd name="T80" fmla="*/ 1712 w 2455"/>
                <a:gd name="T81" fmla="*/ 1185 h 1472"/>
                <a:gd name="T82" fmla="*/ 1740 w 2455"/>
                <a:gd name="T83" fmla="*/ 882 h 1472"/>
                <a:gd name="T84" fmla="*/ 1763 w 2455"/>
                <a:gd name="T85" fmla="*/ 462 h 1472"/>
                <a:gd name="T86" fmla="*/ 1786 w 2455"/>
                <a:gd name="T87" fmla="*/ 42 h 1472"/>
                <a:gd name="T88" fmla="*/ 1814 w 2455"/>
                <a:gd name="T89" fmla="*/ 63 h 1472"/>
                <a:gd name="T90" fmla="*/ 1860 w 2455"/>
                <a:gd name="T91" fmla="*/ 63 h 1472"/>
                <a:gd name="T92" fmla="*/ 1899 w 2455"/>
                <a:gd name="T93" fmla="*/ 47 h 1472"/>
                <a:gd name="T94" fmla="*/ 1945 w 2455"/>
                <a:gd name="T95" fmla="*/ 53 h 1472"/>
                <a:gd name="T96" fmla="*/ 1990 w 2455"/>
                <a:gd name="T97" fmla="*/ 31 h 1472"/>
                <a:gd name="T98" fmla="*/ 2030 w 2455"/>
                <a:gd name="T99" fmla="*/ 191 h 1472"/>
                <a:gd name="T100" fmla="*/ 2064 w 2455"/>
                <a:gd name="T101" fmla="*/ 462 h 1472"/>
                <a:gd name="T102" fmla="*/ 2115 w 2455"/>
                <a:gd name="T103" fmla="*/ 478 h 1472"/>
                <a:gd name="T104" fmla="*/ 2171 w 2455"/>
                <a:gd name="T105" fmla="*/ 478 h 1472"/>
                <a:gd name="T106" fmla="*/ 2222 w 2455"/>
                <a:gd name="T107" fmla="*/ 478 h 1472"/>
                <a:gd name="T108" fmla="*/ 2251 w 2455"/>
                <a:gd name="T109" fmla="*/ 457 h 1472"/>
                <a:gd name="T110" fmla="*/ 2302 w 2455"/>
                <a:gd name="T111" fmla="*/ 462 h 1472"/>
                <a:gd name="T112" fmla="*/ 2358 w 2455"/>
                <a:gd name="T113" fmla="*/ 467 h 1472"/>
                <a:gd name="T114" fmla="*/ 2398 w 2455"/>
                <a:gd name="T115" fmla="*/ 457 h 1472"/>
                <a:gd name="T116" fmla="*/ 2444 w 2455"/>
                <a:gd name="T117" fmla="*/ 483 h 14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55"/>
                <a:gd name="T178" fmla="*/ 0 h 1472"/>
                <a:gd name="T179" fmla="*/ 2455 w 2455"/>
                <a:gd name="T180" fmla="*/ 1472 h 14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55" h="1472">
                  <a:moveTo>
                    <a:pt x="0" y="1472"/>
                  </a:moveTo>
                  <a:lnTo>
                    <a:pt x="6" y="1472"/>
                  </a:lnTo>
                  <a:lnTo>
                    <a:pt x="11" y="1466"/>
                  </a:lnTo>
                  <a:lnTo>
                    <a:pt x="17" y="1461"/>
                  </a:lnTo>
                  <a:lnTo>
                    <a:pt x="17" y="1456"/>
                  </a:lnTo>
                  <a:lnTo>
                    <a:pt x="17" y="1450"/>
                  </a:lnTo>
                  <a:lnTo>
                    <a:pt x="23" y="1440"/>
                  </a:lnTo>
                  <a:lnTo>
                    <a:pt x="23" y="1418"/>
                  </a:lnTo>
                  <a:lnTo>
                    <a:pt x="28" y="1413"/>
                  </a:lnTo>
                  <a:lnTo>
                    <a:pt x="34" y="1408"/>
                  </a:lnTo>
                  <a:lnTo>
                    <a:pt x="40" y="1403"/>
                  </a:lnTo>
                  <a:lnTo>
                    <a:pt x="40" y="1413"/>
                  </a:lnTo>
                  <a:lnTo>
                    <a:pt x="45" y="1418"/>
                  </a:lnTo>
                  <a:lnTo>
                    <a:pt x="51" y="1424"/>
                  </a:lnTo>
                  <a:lnTo>
                    <a:pt x="57" y="1429"/>
                  </a:lnTo>
                  <a:lnTo>
                    <a:pt x="57" y="1434"/>
                  </a:lnTo>
                  <a:lnTo>
                    <a:pt x="57" y="1418"/>
                  </a:lnTo>
                  <a:lnTo>
                    <a:pt x="62" y="1418"/>
                  </a:lnTo>
                  <a:lnTo>
                    <a:pt x="68" y="1418"/>
                  </a:lnTo>
                  <a:lnTo>
                    <a:pt x="74" y="1424"/>
                  </a:lnTo>
                  <a:lnTo>
                    <a:pt x="74" y="1418"/>
                  </a:lnTo>
                  <a:lnTo>
                    <a:pt x="74" y="1424"/>
                  </a:lnTo>
                  <a:lnTo>
                    <a:pt x="79" y="1429"/>
                  </a:lnTo>
                  <a:lnTo>
                    <a:pt x="79" y="1418"/>
                  </a:lnTo>
                  <a:lnTo>
                    <a:pt x="85" y="1424"/>
                  </a:lnTo>
                  <a:lnTo>
                    <a:pt x="91" y="1418"/>
                  </a:lnTo>
                  <a:lnTo>
                    <a:pt x="91" y="1408"/>
                  </a:lnTo>
                  <a:lnTo>
                    <a:pt x="91" y="1323"/>
                  </a:lnTo>
                  <a:lnTo>
                    <a:pt x="96" y="1238"/>
                  </a:lnTo>
                  <a:lnTo>
                    <a:pt x="96" y="1163"/>
                  </a:lnTo>
                  <a:lnTo>
                    <a:pt x="102" y="1094"/>
                  </a:lnTo>
                  <a:lnTo>
                    <a:pt x="102" y="1036"/>
                  </a:lnTo>
                  <a:lnTo>
                    <a:pt x="108" y="972"/>
                  </a:lnTo>
                  <a:lnTo>
                    <a:pt x="108" y="924"/>
                  </a:lnTo>
                  <a:lnTo>
                    <a:pt x="108" y="876"/>
                  </a:lnTo>
                  <a:lnTo>
                    <a:pt x="113" y="839"/>
                  </a:lnTo>
                  <a:lnTo>
                    <a:pt x="113" y="797"/>
                  </a:lnTo>
                  <a:lnTo>
                    <a:pt x="119" y="760"/>
                  </a:lnTo>
                  <a:lnTo>
                    <a:pt x="119" y="722"/>
                  </a:lnTo>
                  <a:lnTo>
                    <a:pt x="125" y="685"/>
                  </a:lnTo>
                  <a:lnTo>
                    <a:pt x="125" y="648"/>
                  </a:lnTo>
                  <a:lnTo>
                    <a:pt x="130" y="616"/>
                  </a:lnTo>
                  <a:lnTo>
                    <a:pt x="130" y="584"/>
                  </a:lnTo>
                  <a:lnTo>
                    <a:pt x="130" y="547"/>
                  </a:lnTo>
                  <a:lnTo>
                    <a:pt x="136" y="515"/>
                  </a:lnTo>
                  <a:lnTo>
                    <a:pt x="136" y="483"/>
                  </a:lnTo>
                  <a:lnTo>
                    <a:pt x="142" y="451"/>
                  </a:lnTo>
                  <a:lnTo>
                    <a:pt x="142" y="419"/>
                  </a:lnTo>
                  <a:lnTo>
                    <a:pt x="147" y="393"/>
                  </a:lnTo>
                  <a:lnTo>
                    <a:pt x="147" y="361"/>
                  </a:lnTo>
                  <a:lnTo>
                    <a:pt x="147" y="334"/>
                  </a:lnTo>
                  <a:lnTo>
                    <a:pt x="153" y="308"/>
                  </a:lnTo>
                  <a:lnTo>
                    <a:pt x="153" y="281"/>
                  </a:lnTo>
                  <a:lnTo>
                    <a:pt x="159" y="255"/>
                  </a:lnTo>
                  <a:lnTo>
                    <a:pt x="159" y="244"/>
                  </a:lnTo>
                  <a:lnTo>
                    <a:pt x="164" y="239"/>
                  </a:lnTo>
                  <a:lnTo>
                    <a:pt x="164" y="233"/>
                  </a:lnTo>
                  <a:lnTo>
                    <a:pt x="170" y="228"/>
                  </a:lnTo>
                  <a:lnTo>
                    <a:pt x="176" y="217"/>
                  </a:lnTo>
                  <a:lnTo>
                    <a:pt x="176" y="223"/>
                  </a:lnTo>
                  <a:lnTo>
                    <a:pt x="181" y="207"/>
                  </a:lnTo>
                  <a:lnTo>
                    <a:pt x="187" y="202"/>
                  </a:lnTo>
                  <a:lnTo>
                    <a:pt x="187" y="207"/>
                  </a:lnTo>
                  <a:lnTo>
                    <a:pt x="193" y="212"/>
                  </a:lnTo>
                  <a:lnTo>
                    <a:pt x="198" y="207"/>
                  </a:lnTo>
                  <a:lnTo>
                    <a:pt x="204" y="212"/>
                  </a:lnTo>
                  <a:lnTo>
                    <a:pt x="204" y="223"/>
                  </a:lnTo>
                  <a:lnTo>
                    <a:pt x="210" y="217"/>
                  </a:lnTo>
                  <a:lnTo>
                    <a:pt x="215" y="212"/>
                  </a:lnTo>
                  <a:lnTo>
                    <a:pt x="221" y="217"/>
                  </a:lnTo>
                  <a:lnTo>
                    <a:pt x="227" y="223"/>
                  </a:lnTo>
                  <a:lnTo>
                    <a:pt x="232" y="217"/>
                  </a:lnTo>
                  <a:lnTo>
                    <a:pt x="238" y="217"/>
                  </a:lnTo>
                  <a:lnTo>
                    <a:pt x="244" y="223"/>
                  </a:lnTo>
                  <a:lnTo>
                    <a:pt x="249" y="217"/>
                  </a:lnTo>
                  <a:lnTo>
                    <a:pt x="255" y="217"/>
                  </a:lnTo>
                  <a:lnTo>
                    <a:pt x="261" y="223"/>
                  </a:lnTo>
                  <a:lnTo>
                    <a:pt x="266" y="223"/>
                  </a:lnTo>
                  <a:lnTo>
                    <a:pt x="272" y="217"/>
                  </a:lnTo>
                  <a:lnTo>
                    <a:pt x="278" y="212"/>
                  </a:lnTo>
                  <a:lnTo>
                    <a:pt x="283" y="212"/>
                  </a:lnTo>
                  <a:lnTo>
                    <a:pt x="289" y="212"/>
                  </a:lnTo>
                  <a:lnTo>
                    <a:pt x="295" y="207"/>
                  </a:lnTo>
                  <a:lnTo>
                    <a:pt x="300" y="207"/>
                  </a:lnTo>
                  <a:lnTo>
                    <a:pt x="306" y="202"/>
                  </a:lnTo>
                  <a:lnTo>
                    <a:pt x="312" y="196"/>
                  </a:lnTo>
                  <a:lnTo>
                    <a:pt x="317" y="196"/>
                  </a:lnTo>
                  <a:lnTo>
                    <a:pt x="323" y="191"/>
                  </a:lnTo>
                  <a:lnTo>
                    <a:pt x="329" y="186"/>
                  </a:lnTo>
                  <a:lnTo>
                    <a:pt x="334" y="186"/>
                  </a:lnTo>
                  <a:lnTo>
                    <a:pt x="340" y="180"/>
                  </a:lnTo>
                  <a:lnTo>
                    <a:pt x="346" y="180"/>
                  </a:lnTo>
                  <a:lnTo>
                    <a:pt x="351" y="175"/>
                  </a:lnTo>
                  <a:lnTo>
                    <a:pt x="357" y="175"/>
                  </a:lnTo>
                  <a:lnTo>
                    <a:pt x="363" y="170"/>
                  </a:lnTo>
                  <a:lnTo>
                    <a:pt x="363" y="164"/>
                  </a:lnTo>
                  <a:lnTo>
                    <a:pt x="368" y="159"/>
                  </a:lnTo>
                  <a:lnTo>
                    <a:pt x="368" y="154"/>
                  </a:lnTo>
                  <a:lnTo>
                    <a:pt x="374" y="148"/>
                  </a:lnTo>
                  <a:lnTo>
                    <a:pt x="380" y="143"/>
                  </a:lnTo>
                  <a:lnTo>
                    <a:pt x="385" y="138"/>
                  </a:lnTo>
                  <a:lnTo>
                    <a:pt x="391" y="132"/>
                  </a:lnTo>
                  <a:lnTo>
                    <a:pt x="397" y="127"/>
                  </a:lnTo>
                  <a:lnTo>
                    <a:pt x="402" y="122"/>
                  </a:lnTo>
                  <a:lnTo>
                    <a:pt x="402" y="116"/>
                  </a:lnTo>
                  <a:lnTo>
                    <a:pt x="402" y="111"/>
                  </a:lnTo>
                  <a:lnTo>
                    <a:pt x="408" y="106"/>
                  </a:lnTo>
                  <a:lnTo>
                    <a:pt x="414" y="101"/>
                  </a:lnTo>
                  <a:lnTo>
                    <a:pt x="414" y="95"/>
                  </a:lnTo>
                  <a:lnTo>
                    <a:pt x="419" y="90"/>
                  </a:lnTo>
                  <a:lnTo>
                    <a:pt x="425" y="85"/>
                  </a:lnTo>
                  <a:lnTo>
                    <a:pt x="431" y="79"/>
                  </a:lnTo>
                  <a:lnTo>
                    <a:pt x="436" y="74"/>
                  </a:lnTo>
                  <a:lnTo>
                    <a:pt x="442" y="69"/>
                  </a:lnTo>
                  <a:lnTo>
                    <a:pt x="442" y="63"/>
                  </a:lnTo>
                  <a:lnTo>
                    <a:pt x="442" y="58"/>
                  </a:lnTo>
                  <a:lnTo>
                    <a:pt x="448" y="53"/>
                  </a:lnTo>
                  <a:lnTo>
                    <a:pt x="453" y="47"/>
                  </a:lnTo>
                  <a:lnTo>
                    <a:pt x="459" y="42"/>
                  </a:lnTo>
                  <a:lnTo>
                    <a:pt x="465" y="37"/>
                  </a:lnTo>
                  <a:lnTo>
                    <a:pt x="470" y="37"/>
                  </a:lnTo>
                  <a:lnTo>
                    <a:pt x="476" y="31"/>
                  </a:lnTo>
                  <a:lnTo>
                    <a:pt x="482" y="31"/>
                  </a:lnTo>
                  <a:lnTo>
                    <a:pt x="487" y="37"/>
                  </a:lnTo>
                  <a:lnTo>
                    <a:pt x="493" y="37"/>
                  </a:lnTo>
                  <a:lnTo>
                    <a:pt x="499" y="42"/>
                  </a:lnTo>
                  <a:lnTo>
                    <a:pt x="504" y="42"/>
                  </a:lnTo>
                  <a:lnTo>
                    <a:pt x="510" y="37"/>
                  </a:lnTo>
                  <a:lnTo>
                    <a:pt x="510" y="31"/>
                  </a:lnTo>
                  <a:lnTo>
                    <a:pt x="516" y="26"/>
                  </a:lnTo>
                  <a:lnTo>
                    <a:pt x="516" y="21"/>
                  </a:lnTo>
                  <a:lnTo>
                    <a:pt x="521" y="16"/>
                  </a:lnTo>
                  <a:lnTo>
                    <a:pt x="527" y="10"/>
                  </a:lnTo>
                  <a:lnTo>
                    <a:pt x="533" y="10"/>
                  </a:lnTo>
                  <a:lnTo>
                    <a:pt x="539" y="0"/>
                  </a:lnTo>
                  <a:lnTo>
                    <a:pt x="544" y="0"/>
                  </a:lnTo>
                  <a:lnTo>
                    <a:pt x="550" y="5"/>
                  </a:lnTo>
                  <a:lnTo>
                    <a:pt x="556" y="5"/>
                  </a:lnTo>
                  <a:lnTo>
                    <a:pt x="561" y="10"/>
                  </a:lnTo>
                  <a:lnTo>
                    <a:pt x="567" y="16"/>
                  </a:lnTo>
                  <a:lnTo>
                    <a:pt x="573" y="21"/>
                  </a:lnTo>
                  <a:lnTo>
                    <a:pt x="578" y="26"/>
                  </a:lnTo>
                  <a:lnTo>
                    <a:pt x="584" y="26"/>
                  </a:lnTo>
                  <a:lnTo>
                    <a:pt x="590" y="31"/>
                  </a:lnTo>
                  <a:lnTo>
                    <a:pt x="595" y="37"/>
                  </a:lnTo>
                  <a:lnTo>
                    <a:pt x="601" y="42"/>
                  </a:lnTo>
                  <a:lnTo>
                    <a:pt x="607" y="47"/>
                  </a:lnTo>
                  <a:lnTo>
                    <a:pt x="607" y="53"/>
                  </a:lnTo>
                  <a:lnTo>
                    <a:pt x="612" y="58"/>
                  </a:lnTo>
                  <a:lnTo>
                    <a:pt x="618" y="63"/>
                  </a:lnTo>
                  <a:lnTo>
                    <a:pt x="618" y="69"/>
                  </a:lnTo>
                  <a:lnTo>
                    <a:pt x="624" y="74"/>
                  </a:lnTo>
                  <a:lnTo>
                    <a:pt x="624" y="79"/>
                  </a:lnTo>
                  <a:lnTo>
                    <a:pt x="629" y="85"/>
                  </a:lnTo>
                  <a:lnTo>
                    <a:pt x="635" y="90"/>
                  </a:lnTo>
                  <a:lnTo>
                    <a:pt x="635" y="95"/>
                  </a:lnTo>
                  <a:lnTo>
                    <a:pt x="641" y="101"/>
                  </a:lnTo>
                  <a:lnTo>
                    <a:pt x="646" y="106"/>
                  </a:lnTo>
                  <a:lnTo>
                    <a:pt x="652" y="111"/>
                  </a:lnTo>
                  <a:lnTo>
                    <a:pt x="658" y="116"/>
                  </a:lnTo>
                  <a:lnTo>
                    <a:pt x="663" y="122"/>
                  </a:lnTo>
                  <a:lnTo>
                    <a:pt x="663" y="127"/>
                  </a:lnTo>
                  <a:lnTo>
                    <a:pt x="669" y="138"/>
                  </a:lnTo>
                  <a:lnTo>
                    <a:pt x="669" y="143"/>
                  </a:lnTo>
                  <a:lnTo>
                    <a:pt x="675" y="148"/>
                  </a:lnTo>
                  <a:lnTo>
                    <a:pt x="675" y="154"/>
                  </a:lnTo>
                  <a:lnTo>
                    <a:pt x="680" y="159"/>
                  </a:lnTo>
                  <a:lnTo>
                    <a:pt x="680" y="164"/>
                  </a:lnTo>
                  <a:lnTo>
                    <a:pt x="680" y="175"/>
                  </a:lnTo>
                  <a:lnTo>
                    <a:pt x="686" y="180"/>
                  </a:lnTo>
                  <a:lnTo>
                    <a:pt x="686" y="186"/>
                  </a:lnTo>
                  <a:lnTo>
                    <a:pt x="692" y="191"/>
                  </a:lnTo>
                  <a:lnTo>
                    <a:pt x="692" y="196"/>
                  </a:lnTo>
                  <a:lnTo>
                    <a:pt x="697" y="202"/>
                  </a:lnTo>
                  <a:lnTo>
                    <a:pt x="697" y="212"/>
                  </a:lnTo>
                  <a:lnTo>
                    <a:pt x="703" y="217"/>
                  </a:lnTo>
                  <a:lnTo>
                    <a:pt x="709" y="212"/>
                  </a:lnTo>
                  <a:lnTo>
                    <a:pt x="714" y="217"/>
                  </a:lnTo>
                  <a:lnTo>
                    <a:pt x="720" y="217"/>
                  </a:lnTo>
                  <a:lnTo>
                    <a:pt x="726" y="223"/>
                  </a:lnTo>
                  <a:lnTo>
                    <a:pt x="731" y="228"/>
                  </a:lnTo>
                  <a:lnTo>
                    <a:pt x="737" y="233"/>
                  </a:lnTo>
                  <a:lnTo>
                    <a:pt x="743" y="239"/>
                  </a:lnTo>
                  <a:lnTo>
                    <a:pt x="748" y="244"/>
                  </a:lnTo>
                  <a:lnTo>
                    <a:pt x="754" y="249"/>
                  </a:lnTo>
                  <a:lnTo>
                    <a:pt x="760" y="255"/>
                  </a:lnTo>
                  <a:lnTo>
                    <a:pt x="765" y="260"/>
                  </a:lnTo>
                  <a:lnTo>
                    <a:pt x="771" y="265"/>
                  </a:lnTo>
                  <a:lnTo>
                    <a:pt x="777" y="265"/>
                  </a:lnTo>
                  <a:lnTo>
                    <a:pt x="782" y="265"/>
                  </a:lnTo>
                  <a:lnTo>
                    <a:pt x="788" y="271"/>
                  </a:lnTo>
                  <a:lnTo>
                    <a:pt x="794" y="265"/>
                  </a:lnTo>
                  <a:lnTo>
                    <a:pt x="799" y="260"/>
                  </a:lnTo>
                  <a:lnTo>
                    <a:pt x="805" y="255"/>
                  </a:lnTo>
                  <a:lnTo>
                    <a:pt x="811" y="249"/>
                  </a:lnTo>
                  <a:lnTo>
                    <a:pt x="816" y="249"/>
                  </a:lnTo>
                  <a:lnTo>
                    <a:pt x="822" y="244"/>
                  </a:lnTo>
                  <a:lnTo>
                    <a:pt x="828" y="244"/>
                  </a:lnTo>
                  <a:lnTo>
                    <a:pt x="833" y="244"/>
                  </a:lnTo>
                  <a:lnTo>
                    <a:pt x="839" y="244"/>
                  </a:lnTo>
                  <a:lnTo>
                    <a:pt x="845" y="244"/>
                  </a:lnTo>
                  <a:lnTo>
                    <a:pt x="850" y="244"/>
                  </a:lnTo>
                  <a:lnTo>
                    <a:pt x="856" y="239"/>
                  </a:lnTo>
                  <a:lnTo>
                    <a:pt x="862" y="239"/>
                  </a:lnTo>
                  <a:lnTo>
                    <a:pt x="867" y="233"/>
                  </a:lnTo>
                  <a:lnTo>
                    <a:pt x="873" y="228"/>
                  </a:lnTo>
                  <a:lnTo>
                    <a:pt x="879" y="223"/>
                  </a:lnTo>
                  <a:lnTo>
                    <a:pt x="884" y="217"/>
                  </a:lnTo>
                  <a:lnTo>
                    <a:pt x="890" y="212"/>
                  </a:lnTo>
                  <a:lnTo>
                    <a:pt x="896" y="207"/>
                  </a:lnTo>
                  <a:lnTo>
                    <a:pt x="896" y="202"/>
                  </a:lnTo>
                  <a:lnTo>
                    <a:pt x="901" y="196"/>
                  </a:lnTo>
                  <a:lnTo>
                    <a:pt x="901" y="191"/>
                  </a:lnTo>
                  <a:lnTo>
                    <a:pt x="907" y="186"/>
                  </a:lnTo>
                  <a:lnTo>
                    <a:pt x="913" y="180"/>
                  </a:lnTo>
                  <a:lnTo>
                    <a:pt x="913" y="175"/>
                  </a:lnTo>
                  <a:lnTo>
                    <a:pt x="918" y="170"/>
                  </a:lnTo>
                  <a:lnTo>
                    <a:pt x="924" y="164"/>
                  </a:lnTo>
                  <a:lnTo>
                    <a:pt x="924" y="159"/>
                  </a:lnTo>
                  <a:lnTo>
                    <a:pt x="930" y="154"/>
                  </a:lnTo>
                  <a:lnTo>
                    <a:pt x="930" y="148"/>
                  </a:lnTo>
                  <a:lnTo>
                    <a:pt x="935" y="143"/>
                  </a:lnTo>
                  <a:lnTo>
                    <a:pt x="935" y="138"/>
                  </a:lnTo>
                  <a:lnTo>
                    <a:pt x="941" y="132"/>
                  </a:lnTo>
                  <a:lnTo>
                    <a:pt x="941" y="127"/>
                  </a:lnTo>
                  <a:lnTo>
                    <a:pt x="947" y="122"/>
                  </a:lnTo>
                  <a:lnTo>
                    <a:pt x="952" y="116"/>
                  </a:lnTo>
                  <a:lnTo>
                    <a:pt x="952" y="111"/>
                  </a:lnTo>
                  <a:lnTo>
                    <a:pt x="952" y="106"/>
                  </a:lnTo>
                  <a:lnTo>
                    <a:pt x="958" y="101"/>
                  </a:lnTo>
                  <a:lnTo>
                    <a:pt x="964" y="95"/>
                  </a:lnTo>
                  <a:lnTo>
                    <a:pt x="969" y="90"/>
                  </a:lnTo>
                  <a:lnTo>
                    <a:pt x="969" y="85"/>
                  </a:lnTo>
                  <a:lnTo>
                    <a:pt x="975" y="79"/>
                  </a:lnTo>
                  <a:lnTo>
                    <a:pt x="981" y="85"/>
                  </a:lnTo>
                  <a:lnTo>
                    <a:pt x="986" y="79"/>
                  </a:lnTo>
                  <a:lnTo>
                    <a:pt x="986" y="74"/>
                  </a:lnTo>
                  <a:lnTo>
                    <a:pt x="992" y="69"/>
                  </a:lnTo>
                  <a:lnTo>
                    <a:pt x="998" y="63"/>
                  </a:lnTo>
                  <a:lnTo>
                    <a:pt x="1003" y="58"/>
                  </a:lnTo>
                  <a:lnTo>
                    <a:pt x="1009" y="53"/>
                  </a:lnTo>
                  <a:lnTo>
                    <a:pt x="1015" y="47"/>
                  </a:lnTo>
                  <a:lnTo>
                    <a:pt x="1020" y="47"/>
                  </a:lnTo>
                  <a:lnTo>
                    <a:pt x="1026" y="47"/>
                  </a:lnTo>
                  <a:lnTo>
                    <a:pt x="1032" y="42"/>
                  </a:lnTo>
                  <a:lnTo>
                    <a:pt x="1037" y="37"/>
                  </a:lnTo>
                  <a:lnTo>
                    <a:pt x="1043" y="31"/>
                  </a:lnTo>
                  <a:lnTo>
                    <a:pt x="1049" y="26"/>
                  </a:lnTo>
                  <a:lnTo>
                    <a:pt x="1054" y="26"/>
                  </a:lnTo>
                  <a:lnTo>
                    <a:pt x="1060" y="21"/>
                  </a:lnTo>
                  <a:lnTo>
                    <a:pt x="1066" y="21"/>
                  </a:lnTo>
                  <a:lnTo>
                    <a:pt x="1071" y="21"/>
                  </a:lnTo>
                  <a:lnTo>
                    <a:pt x="1077" y="16"/>
                  </a:lnTo>
                  <a:lnTo>
                    <a:pt x="1083" y="10"/>
                  </a:lnTo>
                  <a:lnTo>
                    <a:pt x="1088" y="5"/>
                  </a:lnTo>
                  <a:lnTo>
                    <a:pt x="1094" y="0"/>
                  </a:lnTo>
                  <a:lnTo>
                    <a:pt x="1100" y="5"/>
                  </a:lnTo>
                  <a:lnTo>
                    <a:pt x="1105" y="10"/>
                  </a:lnTo>
                  <a:lnTo>
                    <a:pt x="1111" y="16"/>
                  </a:lnTo>
                  <a:lnTo>
                    <a:pt x="1117" y="21"/>
                  </a:lnTo>
                  <a:lnTo>
                    <a:pt x="1117" y="26"/>
                  </a:lnTo>
                  <a:lnTo>
                    <a:pt x="1122" y="31"/>
                  </a:lnTo>
                  <a:lnTo>
                    <a:pt x="1128" y="37"/>
                  </a:lnTo>
                  <a:lnTo>
                    <a:pt x="1134" y="42"/>
                  </a:lnTo>
                  <a:lnTo>
                    <a:pt x="1134" y="47"/>
                  </a:lnTo>
                  <a:lnTo>
                    <a:pt x="1139" y="53"/>
                  </a:lnTo>
                  <a:lnTo>
                    <a:pt x="1145" y="58"/>
                  </a:lnTo>
                  <a:lnTo>
                    <a:pt x="1151" y="63"/>
                  </a:lnTo>
                  <a:lnTo>
                    <a:pt x="1156" y="69"/>
                  </a:lnTo>
                  <a:lnTo>
                    <a:pt x="1156" y="63"/>
                  </a:lnTo>
                  <a:lnTo>
                    <a:pt x="1156" y="69"/>
                  </a:lnTo>
                  <a:lnTo>
                    <a:pt x="1162" y="74"/>
                  </a:lnTo>
                  <a:lnTo>
                    <a:pt x="1162" y="85"/>
                  </a:lnTo>
                  <a:lnTo>
                    <a:pt x="1168" y="90"/>
                  </a:lnTo>
                  <a:lnTo>
                    <a:pt x="1168" y="95"/>
                  </a:lnTo>
                  <a:lnTo>
                    <a:pt x="1174" y="101"/>
                  </a:lnTo>
                  <a:lnTo>
                    <a:pt x="1174" y="106"/>
                  </a:lnTo>
                  <a:lnTo>
                    <a:pt x="1174" y="111"/>
                  </a:lnTo>
                  <a:lnTo>
                    <a:pt x="1179" y="116"/>
                  </a:lnTo>
                  <a:lnTo>
                    <a:pt x="1179" y="122"/>
                  </a:lnTo>
                  <a:lnTo>
                    <a:pt x="1185" y="127"/>
                  </a:lnTo>
                  <a:lnTo>
                    <a:pt x="1185" y="132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1" y="148"/>
                  </a:lnTo>
                  <a:lnTo>
                    <a:pt x="1196" y="154"/>
                  </a:lnTo>
                  <a:lnTo>
                    <a:pt x="1196" y="159"/>
                  </a:lnTo>
                  <a:lnTo>
                    <a:pt x="1202" y="164"/>
                  </a:lnTo>
                  <a:lnTo>
                    <a:pt x="1208" y="170"/>
                  </a:lnTo>
                  <a:lnTo>
                    <a:pt x="1208" y="175"/>
                  </a:lnTo>
                  <a:lnTo>
                    <a:pt x="1208" y="180"/>
                  </a:lnTo>
                  <a:lnTo>
                    <a:pt x="1213" y="186"/>
                  </a:lnTo>
                  <a:lnTo>
                    <a:pt x="1213" y="191"/>
                  </a:lnTo>
                  <a:lnTo>
                    <a:pt x="1219" y="196"/>
                  </a:lnTo>
                  <a:lnTo>
                    <a:pt x="1225" y="202"/>
                  </a:lnTo>
                  <a:lnTo>
                    <a:pt x="1230" y="202"/>
                  </a:lnTo>
                  <a:lnTo>
                    <a:pt x="1236" y="196"/>
                  </a:lnTo>
                  <a:lnTo>
                    <a:pt x="1242" y="196"/>
                  </a:lnTo>
                  <a:lnTo>
                    <a:pt x="1247" y="202"/>
                  </a:lnTo>
                  <a:lnTo>
                    <a:pt x="1253" y="207"/>
                  </a:lnTo>
                  <a:lnTo>
                    <a:pt x="1259" y="207"/>
                  </a:lnTo>
                  <a:lnTo>
                    <a:pt x="1264" y="212"/>
                  </a:lnTo>
                  <a:lnTo>
                    <a:pt x="1264" y="228"/>
                  </a:lnTo>
                  <a:lnTo>
                    <a:pt x="1264" y="260"/>
                  </a:lnTo>
                  <a:lnTo>
                    <a:pt x="1270" y="292"/>
                  </a:lnTo>
                  <a:lnTo>
                    <a:pt x="1270" y="334"/>
                  </a:lnTo>
                  <a:lnTo>
                    <a:pt x="1276" y="388"/>
                  </a:lnTo>
                  <a:lnTo>
                    <a:pt x="1276" y="457"/>
                  </a:lnTo>
                  <a:lnTo>
                    <a:pt x="1281" y="547"/>
                  </a:lnTo>
                  <a:lnTo>
                    <a:pt x="1281" y="648"/>
                  </a:lnTo>
                  <a:lnTo>
                    <a:pt x="1281" y="760"/>
                  </a:lnTo>
                  <a:lnTo>
                    <a:pt x="1287" y="860"/>
                  </a:lnTo>
                  <a:lnTo>
                    <a:pt x="1287" y="951"/>
                  </a:lnTo>
                  <a:lnTo>
                    <a:pt x="1293" y="1020"/>
                  </a:lnTo>
                  <a:lnTo>
                    <a:pt x="1293" y="1073"/>
                  </a:lnTo>
                  <a:lnTo>
                    <a:pt x="1298" y="1110"/>
                  </a:lnTo>
                  <a:lnTo>
                    <a:pt x="1298" y="1126"/>
                  </a:lnTo>
                  <a:lnTo>
                    <a:pt x="1298" y="1142"/>
                  </a:lnTo>
                  <a:lnTo>
                    <a:pt x="1304" y="1153"/>
                  </a:lnTo>
                  <a:lnTo>
                    <a:pt x="1304" y="1163"/>
                  </a:lnTo>
                  <a:lnTo>
                    <a:pt x="1310" y="1174"/>
                  </a:lnTo>
                  <a:lnTo>
                    <a:pt x="1315" y="1179"/>
                  </a:lnTo>
                  <a:lnTo>
                    <a:pt x="1321" y="1185"/>
                  </a:lnTo>
                  <a:lnTo>
                    <a:pt x="1327" y="1190"/>
                  </a:lnTo>
                  <a:lnTo>
                    <a:pt x="1327" y="1195"/>
                  </a:lnTo>
                  <a:lnTo>
                    <a:pt x="1332" y="1201"/>
                  </a:lnTo>
                  <a:lnTo>
                    <a:pt x="1332" y="1206"/>
                  </a:lnTo>
                  <a:lnTo>
                    <a:pt x="1338" y="1211"/>
                  </a:lnTo>
                  <a:lnTo>
                    <a:pt x="1338" y="1217"/>
                  </a:lnTo>
                  <a:lnTo>
                    <a:pt x="1338" y="1222"/>
                  </a:lnTo>
                  <a:lnTo>
                    <a:pt x="1344" y="1227"/>
                  </a:lnTo>
                  <a:lnTo>
                    <a:pt x="1344" y="1232"/>
                  </a:lnTo>
                  <a:lnTo>
                    <a:pt x="1349" y="1238"/>
                  </a:lnTo>
                  <a:lnTo>
                    <a:pt x="1349" y="1243"/>
                  </a:lnTo>
                  <a:lnTo>
                    <a:pt x="1355" y="1254"/>
                  </a:lnTo>
                  <a:lnTo>
                    <a:pt x="1355" y="1259"/>
                  </a:lnTo>
                  <a:lnTo>
                    <a:pt x="1355" y="1264"/>
                  </a:lnTo>
                  <a:lnTo>
                    <a:pt x="1361" y="1275"/>
                  </a:lnTo>
                  <a:lnTo>
                    <a:pt x="1361" y="1280"/>
                  </a:lnTo>
                  <a:lnTo>
                    <a:pt x="1366" y="1291"/>
                  </a:lnTo>
                  <a:lnTo>
                    <a:pt x="1366" y="1296"/>
                  </a:lnTo>
                  <a:lnTo>
                    <a:pt x="1372" y="1307"/>
                  </a:lnTo>
                  <a:lnTo>
                    <a:pt x="1372" y="1312"/>
                  </a:lnTo>
                  <a:lnTo>
                    <a:pt x="1372" y="1323"/>
                  </a:lnTo>
                  <a:lnTo>
                    <a:pt x="1378" y="1333"/>
                  </a:lnTo>
                  <a:lnTo>
                    <a:pt x="1383" y="1339"/>
                  </a:lnTo>
                  <a:lnTo>
                    <a:pt x="1383" y="1318"/>
                  </a:lnTo>
                  <a:lnTo>
                    <a:pt x="1389" y="1302"/>
                  </a:lnTo>
                  <a:lnTo>
                    <a:pt x="1389" y="1286"/>
                  </a:lnTo>
                  <a:lnTo>
                    <a:pt x="1395" y="1259"/>
                  </a:lnTo>
                  <a:lnTo>
                    <a:pt x="1395" y="1232"/>
                  </a:lnTo>
                  <a:lnTo>
                    <a:pt x="1395" y="1217"/>
                  </a:lnTo>
                  <a:lnTo>
                    <a:pt x="1400" y="1195"/>
                  </a:lnTo>
                  <a:lnTo>
                    <a:pt x="1406" y="1190"/>
                  </a:lnTo>
                  <a:lnTo>
                    <a:pt x="1412" y="1195"/>
                  </a:lnTo>
                  <a:lnTo>
                    <a:pt x="1417" y="1201"/>
                  </a:lnTo>
                  <a:lnTo>
                    <a:pt x="1423" y="1206"/>
                  </a:lnTo>
                  <a:lnTo>
                    <a:pt x="1429" y="1201"/>
                  </a:lnTo>
                  <a:lnTo>
                    <a:pt x="1434" y="1195"/>
                  </a:lnTo>
                  <a:lnTo>
                    <a:pt x="1440" y="1195"/>
                  </a:lnTo>
                  <a:lnTo>
                    <a:pt x="1446" y="1201"/>
                  </a:lnTo>
                  <a:lnTo>
                    <a:pt x="1451" y="1201"/>
                  </a:lnTo>
                  <a:lnTo>
                    <a:pt x="1457" y="1201"/>
                  </a:lnTo>
                  <a:lnTo>
                    <a:pt x="1463" y="1201"/>
                  </a:lnTo>
                  <a:lnTo>
                    <a:pt x="1468" y="1201"/>
                  </a:lnTo>
                  <a:lnTo>
                    <a:pt x="1474" y="1195"/>
                  </a:lnTo>
                  <a:lnTo>
                    <a:pt x="1480" y="1190"/>
                  </a:lnTo>
                  <a:lnTo>
                    <a:pt x="1485" y="1190"/>
                  </a:lnTo>
                  <a:lnTo>
                    <a:pt x="1491" y="1190"/>
                  </a:lnTo>
                  <a:lnTo>
                    <a:pt x="1497" y="1190"/>
                  </a:lnTo>
                  <a:lnTo>
                    <a:pt x="1502" y="1190"/>
                  </a:lnTo>
                  <a:lnTo>
                    <a:pt x="1508" y="1190"/>
                  </a:lnTo>
                  <a:lnTo>
                    <a:pt x="1514" y="1185"/>
                  </a:lnTo>
                  <a:lnTo>
                    <a:pt x="1519" y="1179"/>
                  </a:lnTo>
                  <a:lnTo>
                    <a:pt x="1525" y="1174"/>
                  </a:lnTo>
                  <a:lnTo>
                    <a:pt x="1531" y="1174"/>
                  </a:lnTo>
                  <a:lnTo>
                    <a:pt x="1536" y="1169"/>
                  </a:lnTo>
                  <a:lnTo>
                    <a:pt x="1542" y="1163"/>
                  </a:lnTo>
                  <a:lnTo>
                    <a:pt x="1548" y="1158"/>
                  </a:lnTo>
                  <a:lnTo>
                    <a:pt x="1553" y="1153"/>
                  </a:lnTo>
                  <a:lnTo>
                    <a:pt x="1559" y="1158"/>
                  </a:lnTo>
                  <a:lnTo>
                    <a:pt x="1559" y="1174"/>
                  </a:lnTo>
                  <a:lnTo>
                    <a:pt x="1565" y="1179"/>
                  </a:lnTo>
                  <a:lnTo>
                    <a:pt x="1570" y="1185"/>
                  </a:lnTo>
                  <a:lnTo>
                    <a:pt x="1576" y="1190"/>
                  </a:lnTo>
                  <a:lnTo>
                    <a:pt x="1582" y="1195"/>
                  </a:lnTo>
                  <a:lnTo>
                    <a:pt x="1587" y="1195"/>
                  </a:lnTo>
                  <a:lnTo>
                    <a:pt x="1593" y="1195"/>
                  </a:lnTo>
                  <a:lnTo>
                    <a:pt x="1599" y="1190"/>
                  </a:lnTo>
                  <a:lnTo>
                    <a:pt x="1604" y="1190"/>
                  </a:lnTo>
                  <a:lnTo>
                    <a:pt x="1610" y="1185"/>
                  </a:lnTo>
                  <a:lnTo>
                    <a:pt x="1616" y="1185"/>
                  </a:lnTo>
                  <a:lnTo>
                    <a:pt x="1621" y="1190"/>
                  </a:lnTo>
                  <a:lnTo>
                    <a:pt x="1627" y="1195"/>
                  </a:lnTo>
                  <a:lnTo>
                    <a:pt x="1633" y="1195"/>
                  </a:lnTo>
                  <a:lnTo>
                    <a:pt x="1638" y="1190"/>
                  </a:lnTo>
                  <a:lnTo>
                    <a:pt x="1644" y="1185"/>
                  </a:lnTo>
                  <a:lnTo>
                    <a:pt x="1650" y="1179"/>
                  </a:lnTo>
                  <a:lnTo>
                    <a:pt x="1655" y="1179"/>
                  </a:lnTo>
                  <a:lnTo>
                    <a:pt x="1661" y="1174"/>
                  </a:lnTo>
                  <a:lnTo>
                    <a:pt x="1667" y="1179"/>
                  </a:lnTo>
                  <a:lnTo>
                    <a:pt x="1667" y="1185"/>
                  </a:lnTo>
                  <a:lnTo>
                    <a:pt x="1672" y="1190"/>
                  </a:lnTo>
                  <a:lnTo>
                    <a:pt x="1678" y="1195"/>
                  </a:lnTo>
                  <a:lnTo>
                    <a:pt x="1684" y="1190"/>
                  </a:lnTo>
                  <a:lnTo>
                    <a:pt x="1689" y="1185"/>
                  </a:lnTo>
                  <a:lnTo>
                    <a:pt x="1695" y="1179"/>
                  </a:lnTo>
                  <a:lnTo>
                    <a:pt x="1701" y="1174"/>
                  </a:lnTo>
                  <a:lnTo>
                    <a:pt x="1706" y="1179"/>
                  </a:lnTo>
                  <a:lnTo>
                    <a:pt x="1712" y="1185"/>
                  </a:lnTo>
                  <a:lnTo>
                    <a:pt x="1718" y="1169"/>
                  </a:lnTo>
                  <a:lnTo>
                    <a:pt x="1718" y="1137"/>
                  </a:lnTo>
                  <a:lnTo>
                    <a:pt x="1723" y="1105"/>
                  </a:lnTo>
                  <a:lnTo>
                    <a:pt x="1723" y="1073"/>
                  </a:lnTo>
                  <a:lnTo>
                    <a:pt x="1723" y="1036"/>
                  </a:lnTo>
                  <a:lnTo>
                    <a:pt x="1729" y="1009"/>
                  </a:lnTo>
                  <a:lnTo>
                    <a:pt x="1729" y="977"/>
                  </a:lnTo>
                  <a:lnTo>
                    <a:pt x="1735" y="951"/>
                  </a:lnTo>
                  <a:lnTo>
                    <a:pt x="1735" y="919"/>
                  </a:lnTo>
                  <a:lnTo>
                    <a:pt x="1740" y="882"/>
                  </a:lnTo>
                  <a:lnTo>
                    <a:pt x="1740" y="845"/>
                  </a:lnTo>
                  <a:lnTo>
                    <a:pt x="1740" y="813"/>
                  </a:lnTo>
                  <a:lnTo>
                    <a:pt x="1746" y="781"/>
                  </a:lnTo>
                  <a:lnTo>
                    <a:pt x="1746" y="749"/>
                  </a:lnTo>
                  <a:lnTo>
                    <a:pt x="1752" y="706"/>
                  </a:lnTo>
                  <a:lnTo>
                    <a:pt x="1752" y="659"/>
                  </a:lnTo>
                  <a:lnTo>
                    <a:pt x="1757" y="611"/>
                  </a:lnTo>
                  <a:lnTo>
                    <a:pt x="1757" y="558"/>
                  </a:lnTo>
                  <a:lnTo>
                    <a:pt x="1757" y="510"/>
                  </a:lnTo>
                  <a:lnTo>
                    <a:pt x="1763" y="462"/>
                  </a:lnTo>
                  <a:lnTo>
                    <a:pt x="1763" y="403"/>
                  </a:lnTo>
                  <a:lnTo>
                    <a:pt x="1769" y="345"/>
                  </a:lnTo>
                  <a:lnTo>
                    <a:pt x="1769" y="287"/>
                  </a:lnTo>
                  <a:lnTo>
                    <a:pt x="1774" y="228"/>
                  </a:lnTo>
                  <a:lnTo>
                    <a:pt x="1774" y="164"/>
                  </a:lnTo>
                  <a:lnTo>
                    <a:pt x="1774" y="95"/>
                  </a:lnTo>
                  <a:lnTo>
                    <a:pt x="1780" y="63"/>
                  </a:lnTo>
                  <a:lnTo>
                    <a:pt x="1780" y="53"/>
                  </a:lnTo>
                  <a:lnTo>
                    <a:pt x="1786" y="47"/>
                  </a:lnTo>
                  <a:lnTo>
                    <a:pt x="1786" y="42"/>
                  </a:lnTo>
                  <a:lnTo>
                    <a:pt x="1791" y="37"/>
                  </a:lnTo>
                  <a:lnTo>
                    <a:pt x="1791" y="31"/>
                  </a:lnTo>
                  <a:lnTo>
                    <a:pt x="1797" y="37"/>
                  </a:lnTo>
                  <a:lnTo>
                    <a:pt x="1797" y="42"/>
                  </a:lnTo>
                  <a:lnTo>
                    <a:pt x="1797" y="47"/>
                  </a:lnTo>
                  <a:lnTo>
                    <a:pt x="1803" y="53"/>
                  </a:lnTo>
                  <a:lnTo>
                    <a:pt x="1803" y="58"/>
                  </a:lnTo>
                  <a:lnTo>
                    <a:pt x="1809" y="63"/>
                  </a:lnTo>
                  <a:lnTo>
                    <a:pt x="1814" y="69"/>
                  </a:lnTo>
                  <a:lnTo>
                    <a:pt x="1814" y="63"/>
                  </a:lnTo>
                  <a:lnTo>
                    <a:pt x="1820" y="58"/>
                  </a:lnTo>
                  <a:lnTo>
                    <a:pt x="1826" y="53"/>
                  </a:lnTo>
                  <a:lnTo>
                    <a:pt x="1831" y="58"/>
                  </a:lnTo>
                  <a:lnTo>
                    <a:pt x="1837" y="63"/>
                  </a:lnTo>
                  <a:lnTo>
                    <a:pt x="1843" y="69"/>
                  </a:lnTo>
                  <a:lnTo>
                    <a:pt x="1843" y="74"/>
                  </a:lnTo>
                  <a:lnTo>
                    <a:pt x="1848" y="79"/>
                  </a:lnTo>
                  <a:lnTo>
                    <a:pt x="1848" y="74"/>
                  </a:lnTo>
                  <a:lnTo>
                    <a:pt x="1854" y="69"/>
                  </a:lnTo>
                  <a:lnTo>
                    <a:pt x="1860" y="63"/>
                  </a:lnTo>
                  <a:lnTo>
                    <a:pt x="1865" y="58"/>
                  </a:lnTo>
                  <a:lnTo>
                    <a:pt x="1871" y="58"/>
                  </a:lnTo>
                  <a:lnTo>
                    <a:pt x="1877" y="63"/>
                  </a:lnTo>
                  <a:lnTo>
                    <a:pt x="1882" y="69"/>
                  </a:lnTo>
                  <a:lnTo>
                    <a:pt x="1888" y="74"/>
                  </a:lnTo>
                  <a:lnTo>
                    <a:pt x="1888" y="69"/>
                  </a:lnTo>
                  <a:lnTo>
                    <a:pt x="1888" y="63"/>
                  </a:lnTo>
                  <a:lnTo>
                    <a:pt x="1894" y="58"/>
                  </a:lnTo>
                  <a:lnTo>
                    <a:pt x="1894" y="53"/>
                  </a:lnTo>
                  <a:lnTo>
                    <a:pt x="1899" y="47"/>
                  </a:lnTo>
                  <a:lnTo>
                    <a:pt x="1905" y="42"/>
                  </a:lnTo>
                  <a:lnTo>
                    <a:pt x="1905" y="37"/>
                  </a:lnTo>
                  <a:lnTo>
                    <a:pt x="1911" y="31"/>
                  </a:lnTo>
                  <a:lnTo>
                    <a:pt x="1916" y="37"/>
                  </a:lnTo>
                  <a:lnTo>
                    <a:pt x="1916" y="42"/>
                  </a:lnTo>
                  <a:lnTo>
                    <a:pt x="1922" y="47"/>
                  </a:lnTo>
                  <a:lnTo>
                    <a:pt x="1928" y="53"/>
                  </a:lnTo>
                  <a:lnTo>
                    <a:pt x="1933" y="58"/>
                  </a:lnTo>
                  <a:lnTo>
                    <a:pt x="1939" y="58"/>
                  </a:lnTo>
                  <a:lnTo>
                    <a:pt x="1945" y="53"/>
                  </a:lnTo>
                  <a:lnTo>
                    <a:pt x="1950" y="47"/>
                  </a:lnTo>
                  <a:lnTo>
                    <a:pt x="1956" y="42"/>
                  </a:lnTo>
                  <a:lnTo>
                    <a:pt x="1962" y="37"/>
                  </a:lnTo>
                  <a:lnTo>
                    <a:pt x="1962" y="42"/>
                  </a:lnTo>
                  <a:lnTo>
                    <a:pt x="1967" y="47"/>
                  </a:lnTo>
                  <a:lnTo>
                    <a:pt x="1973" y="53"/>
                  </a:lnTo>
                  <a:lnTo>
                    <a:pt x="1979" y="47"/>
                  </a:lnTo>
                  <a:lnTo>
                    <a:pt x="1984" y="42"/>
                  </a:lnTo>
                  <a:lnTo>
                    <a:pt x="1990" y="37"/>
                  </a:lnTo>
                  <a:lnTo>
                    <a:pt x="1990" y="31"/>
                  </a:lnTo>
                  <a:lnTo>
                    <a:pt x="1996" y="26"/>
                  </a:lnTo>
                  <a:lnTo>
                    <a:pt x="1996" y="31"/>
                  </a:lnTo>
                  <a:lnTo>
                    <a:pt x="2001" y="37"/>
                  </a:lnTo>
                  <a:lnTo>
                    <a:pt x="2007" y="42"/>
                  </a:lnTo>
                  <a:lnTo>
                    <a:pt x="2013" y="47"/>
                  </a:lnTo>
                  <a:lnTo>
                    <a:pt x="2013" y="53"/>
                  </a:lnTo>
                  <a:lnTo>
                    <a:pt x="2018" y="58"/>
                  </a:lnTo>
                  <a:lnTo>
                    <a:pt x="2024" y="63"/>
                  </a:lnTo>
                  <a:lnTo>
                    <a:pt x="2024" y="122"/>
                  </a:lnTo>
                  <a:lnTo>
                    <a:pt x="2030" y="191"/>
                  </a:lnTo>
                  <a:lnTo>
                    <a:pt x="2030" y="255"/>
                  </a:lnTo>
                  <a:lnTo>
                    <a:pt x="2035" y="318"/>
                  </a:lnTo>
                  <a:lnTo>
                    <a:pt x="2035" y="372"/>
                  </a:lnTo>
                  <a:lnTo>
                    <a:pt x="2035" y="419"/>
                  </a:lnTo>
                  <a:lnTo>
                    <a:pt x="2041" y="457"/>
                  </a:lnTo>
                  <a:lnTo>
                    <a:pt x="2041" y="467"/>
                  </a:lnTo>
                  <a:lnTo>
                    <a:pt x="2047" y="462"/>
                  </a:lnTo>
                  <a:lnTo>
                    <a:pt x="2052" y="457"/>
                  </a:lnTo>
                  <a:lnTo>
                    <a:pt x="2058" y="457"/>
                  </a:lnTo>
                  <a:lnTo>
                    <a:pt x="2064" y="462"/>
                  </a:lnTo>
                  <a:lnTo>
                    <a:pt x="2069" y="467"/>
                  </a:lnTo>
                  <a:lnTo>
                    <a:pt x="2075" y="462"/>
                  </a:lnTo>
                  <a:lnTo>
                    <a:pt x="2081" y="462"/>
                  </a:lnTo>
                  <a:lnTo>
                    <a:pt x="2086" y="467"/>
                  </a:lnTo>
                  <a:lnTo>
                    <a:pt x="2092" y="473"/>
                  </a:lnTo>
                  <a:lnTo>
                    <a:pt x="2098" y="478"/>
                  </a:lnTo>
                  <a:lnTo>
                    <a:pt x="2098" y="483"/>
                  </a:lnTo>
                  <a:lnTo>
                    <a:pt x="2103" y="488"/>
                  </a:lnTo>
                  <a:lnTo>
                    <a:pt x="2109" y="483"/>
                  </a:lnTo>
                  <a:lnTo>
                    <a:pt x="2115" y="478"/>
                  </a:lnTo>
                  <a:lnTo>
                    <a:pt x="2120" y="473"/>
                  </a:lnTo>
                  <a:lnTo>
                    <a:pt x="2126" y="467"/>
                  </a:lnTo>
                  <a:lnTo>
                    <a:pt x="2132" y="462"/>
                  </a:lnTo>
                  <a:lnTo>
                    <a:pt x="2137" y="457"/>
                  </a:lnTo>
                  <a:lnTo>
                    <a:pt x="2143" y="451"/>
                  </a:lnTo>
                  <a:lnTo>
                    <a:pt x="2149" y="457"/>
                  </a:lnTo>
                  <a:lnTo>
                    <a:pt x="2154" y="462"/>
                  </a:lnTo>
                  <a:lnTo>
                    <a:pt x="2160" y="467"/>
                  </a:lnTo>
                  <a:lnTo>
                    <a:pt x="2166" y="473"/>
                  </a:lnTo>
                  <a:lnTo>
                    <a:pt x="2171" y="478"/>
                  </a:lnTo>
                  <a:lnTo>
                    <a:pt x="2177" y="483"/>
                  </a:lnTo>
                  <a:lnTo>
                    <a:pt x="2183" y="478"/>
                  </a:lnTo>
                  <a:lnTo>
                    <a:pt x="2188" y="478"/>
                  </a:lnTo>
                  <a:lnTo>
                    <a:pt x="2194" y="478"/>
                  </a:lnTo>
                  <a:lnTo>
                    <a:pt x="2200" y="473"/>
                  </a:lnTo>
                  <a:lnTo>
                    <a:pt x="2200" y="467"/>
                  </a:lnTo>
                  <a:lnTo>
                    <a:pt x="2205" y="462"/>
                  </a:lnTo>
                  <a:lnTo>
                    <a:pt x="2211" y="467"/>
                  </a:lnTo>
                  <a:lnTo>
                    <a:pt x="2217" y="473"/>
                  </a:lnTo>
                  <a:lnTo>
                    <a:pt x="2222" y="478"/>
                  </a:lnTo>
                  <a:lnTo>
                    <a:pt x="2228" y="483"/>
                  </a:lnTo>
                  <a:lnTo>
                    <a:pt x="2234" y="488"/>
                  </a:lnTo>
                  <a:lnTo>
                    <a:pt x="2234" y="494"/>
                  </a:lnTo>
                  <a:lnTo>
                    <a:pt x="2239" y="488"/>
                  </a:lnTo>
                  <a:lnTo>
                    <a:pt x="2239" y="483"/>
                  </a:lnTo>
                  <a:lnTo>
                    <a:pt x="2245" y="478"/>
                  </a:lnTo>
                  <a:lnTo>
                    <a:pt x="2245" y="473"/>
                  </a:lnTo>
                  <a:lnTo>
                    <a:pt x="2251" y="467"/>
                  </a:lnTo>
                  <a:lnTo>
                    <a:pt x="2251" y="462"/>
                  </a:lnTo>
                  <a:lnTo>
                    <a:pt x="2251" y="457"/>
                  </a:lnTo>
                  <a:lnTo>
                    <a:pt x="2256" y="451"/>
                  </a:lnTo>
                  <a:lnTo>
                    <a:pt x="2262" y="446"/>
                  </a:lnTo>
                  <a:lnTo>
                    <a:pt x="2268" y="446"/>
                  </a:lnTo>
                  <a:lnTo>
                    <a:pt x="2273" y="451"/>
                  </a:lnTo>
                  <a:lnTo>
                    <a:pt x="2279" y="457"/>
                  </a:lnTo>
                  <a:lnTo>
                    <a:pt x="2285" y="462"/>
                  </a:lnTo>
                  <a:lnTo>
                    <a:pt x="2290" y="467"/>
                  </a:lnTo>
                  <a:lnTo>
                    <a:pt x="2296" y="473"/>
                  </a:lnTo>
                  <a:lnTo>
                    <a:pt x="2296" y="467"/>
                  </a:lnTo>
                  <a:lnTo>
                    <a:pt x="2302" y="462"/>
                  </a:lnTo>
                  <a:lnTo>
                    <a:pt x="2307" y="462"/>
                  </a:lnTo>
                  <a:lnTo>
                    <a:pt x="2313" y="462"/>
                  </a:lnTo>
                  <a:lnTo>
                    <a:pt x="2319" y="467"/>
                  </a:lnTo>
                  <a:lnTo>
                    <a:pt x="2324" y="473"/>
                  </a:lnTo>
                  <a:lnTo>
                    <a:pt x="2330" y="478"/>
                  </a:lnTo>
                  <a:lnTo>
                    <a:pt x="2336" y="473"/>
                  </a:lnTo>
                  <a:lnTo>
                    <a:pt x="2341" y="467"/>
                  </a:lnTo>
                  <a:lnTo>
                    <a:pt x="2347" y="462"/>
                  </a:lnTo>
                  <a:lnTo>
                    <a:pt x="2353" y="467"/>
                  </a:lnTo>
                  <a:lnTo>
                    <a:pt x="2358" y="467"/>
                  </a:lnTo>
                  <a:lnTo>
                    <a:pt x="2364" y="473"/>
                  </a:lnTo>
                  <a:lnTo>
                    <a:pt x="2370" y="478"/>
                  </a:lnTo>
                  <a:lnTo>
                    <a:pt x="2370" y="483"/>
                  </a:lnTo>
                  <a:lnTo>
                    <a:pt x="2375" y="488"/>
                  </a:lnTo>
                  <a:lnTo>
                    <a:pt x="2381" y="483"/>
                  </a:lnTo>
                  <a:lnTo>
                    <a:pt x="2381" y="478"/>
                  </a:lnTo>
                  <a:lnTo>
                    <a:pt x="2387" y="473"/>
                  </a:lnTo>
                  <a:lnTo>
                    <a:pt x="2392" y="467"/>
                  </a:lnTo>
                  <a:lnTo>
                    <a:pt x="2398" y="462"/>
                  </a:lnTo>
                  <a:lnTo>
                    <a:pt x="2398" y="457"/>
                  </a:lnTo>
                  <a:lnTo>
                    <a:pt x="2404" y="451"/>
                  </a:lnTo>
                  <a:lnTo>
                    <a:pt x="2409" y="457"/>
                  </a:lnTo>
                  <a:lnTo>
                    <a:pt x="2409" y="462"/>
                  </a:lnTo>
                  <a:lnTo>
                    <a:pt x="2415" y="467"/>
                  </a:lnTo>
                  <a:lnTo>
                    <a:pt x="2415" y="473"/>
                  </a:lnTo>
                  <a:lnTo>
                    <a:pt x="2421" y="478"/>
                  </a:lnTo>
                  <a:lnTo>
                    <a:pt x="2426" y="483"/>
                  </a:lnTo>
                  <a:lnTo>
                    <a:pt x="2432" y="488"/>
                  </a:lnTo>
                  <a:lnTo>
                    <a:pt x="2438" y="488"/>
                  </a:lnTo>
                  <a:lnTo>
                    <a:pt x="2444" y="483"/>
                  </a:lnTo>
                  <a:lnTo>
                    <a:pt x="2449" y="478"/>
                  </a:lnTo>
                  <a:lnTo>
                    <a:pt x="2455" y="473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4" name="Freeform 308"/>
            <p:cNvSpPr>
              <a:spLocks/>
            </p:cNvSpPr>
            <p:nvPr/>
          </p:nvSpPr>
          <p:spPr bwMode="auto">
            <a:xfrm>
              <a:off x="2870" y="655"/>
              <a:ext cx="2455" cy="1764"/>
            </a:xfrm>
            <a:custGeom>
              <a:avLst/>
              <a:gdLst>
                <a:gd name="T0" fmla="*/ 40 w 2455"/>
                <a:gd name="T1" fmla="*/ 366 h 1764"/>
                <a:gd name="T2" fmla="*/ 91 w 2455"/>
                <a:gd name="T3" fmla="*/ 430 h 1764"/>
                <a:gd name="T4" fmla="*/ 125 w 2455"/>
                <a:gd name="T5" fmla="*/ 855 h 1764"/>
                <a:gd name="T6" fmla="*/ 153 w 2455"/>
                <a:gd name="T7" fmla="*/ 473 h 1764"/>
                <a:gd name="T8" fmla="*/ 193 w 2455"/>
                <a:gd name="T9" fmla="*/ 324 h 1764"/>
                <a:gd name="T10" fmla="*/ 255 w 2455"/>
                <a:gd name="T11" fmla="*/ 388 h 1764"/>
                <a:gd name="T12" fmla="*/ 312 w 2455"/>
                <a:gd name="T13" fmla="*/ 393 h 1764"/>
                <a:gd name="T14" fmla="*/ 368 w 2455"/>
                <a:gd name="T15" fmla="*/ 388 h 1764"/>
                <a:gd name="T16" fmla="*/ 402 w 2455"/>
                <a:gd name="T17" fmla="*/ 308 h 1764"/>
                <a:gd name="T18" fmla="*/ 436 w 2455"/>
                <a:gd name="T19" fmla="*/ 234 h 1764"/>
                <a:gd name="T20" fmla="*/ 465 w 2455"/>
                <a:gd name="T21" fmla="*/ 143 h 1764"/>
                <a:gd name="T22" fmla="*/ 516 w 2455"/>
                <a:gd name="T23" fmla="*/ 95 h 1764"/>
                <a:gd name="T24" fmla="*/ 567 w 2455"/>
                <a:gd name="T25" fmla="*/ 16 h 1764"/>
                <a:gd name="T26" fmla="*/ 624 w 2455"/>
                <a:gd name="T27" fmla="*/ 74 h 1764"/>
                <a:gd name="T28" fmla="*/ 663 w 2455"/>
                <a:gd name="T29" fmla="*/ 143 h 1764"/>
                <a:gd name="T30" fmla="*/ 697 w 2455"/>
                <a:gd name="T31" fmla="*/ 260 h 1764"/>
                <a:gd name="T32" fmla="*/ 731 w 2455"/>
                <a:gd name="T33" fmla="*/ 329 h 1764"/>
                <a:gd name="T34" fmla="*/ 760 w 2455"/>
                <a:gd name="T35" fmla="*/ 420 h 1764"/>
                <a:gd name="T36" fmla="*/ 799 w 2455"/>
                <a:gd name="T37" fmla="*/ 467 h 1764"/>
                <a:gd name="T38" fmla="*/ 862 w 2455"/>
                <a:gd name="T39" fmla="*/ 499 h 1764"/>
                <a:gd name="T40" fmla="*/ 901 w 2455"/>
                <a:gd name="T41" fmla="*/ 446 h 1764"/>
                <a:gd name="T42" fmla="*/ 935 w 2455"/>
                <a:gd name="T43" fmla="*/ 372 h 1764"/>
                <a:gd name="T44" fmla="*/ 964 w 2455"/>
                <a:gd name="T45" fmla="*/ 276 h 1764"/>
                <a:gd name="T46" fmla="*/ 998 w 2455"/>
                <a:gd name="T47" fmla="*/ 196 h 1764"/>
                <a:gd name="T48" fmla="*/ 1032 w 2455"/>
                <a:gd name="T49" fmla="*/ 117 h 1764"/>
                <a:gd name="T50" fmla="*/ 1071 w 2455"/>
                <a:gd name="T51" fmla="*/ 53 h 1764"/>
                <a:gd name="T52" fmla="*/ 1105 w 2455"/>
                <a:gd name="T53" fmla="*/ 10 h 1764"/>
                <a:gd name="T54" fmla="*/ 1156 w 2455"/>
                <a:gd name="T55" fmla="*/ 69 h 1764"/>
                <a:gd name="T56" fmla="*/ 1191 w 2455"/>
                <a:gd name="T57" fmla="*/ 159 h 1764"/>
                <a:gd name="T58" fmla="*/ 1219 w 2455"/>
                <a:gd name="T59" fmla="*/ 249 h 1764"/>
                <a:gd name="T60" fmla="*/ 1264 w 2455"/>
                <a:gd name="T61" fmla="*/ 228 h 1764"/>
                <a:gd name="T62" fmla="*/ 1293 w 2455"/>
                <a:gd name="T63" fmla="*/ 616 h 1764"/>
                <a:gd name="T64" fmla="*/ 1321 w 2455"/>
                <a:gd name="T65" fmla="*/ 1264 h 1764"/>
                <a:gd name="T66" fmla="*/ 1355 w 2455"/>
                <a:gd name="T67" fmla="*/ 1089 h 1764"/>
                <a:gd name="T68" fmla="*/ 1383 w 2455"/>
                <a:gd name="T69" fmla="*/ 861 h 1764"/>
                <a:gd name="T70" fmla="*/ 1412 w 2455"/>
                <a:gd name="T71" fmla="*/ 1254 h 1764"/>
                <a:gd name="T72" fmla="*/ 1468 w 2455"/>
                <a:gd name="T73" fmla="*/ 1217 h 1764"/>
                <a:gd name="T74" fmla="*/ 1519 w 2455"/>
                <a:gd name="T75" fmla="*/ 1280 h 1764"/>
                <a:gd name="T76" fmla="*/ 1553 w 2455"/>
                <a:gd name="T77" fmla="*/ 1360 h 1764"/>
                <a:gd name="T78" fmla="*/ 1599 w 2455"/>
                <a:gd name="T79" fmla="*/ 1286 h 1764"/>
                <a:gd name="T80" fmla="*/ 1655 w 2455"/>
                <a:gd name="T81" fmla="*/ 1286 h 1764"/>
                <a:gd name="T82" fmla="*/ 1712 w 2455"/>
                <a:gd name="T83" fmla="*/ 1280 h 1764"/>
                <a:gd name="T84" fmla="*/ 1740 w 2455"/>
                <a:gd name="T85" fmla="*/ 1674 h 1764"/>
                <a:gd name="T86" fmla="*/ 1774 w 2455"/>
                <a:gd name="T87" fmla="*/ 903 h 1764"/>
                <a:gd name="T88" fmla="*/ 1814 w 2455"/>
                <a:gd name="T89" fmla="*/ 749 h 1764"/>
                <a:gd name="T90" fmla="*/ 1860 w 2455"/>
                <a:gd name="T91" fmla="*/ 728 h 1764"/>
                <a:gd name="T92" fmla="*/ 1911 w 2455"/>
                <a:gd name="T93" fmla="*/ 722 h 1764"/>
                <a:gd name="T94" fmla="*/ 1979 w 2455"/>
                <a:gd name="T95" fmla="*/ 728 h 1764"/>
                <a:gd name="T96" fmla="*/ 2018 w 2455"/>
                <a:gd name="T97" fmla="*/ 738 h 1764"/>
                <a:gd name="T98" fmla="*/ 2052 w 2455"/>
                <a:gd name="T99" fmla="*/ 1137 h 1764"/>
                <a:gd name="T100" fmla="*/ 2098 w 2455"/>
                <a:gd name="T101" fmla="*/ 1174 h 1764"/>
                <a:gd name="T102" fmla="*/ 2143 w 2455"/>
                <a:gd name="T103" fmla="*/ 1132 h 1764"/>
                <a:gd name="T104" fmla="*/ 2194 w 2455"/>
                <a:gd name="T105" fmla="*/ 1164 h 1764"/>
                <a:gd name="T106" fmla="*/ 2234 w 2455"/>
                <a:gd name="T107" fmla="*/ 1185 h 1764"/>
                <a:gd name="T108" fmla="*/ 2279 w 2455"/>
                <a:gd name="T109" fmla="*/ 1132 h 1764"/>
                <a:gd name="T110" fmla="*/ 2324 w 2455"/>
                <a:gd name="T111" fmla="*/ 1158 h 1764"/>
                <a:gd name="T112" fmla="*/ 2375 w 2455"/>
                <a:gd name="T113" fmla="*/ 1179 h 1764"/>
                <a:gd name="T114" fmla="*/ 2404 w 2455"/>
                <a:gd name="T115" fmla="*/ 1137 h 1764"/>
                <a:gd name="T116" fmla="*/ 2455 w 2455"/>
                <a:gd name="T117" fmla="*/ 1164 h 17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55"/>
                <a:gd name="T178" fmla="*/ 0 h 1764"/>
                <a:gd name="T179" fmla="*/ 2455 w 2455"/>
                <a:gd name="T180" fmla="*/ 1764 h 17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55" h="1764">
                  <a:moveTo>
                    <a:pt x="0" y="281"/>
                  </a:moveTo>
                  <a:lnTo>
                    <a:pt x="6" y="287"/>
                  </a:lnTo>
                  <a:lnTo>
                    <a:pt x="11" y="292"/>
                  </a:lnTo>
                  <a:lnTo>
                    <a:pt x="17" y="308"/>
                  </a:lnTo>
                  <a:lnTo>
                    <a:pt x="17" y="324"/>
                  </a:lnTo>
                  <a:lnTo>
                    <a:pt x="17" y="340"/>
                  </a:lnTo>
                  <a:lnTo>
                    <a:pt x="23" y="356"/>
                  </a:lnTo>
                  <a:lnTo>
                    <a:pt x="23" y="366"/>
                  </a:lnTo>
                  <a:lnTo>
                    <a:pt x="28" y="361"/>
                  </a:lnTo>
                  <a:lnTo>
                    <a:pt x="28" y="350"/>
                  </a:lnTo>
                  <a:lnTo>
                    <a:pt x="34" y="356"/>
                  </a:lnTo>
                  <a:lnTo>
                    <a:pt x="40" y="366"/>
                  </a:lnTo>
                  <a:lnTo>
                    <a:pt x="45" y="361"/>
                  </a:lnTo>
                  <a:lnTo>
                    <a:pt x="45" y="366"/>
                  </a:lnTo>
                  <a:lnTo>
                    <a:pt x="51" y="372"/>
                  </a:lnTo>
                  <a:lnTo>
                    <a:pt x="51" y="366"/>
                  </a:lnTo>
                  <a:lnTo>
                    <a:pt x="57" y="361"/>
                  </a:lnTo>
                  <a:lnTo>
                    <a:pt x="62" y="366"/>
                  </a:lnTo>
                  <a:lnTo>
                    <a:pt x="68" y="361"/>
                  </a:lnTo>
                  <a:lnTo>
                    <a:pt x="74" y="366"/>
                  </a:lnTo>
                  <a:lnTo>
                    <a:pt x="79" y="366"/>
                  </a:lnTo>
                  <a:lnTo>
                    <a:pt x="85" y="366"/>
                  </a:lnTo>
                  <a:lnTo>
                    <a:pt x="91" y="372"/>
                  </a:lnTo>
                  <a:lnTo>
                    <a:pt x="91" y="430"/>
                  </a:lnTo>
                  <a:lnTo>
                    <a:pt x="96" y="489"/>
                  </a:lnTo>
                  <a:lnTo>
                    <a:pt x="96" y="552"/>
                  </a:lnTo>
                  <a:lnTo>
                    <a:pt x="102" y="616"/>
                  </a:lnTo>
                  <a:lnTo>
                    <a:pt x="102" y="680"/>
                  </a:lnTo>
                  <a:lnTo>
                    <a:pt x="108" y="738"/>
                  </a:lnTo>
                  <a:lnTo>
                    <a:pt x="108" y="765"/>
                  </a:lnTo>
                  <a:lnTo>
                    <a:pt x="108" y="792"/>
                  </a:lnTo>
                  <a:lnTo>
                    <a:pt x="113" y="823"/>
                  </a:lnTo>
                  <a:lnTo>
                    <a:pt x="113" y="845"/>
                  </a:lnTo>
                  <a:lnTo>
                    <a:pt x="119" y="855"/>
                  </a:lnTo>
                  <a:lnTo>
                    <a:pt x="119" y="861"/>
                  </a:lnTo>
                  <a:lnTo>
                    <a:pt x="125" y="855"/>
                  </a:lnTo>
                  <a:lnTo>
                    <a:pt x="125" y="845"/>
                  </a:lnTo>
                  <a:lnTo>
                    <a:pt x="130" y="834"/>
                  </a:lnTo>
                  <a:lnTo>
                    <a:pt x="130" y="818"/>
                  </a:lnTo>
                  <a:lnTo>
                    <a:pt x="130" y="792"/>
                  </a:lnTo>
                  <a:lnTo>
                    <a:pt x="136" y="760"/>
                  </a:lnTo>
                  <a:lnTo>
                    <a:pt x="136" y="733"/>
                  </a:lnTo>
                  <a:lnTo>
                    <a:pt x="142" y="691"/>
                  </a:lnTo>
                  <a:lnTo>
                    <a:pt x="142" y="643"/>
                  </a:lnTo>
                  <a:lnTo>
                    <a:pt x="147" y="600"/>
                  </a:lnTo>
                  <a:lnTo>
                    <a:pt x="147" y="552"/>
                  </a:lnTo>
                  <a:lnTo>
                    <a:pt x="147" y="510"/>
                  </a:lnTo>
                  <a:lnTo>
                    <a:pt x="153" y="473"/>
                  </a:lnTo>
                  <a:lnTo>
                    <a:pt x="153" y="420"/>
                  </a:lnTo>
                  <a:lnTo>
                    <a:pt x="159" y="366"/>
                  </a:lnTo>
                  <a:lnTo>
                    <a:pt x="159" y="340"/>
                  </a:lnTo>
                  <a:lnTo>
                    <a:pt x="164" y="334"/>
                  </a:lnTo>
                  <a:lnTo>
                    <a:pt x="170" y="329"/>
                  </a:lnTo>
                  <a:lnTo>
                    <a:pt x="176" y="324"/>
                  </a:lnTo>
                  <a:lnTo>
                    <a:pt x="181" y="319"/>
                  </a:lnTo>
                  <a:lnTo>
                    <a:pt x="181" y="313"/>
                  </a:lnTo>
                  <a:lnTo>
                    <a:pt x="181" y="308"/>
                  </a:lnTo>
                  <a:lnTo>
                    <a:pt x="187" y="313"/>
                  </a:lnTo>
                  <a:lnTo>
                    <a:pt x="187" y="319"/>
                  </a:lnTo>
                  <a:lnTo>
                    <a:pt x="193" y="324"/>
                  </a:lnTo>
                  <a:lnTo>
                    <a:pt x="198" y="329"/>
                  </a:lnTo>
                  <a:lnTo>
                    <a:pt x="204" y="334"/>
                  </a:lnTo>
                  <a:lnTo>
                    <a:pt x="204" y="340"/>
                  </a:lnTo>
                  <a:lnTo>
                    <a:pt x="210" y="345"/>
                  </a:lnTo>
                  <a:lnTo>
                    <a:pt x="215" y="350"/>
                  </a:lnTo>
                  <a:lnTo>
                    <a:pt x="221" y="356"/>
                  </a:lnTo>
                  <a:lnTo>
                    <a:pt x="227" y="361"/>
                  </a:lnTo>
                  <a:lnTo>
                    <a:pt x="232" y="366"/>
                  </a:lnTo>
                  <a:lnTo>
                    <a:pt x="238" y="372"/>
                  </a:lnTo>
                  <a:lnTo>
                    <a:pt x="244" y="377"/>
                  </a:lnTo>
                  <a:lnTo>
                    <a:pt x="249" y="382"/>
                  </a:lnTo>
                  <a:lnTo>
                    <a:pt x="255" y="388"/>
                  </a:lnTo>
                  <a:lnTo>
                    <a:pt x="261" y="393"/>
                  </a:lnTo>
                  <a:lnTo>
                    <a:pt x="266" y="398"/>
                  </a:lnTo>
                  <a:lnTo>
                    <a:pt x="266" y="393"/>
                  </a:lnTo>
                  <a:lnTo>
                    <a:pt x="272" y="398"/>
                  </a:lnTo>
                  <a:lnTo>
                    <a:pt x="272" y="393"/>
                  </a:lnTo>
                  <a:lnTo>
                    <a:pt x="278" y="398"/>
                  </a:lnTo>
                  <a:lnTo>
                    <a:pt x="283" y="393"/>
                  </a:lnTo>
                  <a:lnTo>
                    <a:pt x="289" y="398"/>
                  </a:lnTo>
                  <a:lnTo>
                    <a:pt x="295" y="404"/>
                  </a:lnTo>
                  <a:lnTo>
                    <a:pt x="300" y="398"/>
                  </a:lnTo>
                  <a:lnTo>
                    <a:pt x="306" y="388"/>
                  </a:lnTo>
                  <a:lnTo>
                    <a:pt x="312" y="393"/>
                  </a:lnTo>
                  <a:lnTo>
                    <a:pt x="317" y="388"/>
                  </a:lnTo>
                  <a:lnTo>
                    <a:pt x="323" y="393"/>
                  </a:lnTo>
                  <a:lnTo>
                    <a:pt x="329" y="388"/>
                  </a:lnTo>
                  <a:lnTo>
                    <a:pt x="334" y="388"/>
                  </a:lnTo>
                  <a:lnTo>
                    <a:pt x="340" y="382"/>
                  </a:lnTo>
                  <a:lnTo>
                    <a:pt x="346" y="377"/>
                  </a:lnTo>
                  <a:lnTo>
                    <a:pt x="351" y="377"/>
                  </a:lnTo>
                  <a:lnTo>
                    <a:pt x="357" y="372"/>
                  </a:lnTo>
                  <a:lnTo>
                    <a:pt x="357" y="377"/>
                  </a:lnTo>
                  <a:lnTo>
                    <a:pt x="363" y="398"/>
                  </a:lnTo>
                  <a:lnTo>
                    <a:pt x="368" y="393"/>
                  </a:lnTo>
                  <a:lnTo>
                    <a:pt x="368" y="388"/>
                  </a:lnTo>
                  <a:lnTo>
                    <a:pt x="374" y="382"/>
                  </a:lnTo>
                  <a:lnTo>
                    <a:pt x="374" y="377"/>
                  </a:lnTo>
                  <a:lnTo>
                    <a:pt x="380" y="372"/>
                  </a:lnTo>
                  <a:lnTo>
                    <a:pt x="385" y="366"/>
                  </a:lnTo>
                  <a:lnTo>
                    <a:pt x="385" y="361"/>
                  </a:lnTo>
                  <a:lnTo>
                    <a:pt x="385" y="356"/>
                  </a:lnTo>
                  <a:lnTo>
                    <a:pt x="391" y="350"/>
                  </a:lnTo>
                  <a:lnTo>
                    <a:pt x="391" y="345"/>
                  </a:lnTo>
                  <a:lnTo>
                    <a:pt x="397" y="334"/>
                  </a:lnTo>
                  <a:lnTo>
                    <a:pt x="402" y="324"/>
                  </a:lnTo>
                  <a:lnTo>
                    <a:pt x="402" y="319"/>
                  </a:lnTo>
                  <a:lnTo>
                    <a:pt x="402" y="308"/>
                  </a:lnTo>
                  <a:lnTo>
                    <a:pt x="408" y="303"/>
                  </a:lnTo>
                  <a:lnTo>
                    <a:pt x="408" y="297"/>
                  </a:lnTo>
                  <a:lnTo>
                    <a:pt x="414" y="287"/>
                  </a:lnTo>
                  <a:lnTo>
                    <a:pt x="414" y="281"/>
                  </a:lnTo>
                  <a:lnTo>
                    <a:pt x="419" y="276"/>
                  </a:lnTo>
                  <a:lnTo>
                    <a:pt x="419" y="271"/>
                  </a:lnTo>
                  <a:lnTo>
                    <a:pt x="419" y="265"/>
                  </a:lnTo>
                  <a:lnTo>
                    <a:pt x="425" y="260"/>
                  </a:lnTo>
                  <a:lnTo>
                    <a:pt x="425" y="255"/>
                  </a:lnTo>
                  <a:lnTo>
                    <a:pt x="431" y="249"/>
                  </a:lnTo>
                  <a:lnTo>
                    <a:pt x="431" y="244"/>
                  </a:lnTo>
                  <a:lnTo>
                    <a:pt x="436" y="234"/>
                  </a:lnTo>
                  <a:lnTo>
                    <a:pt x="436" y="223"/>
                  </a:lnTo>
                  <a:lnTo>
                    <a:pt x="442" y="212"/>
                  </a:lnTo>
                  <a:lnTo>
                    <a:pt x="442" y="207"/>
                  </a:lnTo>
                  <a:lnTo>
                    <a:pt x="442" y="196"/>
                  </a:lnTo>
                  <a:lnTo>
                    <a:pt x="448" y="191"/>
                  </a:lnTo>
                  <a:lnTo>
                    <a:pt x="448" y="180"/>
                  </a:lnTo>
                  <a:lnTo>
                    <a:pt x="453" y="175"/>
                  </a:lnTo>
                  <a:lnTo>
                    <a:pt x="453" y="170"/>
                  </a:lnTo>
                  <a:lnTo>
                    <a:pt x="459" y="159"/>
                  </a:lnTo>
                  <a:lnTo>
                    <a:pt x="459" y="154"/>
                  </a:lnTo>
                  <a:lnTo>
                    <a:pt x="465" y="148"/>
                  </a:lnTo>
                  <a:lnTo>
                    <a:pt x="465" y="143"/>
                  </a:lnTo>
                  <a:lnTo>
                    <a:pt x="470" y="138"/>
                  </a:lnTo>
                  <a:lnTo>
                    <a:pt x="476" y="133"/>
                  </a:lnTo>
                  <a:lnTo>
                    <a:pt x="482" y="127"/>
                  </a:lnTo>
                  <a:lnTo>
                    <a:pt x="487" y="122"/>
                  </a:lnTo>
                  <a:lnTo>
                    <a:pt x="493" y="127"/>
                  </a:lnTo>
                  <a:lnTo>
                    <a:pt x="499" y="133"/>
                  </a:lnTo>
                  <a:lnTo>
                    <a:pt x="504" y="138"/>
                  </a:lnTo>
                  <a:lnTo>
                    <a:pt x="504" y="133"/>
                  </a:lnTo>
                  <a:lnTo>
                    <a:pt x="510" y="122"/>
                  </a:lnTo>
                  <a:lnTo>
                    <a:pt x="510" y="111"/>
                  </a:lnTo>
                  <a:lnTo>
                    <a:pt x="510" y="101"/>
                  </a:lnTo>
                  <a:lnTo>
                    <a:pt x="516" y="95"/>
                  </a:lnTo>
                  <a:lnTo>
                    <a:pt x="516" y="85"/>
                  </a:lnTo>
                  <a:lnTo>
                    <a:pt x="521" y="79"/>
                  </a:lnTo>
                  <a:lnTo>
                    <a:pt x="521" y="69"/>
                  </a:lnTo>
                  <a:lnTo>
                    <a:pt x="527" y="63"/>
                  </a:lnTo>
                  <a:lnTo>
                    <a:pt x="533" y="58"/>
                  </a:lnTo>
                  <a:lnTo>
                    <a:pt x="539" y="48"/>
                  </a:lnTo>
                  <a:lnTo>
                    <a:pt x="539" y="37"/>
                  </a:lnTo>
                  <a:lnTo>
                    <a:pt x="544" y="32"/>
                  </a:lnTo>
                  <a:lnTo>
                    <a:pt x="550" y="26"/>
                  </a:lnTo>
                  <a:lnTo>
                    <a:pt x="556" y="21"/>
                  </a:lnTo>
                  <a:lnTo>
                    <a:pt x="561" y="16"/>
                  </a:lnTo>
                  <a:lnTo>
                    <a:pt x="567" y="16"/>
                  </a:lnTo>
                  <a:lnTo>
                    <a:pt x="573" y="21"/>
                  </a:lnTo>
                  <a:lnTo>
                    <a:pt x="578" y="21"/>
                  </a:lnTo>
                  <a:lnTo>
                    <a:pt x="584" y="26"/>
                  </a:lnTo>
                  <a:lnTo>
                    <a:pt x="590" y="32"/>
                  </a:lnTo>
                  <a:lnTo>
                    <a:pt x="595" y="37"/>
                  </a:lnTo>
                  <a:lnTo>
                    <a:pt x="601" y="42"/>
                  </a:lnTo>
                  <a:lnTo>
                    <a:pt x="607" y="48"/>
                  </a:lnTo>
                  <a:lnTo>
                    <a:pt x="607" y="53"/>
                  </a:lnTo>
                  <a:lnTo>
                    <a:pt x="612" y="58"/>
                  </a:lnTo>
                  <a:lnTo>
                    <a:pt x="612" y="63"/>
                  </a:lnTo>
                  <a:lnTo>
                    <a:pt x="618" y="69"/>
                  </a:lnTo>
                  <a:lnTo>
                    <a:pt x="624" y="74"/>
                  </a:lnTo>
                  <a:lnTo>
                    <a:pt x="624" y="79"/>
                  </a:lnTo>
                  <a:lnTo>
                    <a:pt x="624" y="85"/>
                  </a:lnTo>
                  <a:lnTo>
                    <a:pt x="629" y="90"/>
                  </a:lnTo>
                  <a:lnTo>
                    <a:pt x="635" y="95"/>
                  </a:lnTo>
                  <a:lnTo>
                    <a:pt x="641" y="101"/>
                  </a:lnTo>
                  <a:lnTo>
                    <a:pt x="641" y="106"/>
                  </a:lnTo>
                  <a:lnTo>
                    <a:pt x="646" y="111"/>
                  </a:lnTo>
                  <a:lnTo>
                    <a:pt x="652" y="117"/>
                  </a:lnTo>
                  <a:lnTo>
                    <a:pt x="658" y="122"/>
                  </a:lnTo>
                  <a:lnTo>
                    <a:pt x="658" y="127"/>
                  </a:lnTo>
                  <a:lnTo>
                    <a:pt x="663" y="133"/>
                  </a:lnTo>
                  <a:lnTo>
                    <a:pt x="663" y="143"/>
                  </a:lnTo>
                  <a:lnTo>
                    <a:pt x="669" y="154"/>
                  </a:lnTo>
                  <a:lnTo>
                    <a:pt x="669" y="164"/>
                  </a:lnTo>
                  <a:lnTo>
                    <a:pt x="675" y="175"/>
                  </a:lnTo>
                  <a:lnTo>
                    <a:pt x="675" y="186"/>
                  </a:lnTo>
                  <a:lnTo>
                    <a:pt x="680" y="191"/>
                  </a:lnTo>
                  <a:lnTo>
                    <a:pt x="680" y="202"/>
                  </a:lnTo>
                  <a:lnTo>
                    <a:pt x="680" y="212"/>
                  </a:lnTo>
                  <a:lnTo>
                    <a:pt x="686" y="223"/>
                  </a:lnTo>
                  <a:lnTo>
                    <a:pt x="686" y="234"/>
                  </a:lnTo>
                  <a:lnTo>
                    <a:pt x="692" y="239"/>
                  </a:lnTo>
                  <a:lnTo>
                    <a:pt x="692" y="249"/>
                  </a:lnTo>
                  <a:lnTo>
                    <a:pt x="697" y="260"/>
                  </a:lnTo>
                  <a:lnTo>
                    <a:pt x="697" y="265"/>
                  </a:lnTo>
                  <a:lnTo>
                    <a:pt x="697" y="271"/>
                  </a:lnTo>
                  <a:lnTo>
                    <a:pt x="703" y="276"/>
                  </a:lnTo>
                  <a:lnTo>
                    <a:pt x="703" y="281"/>
                  </a:lnTo>
                  <a:lnTo>
                    <a:pt x="709" y="287"/>
                  </a:lnTo>
                  <a:lnTo>
                    <a:pt x="714" y="292"/>
                  </a:lnTo>
                  <a:lnTo>
                    <a:pt x="714" y="297"/>
                  </a:lnTo>
                  <a:lnTo>
                    <a:pt x="720" y="303"/>
                  </a:lnTo>
                  <a:lnTo>
                    <a:pt x="720" y="308"/>
                  </a:lnTo>
                  <a:lnTo>
                    <a:pt x="726" y="313"/>
                  </a:lnTo>
                  <a:lnTo>
                    <a:pt x="726" y="324"/>
                  </a:lnTo>
                  <a:lnTo>
                    <a:pt x="731" y="329"/>
                  </a:lnTo>
                  <a:lnTo>
                    <a:pt x="731" y="340"/>
                  </a:lnTo>
                  <a:lnTo>
                    <a:pt x="731" y="345"/>
                  </a:lnTo>
                  <a:lnTo>
                    <a:pt x="737" y="356"/>
                  </a:lnTo>
                  <a:lnTo>
                    <a:pt x="737" y="361"/>
                  </a:lnTo>
                  <a:lnTo>
                    <a:pt x="743" y="372"/>
                  </a:lnTo>
                  <a:lnTo>
                    <a:pt x="743" y="377"/>
                  </a:lnTo>
                  <a:lnTo>
                    <a:pt x="748" y="388"/>
                  </a:lnTo>
                  <a:lnTo>
                    <a:pt x="748" y="393"/>
                  </a:lnTo>
                  <a:lnTo>
                    <a:pt x="748" y="398"/>
                  </a:lnTo>
                  <a:lnTo>
                    <a:pt x="754" y="409"/>
                  </a:lnTo>
                  <a:lnTo>
                    <a:pt x="754" y="414"/>
                  </a:lnTo>
                  <a:lnTo>
                    <a:pt x="760" y="420"/>
                  </a:lnTo>
                  <a:lnTo>
                    <a:pt x="760" y="425"/>
                  </a:lnTo>
                  <a:lnTo>
                    <a:pt x="765" y="430"/>
                  </a:lnTo>
                  <a:lnTo>
                    <a:pt x="765" y="435"/>
                  </a:lnTo>
                  <a:lnTo>
                    <a:pt x="771" y="446"/>
                  </a:lnTo>
                  <a:lnTo>
                    <a:pt x="771" y="451"/>
                  </a:lnTo>
                  <a:lnTo>
                    <a:pt x="771" y="457"/>
                  </a:lnTo>
                  <a:lnTo>
                    <a:pt x="777" y="462"/>
                  </a:lnTo>
                  <a:lnTo>
                    <a:pt x="777" y="467"/>
                  </a:lnTo>
                  <a:lnTo>
                    <a:pt x="782" y="473"/>
                  </a:lnTo>
                  <a:lnTo>
                    <a:pt x="788" y="478"/>
                  </a:lnTo>
                  <a:lnTo>
                    <a:pt x="794" y="473"/>
                  </a:lnTo>
                  <a:lnTo>
                    <a:pt x="799" y="467"/>
                  </a:lnTo>
                  <a:lnTo>
                    <a:pt x="805" y="462"/>
                  </a:lnTo>
                  <a:lnTo>
                    <a:pt x="811" y="457"/>
                  </a:lnTo>
                  <a:lnTo>
                    <a:pt x="816" y="451"/>
                  </a:lnTo>
                  <a:lnTo>
                    <a:pt x="822" y="457"/>
                  </a:lnTo>
                  <a:lnTo>
                    <a:pt x="828" y="462"/>
                  </a:lnTo>
                  <a:lnTo>
                    <a:pt x="833" y="467"/>
                  </a:lnTo>
                  <a:lnTo>
                    <a:pt x="839" y="473"/>
                  </a:lnTo>
                  <a:lnTo>
                    <a:pt x="845" y="478"/>
                  </a:lnTo>
                  <a:lnTo>
                    <a:pt x="845" y="483"/>
                  </a:lnTo>
                  <a:lnTo>
                    <a:pt x="850" y="489"/>
                  </a:lnTo>
                  <a:lnTo>
                    <a:pt x="856" y="494"/>
                  </a:lnTo>
                  <a:lnTo>
                    <a:pt x="862" y="499"/>
                  </a:lnTo>
                  <a:lnTo>
                    <a:pt x="862" y="505"/>
                  </a:lnTo>
                  <a:lnTo>
                    <a:pt x="867" y="499"/>
                  </a:lnTo>
                  <a:lnTo>
                    <a:pt x="867" y="494"/>
                  </a:lnTo>
                  <a:lnTo>
                    <a:pt x="873" y="489"/>
                  </a:lnTo>
                  <a:lnTo>
                    <a:pt x="873" y="483"/>
                  </a:lnTo>
                  <a:lnTo>
                    <a:pt x="879" y="478"/>
                  </a:lnTo>
                  <a:lnTo>
                    <a:pt x="879" y="473"/>
                  </a:lnTo>
                  <a:lnTo>
                    <a:pt x="884" y="467"/>
                  </a:lnTo>
                  <a:lnTo>
                    <a:pt x="890" y="462"/>
                  </a:lnTo>
                  <a:lnTo>
                    <a:pt x="896" y="457"/>
                  </a:lnTo>
                  <a:lnTo>
                    <a:pt x="901" y="451"/>
                  </a:lnTo>
                  <a:lnTo>
                    <a:pt x="901" y="446"/>
                  </a:lnTo>
                  <a:lnTo>
                    <a:pt x="907" y="435"/>
                  </a:lnTo>
                  <a:lnTo>
                    <a:pt x="907" y="430"/>
                  </a:lnTo>
                  <a:lnTo>
                    <a:pt x="913" y="425"/>
                  </a:lnTo>
                  <a:lnTo>
                    <a:pt x="918" y="420"/>
                  </a:lnTo>
                  <a:lnTo>
                    <a:pt x="918" y="414"/>
                  </a:lnTo>
                  <a:lnTo>
                    <a:pt x="918" y="409"/>
                  </a:lnTo>
                  <a:lnTo>
                    <a:pt x="924" y="404"/>
                  </a:lnTo>
                  <a:lnTo>
                    <a:pt x="924" y="398"/>
                  </a:lnTo>
                  <a:lnTo>
                    <a:pt x="930" y="393"/>
                  </a:lnTo>
                  <a:lnTo>
                    <a:pt x="930" y="382"/>
                  </a:lnTo>
                  <a:lnTo>
                    <a:pt x="935" y="377"/>
                  </a:lnTo>
                  <a:lnTo>
                    <a:pt x="935" y="372"/>
                  </a:lnTo>
                  <a:lnTo>
                    <a:pt x="935" y="361"/>
                  </a:lnTo>
                  <a:lnTo>
                    <a:pt x="941" y="356"/>
                  </a:lnTo>
                  <a:lnTo>
                    <a:pt x="941" y="350"/>
                  </a:lnTo>
                  <a:lnTo>
                    <a:pt x="947" y="345"/>
                  </a:lnTo>
                  <a:lnTo>
                    <a:pt x="947" y="340"/>
                  </a:lnTo>
                  <a:lnTo>
                    <a:pt x="952" y="334"/>
                  </a:lnTo>
                  <a:lnTo>
                    <a:pt x="952" y="324"/>
                  </a:lnTo>
                  <a:lnTo>
                    <a:pt x="952" y="313"/>
                  </a:lnTo>
                  <a:lnTo>
                    <a:pt x="958" y="303"/>
                  </a:lnTo>
                  <a:lnTo>
                    <a:pt x="958" y="297"/>
                  </a:lnTo>
                  <a:lnTo>
                    <a:pt x="964" y="287"/>
                  </a:lnTo>
                  <a:lnTo>
                    <a:pt x="964" y="276"/>
                  </a:lnTo>
                  <a:lnTo>
                    <a:pt x="969" y="271"/>
                  </a:lnTo>
                  <a:lnTo>
                    <a:pt x="969" y="260"/>
                  </a:lnTo>
                  <a:lnTo>
                    <a:pt x="969" y="255"/>
                  </a:lnTo>
                  <a:lnTo>
                    <a:pt x="975" y="249"/>
                  </a:lnTo>
                  <a:lnTo>
                    <a:pt x="981" y="244"/>
                  </a:lnTo>
                  <a:lnTo>
                    <a:pt x="986" y="234"/>
                  </a:lnTo>
                  <a:lnTo>
                    <a:pt x="986" y="228"/>
                  </a:lnTo>
                  <a:lnTo>
                    <a:pt x="986" y="218"/>
                  </a:lnTo>
                  <a:lnTo>
                    <a:pt x="992" y="212"/>
                  </a:lnTo>
                  <a:lnTo>
                    <a:pt x="992" y="207"/>
                  </a:lnTo>
                  <a:lnTo>
                    <a:pt x="998" y="202"/>
                  </a:lnTo>
                  <a:lnTo>
                    <a:pt x="998" y="196"/>
                  </a:lnTo>
                  <a:lnTo>
                    <a:pt x="1003" y="191"/>
                  </a:lnTo>
                  <a:lnTo>
                    <a:pt x="1003" y="186"/>
                  </a:lnTo>
                  <a:lnTo>
                    <a:pt x="1009" y="180"/>
                  </a:lnTo>
                  <a:lnTo>
                    <a:pt x="1009" y="175"/>
                  </a:lnTo>
                  <a:lnTo>
                    <a:pt x="1009" y="164"/>
                  </a:lnTo>
                  <a:lnTo>
                    <a:pt x="1015" y="159"/>
                  </a:lnTo>
                  <a:lnTo>
                    <a:pt x="1015" y="154"/>
                  </a:lnTo>
                  <a:lnTo>
                    <a:pt x="1020" y="143"/>
                  </a:lnTo>
                  <a:lnTo>
                    <a:pt x="1026" y="138"/>
                  </a:lnTo>
                  <a:lnTo>
                    <a:pt x="1026" y="133"/>
                  </a:lnTo>
                  <a:lnTo>
                    <a:pt x="1032" y="127"/>
                  </a:lnTo>
                  <a:lnTo>
                    <a:pt x="1032" y="117"/>
                  </a:lnTo>
                  <a:lnTo>
                    <a:pt x="1037" y="111"/>
                  </a:lnTo>
                  <a:lnTo>
                    <a:pt x="1037" y="106"/>
                  </a:lnTo>
                  <a:lnTo>
                    <a:pt x="1043" y="101"/>
                  </a:lnTo>
                  <a:lnTo>
                    <a:pt x="1043" y="95"/>
                  </a:lnTo>
                  <a:lnTo>
                    <a:pt x="1043" y="90"/>
                  </a:lnTo>
                  <a:lnTo>
                    <a:pt x="1049" y="85"/>
                  </a:lnTo>
                  <a:lnTo>
                    <a:pt x="1049" y="79"/>
                  </a:lnTo>
                  <a:lnTo>
                    <a:pt x="1054" y="74"/>
                  </a:lnTo>
                  <a:lnTo>
                    <a:pt x="1060" y="69"/>
                  </a:lnTo>
                  <a:lnTo>
                    <a:pt x="1060" y="63"/>
                  </a:lnTo>
                  <a:lnTo>
                    <a:pt x="1066" y="58"/>
                  </a:lnTo>
                  <a:lnTo>
                    <a:pt x="1071" y="53"/>
                  </a:lnTo>
                  <a:lnTo>
                    <a:pt x="1077" y="53"/>
                  </a:lnTo>
                  <a:lnTo>
                    <a:pt x="1083" y="42"/>
                  </a:lnTo>
                  <a:lnTo>
                    <a:pt x="1083" y="37"/>
                  </a:lnTo>
                  <a:lnTo>
                    <a:pt x="1083" y="26"/>
                  </a:lnTo>
                  <a:lnTo>
                    <a:pt x="1088" y="21"/>
                  </a:lnTo>
                  <a:lnTo>
                    <a:pt x="1088" y="16"/>
                  </a:lnTo>
                  <a:lnTo>
                    <a:pt x="1094" y="5"/>
                  </a:lnTo>
                  <a:lnTo>
                    <a:pt x="1094" y="0"/>
                  </a:lnTo>
                  <a:lnTo>
                    <a:pt x="1100" y="5"/>
                  </a:lnTo>
                  <a:lnTo>
                    <a:pt x="1100" y="10"/>
                  </a:lnTo>
                  <a:lnTo>
                    <a:pt x="1105" y="16"/>
                  </a:lnTo>
                  <a:lnTo>
                    <a:pt x="1105" y="10"/>
                  </a:lnTo>
                  <a:lnTo>
                    <a:pt x="1111" y="16"/>
                  </a:lnTo>
                  <a:lnTo>
                    <a:pt x="1117" y="21"/>
                  </a:lnTo>
                  <a:lnTo>
                    <a:pt x="1122" y="26"/>
                  </a:lnTo>
                  <a:lnTo>
                    <a:pt x="1128" y="32"/>
                  </a:lnTo>
                  <a:lnTo>
                    <a:pt x="1134" y="37"/>
                  </a:lnTo>
                  <a:lnTo>
                    <a:pt x="1134" y="42"/>
                  </a:lnTo>
                  <a:lnTo>
                    <a:pt x="1139" y="48"/>
                  </a:lnTo>
                  <a:lnTo>
                    <a:pt x="1145" y="53"/>
                  </a:lnTo>
                  <a:lnTo>
                    <a:pt x="1151" y="58"/>
                  </a:lnTo>
                  <a:lnTo>
                    <a:pt x="1156" y="63"/>
                  </a:lnTo>
                  <a:lnTo>
                    <a:pt x="1156" y="58"/>
                  </a:lnTo>
                  <a:lnTo>
                    <a:pt x="1156" y="69"/>
                  </a:lnTo>
                  <a:lnTo>
                    <a:pt x="1162" y="74"/>
                  </a:lnTo>
                  <a:lnTo>
                    <a:pt x="1162" y="85"/>
                  </a:lnTo>
                  <a:lnTo>
                    <a:pt x="1168" y="90"/>
                  </a:lnTo>
                  <a:lnTo>
                    <a:pt x="1168" y="101"/>
                  </a:lnTo>
                  <a:lnTo>
                    <a:pt x="1174" y="106"/>
                  </a:lnTo>
                  <a:lnTo>
                    <a:pt x="1174" y="117"/>
                  </a:lnTo>
                  <a:lnTo>
                    <a:pt x="1174" y="122"/>
                  </a:lnTo>
                  <a:lnTo>
                    <a:pt x="1179" y="133"/>
                  </a:lnTo>
                  <a:lnTo>
                    <a:pt x="1179" y="138"/>
                  </a:lnTo>
                  <a:lnTo>
                    <a:pt x="1185" y="143"/>
                  </a:lnTo>
                  <a:lnTo>
                    <a:pt x="1185" y="148"/>
                  </a:lnTo>
                  <a:lnTo>
                    <a:pt x="1191" y="159"/>
                  </a:lnTo>
                  <a:lnTo>
                    <a:pt x="1191" y="164"/>
                  </a:lnTo>
                  <a:lnTo>
                    <a:pt x="1191" y="170"/>
                  </a:lnTo>
                  <a:lnTo>
                    <a:pt x="1196" y="175"/>
                  </a:lnTo>
                  <a:lnTo>
                    <a:pt x="1196" y="180"/>
                  </a:lnTo>
                  <a:lnTo>
                    <a:pt x="1202" y="186"/>
                  </a:lnTo>
                  <a:lnTo>
                    <a:pt x="1202" y="196"/>
                  </a:lnTo>
                  <a:lnTo>
                    <a:pt x="1208" y="202"/>
                  </a:lnTo>
                  <a:lnTo>
                    <a:pt x="1208" y="212"/>
                  </a:lnTo>
                  <a:lnTo>
                    <a:pt x="1208" y="218"/>
                  </a:lnTo>
                  <a:lnTo>
                    <a:pt x="1213" y="228"/>
                  </a:lnTo>
                  <a:lnTo>
                    <a:pt x="1213" y="239"/>
                  </a:lnTo>
                  <a:lnTo>
                    <a:pt x="1219" y="249"/>
                  </a:lnTo>
                  <a:lnTo>
                    <a:pt x="1219" y="255"/>
                  </a:lnTo>
                  <a:lnTo>
                    <a:pt x="1225" y="260"/>
                  </a:lnTo>
                  <a:lnTo>
                    <a:pt x="1230" y="265"/>
                  </a:lnTo>
                  <a:lnTo>
                    <a:pt x="1236" y="265"/>
                  </a:lnTo>
                  <a:lnTo>
                    <a:pt x="1242" y="260"/>
                  </a:lnTo>
                  <a:lnTo>
                    <a:pt x="1242" y="265"/>
                  </a:lnTo>
                  <a:lnTo>
                    <a:pt x="1247" y="271"/>
                  </a:lnTo>
                  <a:lnTo>
                    <a:pt x="1247" y="276"/>
                  </a:lnTo>
                  <a:lnTo>
                    <a:pt x="1253" y="281"/>
                  </a:lnTo>
                  <a:lnTo>
                    <a:pt x="1259" y="271"/>
                  </a:lnTo>
                  <a:lnTo>
                    <a:pt x="1259" y="249"/>
                  </a:lnTo>
                  <a:lnTo>
                    <a:pt x="1264" y="228"/>
                  </a:lnTo>
                  <a:lnTo>
                    <a:pt x="1264" y="239"/>
                  </a:lnTo>
                  <a:lnTo>
                    <a:pt x="1270" y="249"/>
                  </a:lnTo>
                  <a:lnTo>
                    <a:pt x="1270" y="265"/>
                  </a:lnTo>
                  <a:lnTo>
                    <a:pt x="1276" y="281"/>
                  </a:lnTo>
                  <a:lnTo>
                    <a:pt x="1276" y="313"/>
                  </a:lnTo>
                  <a:lnTo>
                    <a:pt x="1281" y="345"/>
                  </a:lnTo>
                  <a:lnTo>
                    <a:pt x="1281" y="377"/>
                  </a:lnTo>
                  <a:lnTo>
                    <a:pt x="1281" y="414"/>
                  </a:lnTo>
                  <a:lnTo>
                    <a:pt x="1287" y="462"/>
                  </a:lnTo>
                  <a:lnTo>
                    <a:pt x="1287" y="510"/>
                  </a:lnTo>
                  <a:lnTo>
                    <a:pt x="1293" y="558"/>
                  </a:lnTo>
                  <a:lnTo>
                    <a:pt x="1293" y="616"/>
                  </a:lnTo>
                  <a:lnTo>
                    <a:pt x="1298" y="669"/>
                  </a:lnTo>
                  <a:lnTo>
                    <a:pt x="1298" y="722"/>
                  </a:lnTo>
                  <a:lnTo>
                    <a:pt x="1298" y="781"/>
                  </a:lnTo>
                  <a:lnTo>
                    <a:pt x="1304" y="834"/>
                  </a:lnTo>
                  <a:lnTo>
                    <a:pt x="1304" y="882"/>
                  </a:lnTo>
                  <a:lnTo>
                    <a:pt x="1310" y="940"/>
                  </a:lnTo>
                  <a:lnTo>
                    <a:pt x="1310" y="1004"/>
                  </a:lnTo>
                  <a:lnTo>
                    <a:pt x="1315" y="1063"/>
                  </a:lnTo>
                  <a:lnTo>
                    <a:pt x="1315" y="1121"/>
                  </a:lnTo>
                  <a:lnTo>
                    <a:pt x="1321" y="1174"/>
                  </a:lnTo>
                  <a:lnTo>
                    <a:pt x="1321" y="1233"/>
                  </a:lnTo>
                  <a:lnTo>
                    <a:pt x="1321" y="1264"/>
                  </a:lnTo>
                  <a:lnTo>
                    <a:pt x="1327" y="1254"/>
                  </a:lnTo>
                  <a:lnTo>
                    <a:pt x="1327" y="1243"/>
                  </a:lnTo>
                  <a:lnTo>
                    <a:pt x="1332" y="1227"/>
                  </a:lnTo>
                  <a:lnTo>
                    <a:pt x="1332" y="1217"/>
                  </a:lnTo>
                  <a:lnTo>
                    <a:pt x="1338" y="1201"/>
                  </a:lnTo>
                  <a:lnTo>
                    <a:pt x="1338" y="1185"/>
                  </a:lnTo>
                  <a:lnTo>
                    <a:pt x="1338" y="1169"/>
                  </a:lnTo>
                  <a:lnTo>
                    <a:pt x="1344" y="1158"/>
                  </a:lnTo>
                  <a:lnTo>
                    <a:pt x="1344" y="1142"/>
                  </a:lnTo>
                  <a:lnTo>
                    <a:pt x="1349" y="1126"/>
                  </a:lnTo>
                  <a:lnTo>
                    <a:pt x="1349" y="1110"/>
                  </a:lnTo>
                  <a:lnTo>
                    <a:pt x="1355" y="1089"/>
                  </a:lnTo>
                  <a:lnTo>
                    <a:pt x="1355" y="1073"/>
                  </a:lnTo>
                  <a:lnTo>
                    <a:pt x="1355" y="1057"/>
                  </a:lnTo>
                  <a:lnTo>
                    <a:pt x="1361" y="1036"/>
                  </a:lnTo>
                  <a:lnTo>
                    <a:pt x="1361" y="1020"/>
                  </a:lnTo>
                  <a:lnTo>
                    <a:pt x="1366" y="999"/>
                  </a:lnTo>
                  <a:lnTo>
                    <a:pt x="1366" y="978"/>
                  </a:lnTo>
                  <a:lnTo>
                    <a:pt x="1372" y="956"/>
                  </a:lnTo>
                  <a:lnTo>
                    <a:pt x="1372" y="935"/>
                  </a:lnTo>
                  <a:lnTo>
                    <a:pt x="1372" y="914"/>
                  </a:lnTo>
                  <a:lnTo>
                    <a:pt x="1378" y="887"/>
                  </a:lnTo>
                  <a:lnTo>
                    <a:pt x="1378" y="866"/>
                  </a:lnTo>
                  <a:lnTo>
                    <a:pt x="1383" y="861"/>
                  </a:lnTo>
                  <a:lnTo>
                    <a:pt x="1383" y="903"/>
                  </a:lnTo>
                  <a:lnTo>
                    <a:pt x="1389" y="951"/>
                  </a:lnTo>
                  <a:lnTo>
                    <a:pt x="1389" y="999"/>
                  </a:lnTo>
                  <a:lnTo>
                    <a:pt x="1395" y="1063"/>
                  </a:lnTo>
                  <a:lnTo>
                    <a:pt x="1395" y="1121"/>
                  </a:lnTo>
                  <a:lnTo>
                    <a:pt x="1395" y="1179"/>
                  </a:lnTo>
                  <a:lnTo>
                    <a:pt x="1400" y="1249"/>
                  </a:lnTo>
                  <a:lnTo>
                    <a:pt x="1400" y="1275"/>
                  </a:lnTo>
                  <a:lnTo>
                    <a:pt x="1406" y="1270"/>
                  </a:lnTo>
                  <a:lnTo>
                    <a:pt x="1412" y="1264"/>
                  </a:lnTo>
                  <a:lnTo>
                    <a:pt x="1412" y="1259"/>
                  </a:lnTo>
                  <a:lnTo>
                    <a:pt x="1412" y="1254"/>
                  </a:lnTo>
                  <a:lnTo>
                    <a:pt x="1417" y="1249"/>
                  </a:lnTo>
                  <a:lnTo>
                    <a:pt x="1417" y="1243"/>
                  </a:lnTo>
                  <a:lnTo>
                    <a:pt x="1423" y="1238"/>
                  </a:lnTo>
                  <a:lnTo>
                    <a:pt x="1423" y="1227"/>
                  </a:lnTo>
                  <a:lnTo>
                    <a:pt x="1429" y="1222"/>
                  </a:lnTo>
                  <a:lnTo>
                    <a:pt x="1434" y="1227"/>
                  </a:lnTo>
                  <a:lnTo>
                    <a:pt x="1440" y="1238"/>
                  </a:lnTo>
                  <a:lnTo>
                    <a:pt x="1446" y="1233"/>
                  </a:lnTo>
                  <a:lnTo>
                    <a:pt x="1451" y="1227"/>
                  </a:lnTo>
                  <a:lnTo>
                    <a:pt x="1457" y="1227"/>
                  </a:lnTo>
                  <a:lnTo>
                    <a:pt x="1463" y="1222"/>
                  </a:lnTo>
                  <a:lnTo>
                    <a:pt x="1468" y="1217"/>
                  </a:lnTo>
                  <a:lnTo>
                    <a:pt x="1474" y="1222"/>
                  </a:lnTo>
                  <a:lnTo>
                    <a:pt x="1480" y="1227"/>
                  </a:lnTo>
                  <a:lnTo>
                    <a:pt x="1480" y="1233"/>
                  </a:lnTo>
                  <a:lnTo>
                    <a:pt x="1485" y="1238"/>
                  </a:lnTo>
                  <a:lnTo>
                    <a:pt x="1491" y="1243"/>
                  </a:lnTo>
                  <a:lnTo>
                    <a:pt x="1491" y="1249"/>
                  </a:lnTo>
                  <a:lnTo>
                    <a:pt x="1497" y="1254"/>
                  </a:lnTo>
                  <a:lnTo>
                    <a:pt x="1497" y="1259"/>
                  </a:lnTo>
                  <a:lnTo>
                    <a:pt x="1502" y="1264"/>
                  </a:lnTo>
                  <a:lnTo>
                    <a:pt x="1508" y="1270"/>
                  </a:lnTo>
                  <a:lnTo>
                    <a:pt x="1514" y="1275"/>
                  </a:lnTo>
                  <a:lnTo>
                    <a:pt x="1519" y="1280"/>
                  </a:lnTo>
                  <a:lnTo>
                    <a:pt x="1519" y="1286"/>
                  </a:lnTo>
                  <a:lnTo>
                    <a:pt x="1525" y="1291"/>
                  </a:lnTo>
                  <a:lnTo>
                    <a:pt x="1525" y="1296"/>
                  </a:lnTo>
                  <a:lnTo>
                    <a:pt x="1531" y="1302"/>
                  </a:lnTo>
                  <a:lnTo>
                    <a:pt x="1536" y="1307"/>
                  </a:lnTo>
                  <a:lnTo>
                    <a:pt x="1536" y="1312"/>
                  </a:lnTo>
                  <a:lnTo>
                    <a:pt x="1536" y="1318"/>
                  </a:lnTo>
                  <a:lnTo>
                    <a:pt x="1542" y="1328"/>
                  </a:lnTo>
                  <a:lnTo>
                    <a:pt x="1542" y="1334"/>
                  </a:lnTo>
                  <a:lnTo>
                    <a:pt x="1548" y="1344"/>
                  </a:lnTo>
                  <a:lnTo>
                    <a:pt x="1548" y="1350"/>
                  </a:lnTo>
                  <a:lnTo>
                    <a:pt x="1553" y="1360"/>
                  </a:lnTo>
                  <a:lnTo>
                    <a:pt x="1553" y="1365"/>
                  </a:lnTo>
                  <a:lnTo>
                    <a:pt x="1559" y="1360"/>
                  </a:lnTo>
                  <a:lnTo>
                    <a:pt x="1559" y="1355"/>
                  </a:lnTo>
                  <a:lnTo>
                    <a:pt x="1559" y="1318"/>
                  </a:lnTo>
                  <a:lnTo>
                    <a:pt x="1565" y="1270"/>
                  </a:lnTo>
                  <a:lnTo>
                    <a:pt x="1565" y="1264"/>
                  </a:lnTo>
                  <a:lnTo>
                    <a:pt x="1570" y="1275"/>
                  </a:lnTo>
                  <a:lnTo>
                    <a:pt x="1576" y="1270"/>
                  </a:lnTo>
                  <a:lnTo>
                    <a:pt x="1582" y="1275"/>
                  </a:lnTo>
                  <a:lnTo>
                    <a:pt x="1587" y="1275"/>
                  </a:lnTo>
                  <a:lnTo>
                    <a:pt x="1593" y="1280"/>
                  </a:lnTo>
                  <a:lnTo>
                    <a:pt x="1599" y="1286"/>
                  </a:lnTo>
                  <a:lnTo>
                    <a:pt x="1604" y="1291"/>
                  </a:lnTo>
                  <a:lnTo>
                    <a:pt x="1610" y="1296"/>
                  </a:lnTo>
                  <a:lnTo>
                    <a:pt x="1616" y="1302"/>
                  </a:lnTo>
                  <a:lnTo>
                    <a:pt x="1621" y="1296"/>
                  </a:lnTo>
                  <a:lnTo>
                    <a:pt x="1621" y="1291"/>
                  </a:lnTo>
                  <a:lnTo>
                    <a:pt x="1627" y="1286"/>
                  </a:lnTo>
                  <a:lnTo>
                    <a:pt x="1627" y="1280"/>
                  </a:lnTo>
                  <a:lnTo>
                    <a:pt x="1633" y="1275"/>
                  </a:lnTo>
                  <a:lnTo>
                    <a:pt x="1638" y="1280"/>
                  </a:lnTo>
                  <a:lnTo>
                    <a:pt x="1644" y="1286"/>
                  </a:lnTo>
                  <a:lnTo>
                    <a:pt x="1650" y="1286"/>
                  </a:lnTo>
                  <a:lnTo>
                    <a:pt x="1655" y="1286"/>
                  </a:lnTo>
                  <a:lnTo>
                    <a:pt x="1661" y="1280"/>
                  </a:lnTo>
                  <a:lnTo>
                    <a:pt x="1667" y="1275"/>
                  </a:lnTo>
                  <a:lnTo>
                    <a:pt x="1672" y="1270"/>
                  </a:lnTo>
                  <a:lnTo>
                    <a:pt x="1678" y="1264"/>
                  </a:lnTo>
                  <a:lnTo>
                    <a:pt x="1678" y="1270"/>
                  </a:lnTo>
                  <a:lnTo>
                    <a:pt x="1684" y="1275"/>
                  </a:lnTo>
                  <a:lnTo>
                    <a:pt x="1684" y="1280"/>
                  </a:lnTo>
                  <a:lnTo>
                    <a:pt x="1689" y="1286"/>
                  </a:lnTo>
                  <a:lnTo>
                    <a:pt x="1695" y="1291"/>
                  </a:lnTo>
                  <a:lnTo>
                    <a:pt x="1701" y="1286"/>
                  </a:lnTo>
                  <a:lnTo>
                    <a:pt x="1706" y="1280"/>
                  </a:lnTo>
                  <a:lnTo>
                    <a:pt x="1712" y="1280"/>
                  </a:lnTo>
                  <a:lnTo>
                    <a:pt x="1718" y="1318"/>
                  </a:lnTo>
                  <a:lnTo>
                    <a:pt x="1718" y="1387"/>
                  </a:lnTo>
                  <a:lnTo>
                    <a:pt x="1723" y="1450"/>
                  </a:lnTo>
                  <a:lnTo>
                    <a:pt x="1723" y="1514"/>
                  </a:lnTo>
                  <a:lnTo>
                    <a:pt x="1723" y="1573"/>
                  </a:lnTo>
                  <a:lnTo>
                    <a:pt x="1729" y="1631"/>
                  </a:lnTo>
                  <a:lnTo>
                    <a:pt x="1729" y="1690"/>
                  </a:lnTo>
                  <a:lnTo>
                    <a:pt x="1735" y="1732"/>
                  </a:lnTo>
                  <a:lnTo>
                    <a:pt x="1735" y="1764"/>
                  </a:lnTo>
                  <a:lnTo>
                    <a:pt x="1740" y="1759"/>
                  </a:lnTo>
                  <a:lnTo>
                    <a:pt x="1740" y="1722"/>
                  </a:lnTo>
                  <a:lnTo>
                    <a:pt x="1740" y="1674"/>
                  </a:lnTo>
                  <a:lnTo>
                    <a:pt x="1746" y="1621"/>
                  </a:lnTo>
                  <a:lnTo>
                    <a:pt x="1746" y="1567"/>
                  </a:lnTo>
                  <a:lnTo>
                    <a:pt x="1752" y="1493"/>
                  </a:lnTo>
                  <a:lnTo>
                    <a:pt x="1752" y="1424"/>
                  </a:lnTo>
                  <a:lnTo>
                    <a:pt x="1757" y="1355"/>
                  </a:lnTo>
                  <a:lnTo>
                    <a:pt x="1757" y="1280"/>
                  </a:lnTo>
                  <a:lnTo>
                    <a:pt x="1757" y="1217"/>
                  </a:lnTo>
                  <a:lnTo>
                    <a:pt x="1763" y="1153"/>
                  </a:lnTo>
                  <a:lnTo>
                    <a:pt x="1763" y="1089"/>
                  </a:lnTo>
                  <a:lnTo>
                    <a:pt x="1769" y="1031"/>
                  </a:lnTo>
                  <a:lnTo>
                    <a:pt x="1769" y="967"/>
                  </a:lnTo>
                  <a:lnTo>
                    <a:pt x="1774" y="903"/>
                  </a:lnTo>
                  <a:lnTo>
                    <a:pt x="1774" y="839"/>
                  </a:lnTo>
                  <a:lnTo>
                    <a:pt x="1774" y="776"/>
                  </a:lnTo>
                  <a:lnTo>
                    <a:pt x="1780" y="744"/>
                  </a:lnTo>
                  <a:lnTo>
                    <a:pt x="1786" y="738"/>
                  </a:lnTo>
                  <a:lnTo>
                    <a:pt x="1786" y="733"/>
                  </a:lnTo>
                  <a:lnTo>
                    <a:pt x="1791" y="728"/>
                  </a:lnTo>
                  <a:lnTo>
                    <a:pt x="1797" y="733"/>
                  </a:lnTo>
                  <a:lnTo>
                    <a:pt x="1803" y="738"/>
                  </a:lnTo>
                  <a:lnTo>
                    <a:pt x="1803" y="744"/>
                  </a:lnTo>
                  <a:lnTo>
                    <a:pt x="1809" y="749"/>
                  </a:lnTo>
                  <a:lnTo>
                    <a:pt x="1809" y="754"/>
                  </a:lnTo>
                  <a:lnTo>
                    <a:pt x="1814" y="749"/>
                  </a:lnTo>
                  <a:lnTo>
                    <a:pt x="1814" y="744"/>
                  </a:lnTo>
                  <a:lnTo>
                    <a:pt x="1814" y="738"/>
                  </a:lnTo>
                  <a:lnTo>
                    <a:pt x="1820" y="733"/>
                  </a:lnTo>
                  <a:lnTo>
                    <a:pt x="1826" y="728"/>
                  </a:lnTo>
                  <a:lnTo>
                    <a:pt x="1831" y="722"/>
                  </a:lnTo>
                  <a:lnTo>
                    <a:pt x="1837" y="728"/>
                  </a:lnTo>
                  <a:lnTo>
                    <a:pt x="1843" y="733"/>
                  </a:lnTo>
                  <a:lnTo>
                    <a:pt x="1843" y="738"/>
                  </a:lnTo>
                  <a:lnTo>
                    <a:pt x="1848" y="744"/>
                  </a:lnTo>
                  <a:lnTo>
                    <a:pt x="1848" y="738"/>
                  </a:lnTo>
                  <a:lnTo>
                    <a:pt x="1854" y="733"/>
                  </a:lnTo>
                  <a:lnTo>
                    <a:pt x="1860" y="728"/>
                  </a:lnTo>
                  <a:lnTo>
                    <a:pt x="1865" y="728"/>
                  </a:lnTo>
                  <a:lnTo>
                    <a:pt x="1871" y="733"/>
                  </a:lnTo>
                  <a:lnTo>
                    <a:pt x="1877" y="738"/>
                  </a:lnTo>
                  <a:lnTo>
                    <a:pt x="1882" y="744"/>
                  </a:lnTo>
                  <a:lnTo>
                    <a:pt x="1882" y="749"/>
                  </a:lnTo>
                  <a:lnTo>
                    <a:pt x="1888" y="754"/>
                  </a:lnTo>
                  <a:lnTo>
                    <a:pt x="1888" y="749"/>
                  </a:lnTo>
                  <a:lnTo>
                    <a:pt x="1894" y="744"/>
                  </a:lnTo>
                  <a:lnTo>
                    <a:pt x="1894" y="738"/>
                  </a:lnTo>
                  <a:lnTo>
                    <a:pt x="1899" y="733"/>
                  </a:lnTo>
                  <a:lnTo>
                    <a:pt x="1905" y="728"/>
                  </a:lnTo>
                  <a:lnTo>
                    <a:pt x="1911" y="722"/>
                  </a:lnTo>
                  <a:lnTo>
                    <a:pt x="1916" y="728"/>
                  </a:lnTo>
                  <a:lnTo>
                    <a:pt x="1922" y="733"/>
                  </a:lnTo>
                  <a:lnTo>
                    <a:pt x="1928" y="738"/>
                  </a:lnTo>
                  <a:lnTo>
                    <a:pt x="1933" y="744"/>
                  </a:lnTo>
                  <a:lnTo>
                    <a:pt x="1939" y="744"/>
                  </a:lnTo>
                  <a:lnTo>
                    <a:pt x="1945" y="738"/>
                  </a:lnTo>
                  <a:lnTo>
                    <a:pt x="1950" y="733"/>
                  </a:lnTo>
                  <a:lnTo>
                    <a:pt x="1956" y="728"/>
                  </a:lnTo>
                  <a:lnTo>
                    <a:pt x="1962" y="733"/>
                  </a:lnTo>
                  <a:lnTo>
                    <a:pt x="1967" y="733"/>
                  </a:lnTo>
                  <a:lnTo>
                    <a:pt x="1973" y="733"/>
                  </a:lnTo>
                  <a:lnTo>
                    <a:pt x="1979" y="728"/>
                  </a:lnTo>
                  <a:lnTo>
                    <a:pt x="1984" y="722"/>
                  </a:lnTo>
                  <a:lnTo>
                    <a:pt x="1984" y="717"/>
                  </a:lnTo>
                  <a:lnTo>
                    <a:pt x="1990" y="712"/>
                  </a:lnTo>
                  <a:lnTo>
                    <a:pt x="1990" y="706"/>
                  </a:lnTo>
                  <a:lnTo>
                    <a:pt x="1996" y="701"/>
                  </a:lnTo>
                  <a:lnTo>
                    <a:pt x="1996" y="706"/>
                  </a:lnTo>
                  <a:lnTo>
                    <a:pt x="2001" y="712"/>
                  </a:lnTo>
                  <a:lnTo>
                    <a:pt x="2007" y="717"/>
                  </a:lnTo>
                  <a:lnTo>
                    <a:pt x="2013" y="722"/>
                  </a:lnTo>
                  <a:lnTo>
                    <a:pt x="2013" y="728"/>
                  </a:lnTo>
                  <a:lnTo>
                    <a:pt x="2013" y="733"/>
                  </a:lnTo>
                  <a:lnTo>
                    <a:pt x="2018" y="738"/>
                  </a:lnTo>
                  <a:lnTo>
                    <a:pt x="2024" y="744"/>
                  </a:lnTo>
                  <a:lnTo>
                    <a:pt x="2024" y="797"/>
                  </a:lnTo>
                  <a:lnTo>
                    <a:pt x="2030" y="861"/>
                  </a:lnTo>
                  <a:lnTo>
                    <a:pt x="2030" y="924"/>
                  </a:lnTo>
                  <a:lnTo>
                    <a:pt x="2035" y="988"/>
                  </a:lnTo>
                  <a:lnTo>
                    <a:pt x="2035" y="1047"/>
                  </a:lnTo>
                  <a:lnTo>
                    <a:pt x="2035" y="1100"/>
                  </a:lnTo>
                  <a:lnTo>
                    <a:pt x="2041" y="1142"/>
                  </a:lnTo>
                  <a:lnTo>
                    <a:pt x="2041" y="1153"/>
                  </a:lnTo>
                  <a:lnTo>
                    <a:pt x="2047" y="1148"/>
                  </a:lnTo>
                  <a:lnTo>
                    <a:pt x="2047" y="1142"/>
                  </a:lnTo>
                  <a:lnTo>
                    <a:pt x="2052" y="1137"/>
                  </a:lnTo>
                  <a:lnTo>
                    <a:pt x="2058" y="1132"/>
                  </a:lnTo>
                  <a:lnTo>
                    <a:pt x="2058" y="1137"/>
                  </a:lnTo>
                  <a:lnTo>
                    <a:pt x="2064" y="1142"/>
                  </a:lnTo>
                  <a:lnTo>
                    <a:pt x="2064" y="1153"/>
                  </a:lnTo>
                  <a:lnTo>
                    <a:pt x="2069" y="1148"/>
                  </a:lnTo>
                  <a:lnTo>
                    <a:pt x="2075" y="1142"/>
                  </a:lnTo>
                  <a:lnTo>
                    <a:pt x="2081" y="1148"/>
                  </a:lnTo>
                  <a:lnTo>
                    <a:pt x="2086" y="1153"/>
                  </a:lnTo>
                  <a:lnTo>
                    <a:pt x="2086" y="1158"/>
                  </a:lnTo>
                  <a:lnTo>
                    <a:pt x="2092" y="1164"/>
                  </a:lnTo>
                  <a:lnTo>
                    <a:pt x="2092" y="1169"/>
                  </a:lnTo>
                  <a:lnTo>
                    <a:pt x="2098" y="1174"/>
                  </a:lnTo>
                  <a:lnTo>
                    <a:pt x="2098" y="1179"/>
                  </a:lnTo>
                  <a:lnTo>
                    <a:pt x="2103" y="1185"/>
                  </a:lnTo>
                  <a:lnTo>
                    <a:pt x="2109" y="1179"/>
                  </a:lnTo>
                  <a:lnTo>
                    <a:pt x="2115" y="1174"/>
                  </a:lnTo>
                  <a:lnTo>
                    <a:pt x="2115" y="1169"/>
                  </a:lnTo>
                  <a:lnTo>
                    <a:pt x="2120" y="1164"/>
                  </a:lnTo>
                  <a:lnTo>
                    <a:pt x="2120" y="1158"/>
                  </a:lnTo>
                  <a:lnTo>
                    <a:pt x="2126" y="1153"/>
                  </a:lnTo>
                  <a:lnTo>
                    <a:pt x="2126" y="1148"/>
                  </a:lnTo>
                  <a:lnTo>
                    <a:pt x="2132" y="1142"/>
                  </a:lnTo>
                  <a:lnTo>
                    <a:pt x="2137" y="1137"/>
                  </a:lnTo>
                  <a:lnTo>
                    <a:pt x="2143" y="1132"/>
                  </a:lnTo>
                  <a:lnTo>
                    <a:pt x="2143" y="1137"/>
                  </a:lnTo>
                  <a:lnTo>
                    <a:pt x="2149" y="1142"/>
                  </a:lnTo>
                  <a:lnTo>
                    <a:pt x="2154" y="1148"/>
                  </a:lnTo>
                  <a:lnTo>
                    <a:pt x="2154" y="1153"/>
                  </a:lnTo>
                  <a:lnTo>
                    <a:pt x="2160" y="1158"/>
                  </a:lnTo>
                  <a:lnTo>
                    <a:pt x="2160" y="1164"/>
                  </a:lnTo>
                  <a:lnTo>
                    <a:pt x="2166" y="1169"/>
                  </a:lnTo>
                  <a:lnTo>
                    <a:pt x="2171" y="1174"/>
                  </a:lnTo>
                  <a:lnTo>
                    <a:pt x="2177" y="1174"/>
                  </a:lnTo>
                  <a:lnTo>
                    <a:pt x="2183" y="1174"/>
                  </a:lnTo>
                  <a:lnTo>
                    <a:pt x="2188" y="1169"/>
                  </a:lnTo>
                  <a:lnTo>
                    <a:pt x="2194" y="1164"/>
                  </a:lnTo>
                  <a:lnTo>
                    <a:pt x="2200" y="1158"/>
                  </a:lnTo>
                  <a:lnTo>
                    <a:pt x="2205" y="1153"/>
                  </a:lnTo>
                  <a:lnTo>
                    <a:pt x="2211" y="1148"/>
                  </a:lnTo>
                  <a:lnTo>
                    <a:pt x="2211" y="1153"/>
                  </a:lnTo>
                  <a:lnTo>
                    <a:pt x="2217" y="1158"/>
                  </a:lnTo>
                  <a:lnTo>
                    <a:pt x="2217" y="1164"/>
                  </a:lnTo>
                  <a:lnTo>
                    <a:pt x="2217" y="1169"/>
                  </a:lnTo>
                  <a:lnTo>
                    <a:pt x="2222" y="1174"/>
                  </a:lnTo>
                  <a:lnTo>
                    <a:pt x="2228" y="1179"/>
                  </a:lnTo>
                  <a:lnTo>
                    <a:pt x="2234" y="1185"/>
                  </a:lnTo>
                  <a:lnTo>
                    <a:pt x="2234" y="1190"/>
                  </a:lnTo>
                  <a:lnTo>
                    <a:pt x="2234" y="1185"/>
                  </a:lnTo>
                  <a:lnTo>
                    <a:pt x="2239" y="1179"/>
                  </a:lnTo>
                  <a:lnTo>
                    <a:pt x="2239" y="1169"/>
                  </a:lnTo>
                  <a:lnTo>
                    <a:pt x="2245" y="1164"/>
                  </a:lnTo>
                  <a:lnTo>
                    <a:pt x="2245" y="1153"/>
                  </a:lnTo>
                  <a:lnTo>
                    <a:pt x="2251" y="1148"/>
                  </a:lnTo>
                  <a:lnTo>
                    <a:pt x="2251" y="1137"/>
                  </a:lnTo>
                  <a:lnTo>
                    <a:pt x="2251" y="1132"/>
                  </a:lnTo>
                  <a:lnTo>
                    <a:pt x="2256" y="1121"/>
                  </a:lnTo>
                  <a:lnTo>
                    <a:pt x="2262" y="1121"/>
                  </a:lnTo>
                  <a:lnTo>
                    <a:pt x="2268" y="1126"/>
                  </a:lnTo>
                  <a:lnTo>
                    <a:pt x="2273" y="1126"/>
                  </a:lnTo>
                  <a:lnTo>
                    <a:pt x="2279" y="1132"/>
                  </a:lnTo>
                  <a:lnTo>
                    <a:pt x="2285" y="1137"/>
                  </a:lnTo>
                  <a:lnTo>
                    <a:pt x="2285" y="1142"/>
                  </a:lnTo>
                  <a:lnTo>
                    <a:pt x="2290" y="1148"/>
                  </a:lnTo>
                  <a:lnTo>
                    <a:pt x="2290" y="1153"/>
                  </a:lnTo>
                  <a:lnTo>
                    <a:pt x="2296" y="1158"/>
                  </a:lnTo>
                  <a:lnTo>
                    <a:pt x="2296" y="1153"/>
                  </a:lnTo>
                  <a:lnTo>
                    <a:pt x="2302" y="1148"/>
                  </a:lnTo>
                  <a:lnTo>
                    <a:pt x="2307" y="1142"/>
                  </a:lnTo>
                  <a:lnTo>
                    <a:pt x="2313" y="1142"/>
                  </a:lnTo>
                  <a:lnTo>
                    <a:pt x="2319" y="1148"/>
                  </a:lnTo>
                  <a:lnTo>
                    <a:pt x="2324" y="1153"/>
                  </a:lnTo>
                  <a:lnTo>
                    <a:pt x="2324" y="1158"/>
                  </a:lnTo>
                  <a:lnTo>
                    <a:pt x="2324" y="1164"/>
                  </a:lnTo>
                  <a:lnTo>
                    <a:pt x="2330" y="1169"/>
                  </a:lnTo>
                  <a:lnTo>
                    <a:pt x="2330" y="1164"/>
                  </a:lnTo>
                  <a:lnTo>
                    <a:pt x="2336" y="1158"/>
                  </a:lnTo>
                  <a:lnTo>
                    <a:pt x="2341" y="1153"/>
                  </a:lnTo>
                  <a:lnTo>
                    <a:pt x="2347" y="1148"/>
                  </a:lnTo>
                  <a:lnTo>
                    <a:pt x="2353" y="1153"/>
                  </a:lnTo>
                  <a:lnTo>
                    <a:pt x="2358" y="1158"/>
                  </a:lnTo>
                  <a:lnTo>
                    <a:pt x="2364" y="1164"/>
                  </a:lnTo>
                  <a:lnTo>
                    <a:pt x="2364" y="1169"/>
                  </a:lnTo>
                  <a:lnTo>
                    <a:pt x="2370" y="1174"/>
                  </a:lnTo>
                  <a:lnTo>
                    <a:pt x="2375" y="1179"/>
                  </a:lnTo>
                  <a:lnTo>
                    <a:pt x="2375" y="1185"/>
                  </a:lnTo>
                  <a:lnTo>
                    <a:pt x="2381" y="1179"/>
                  </a:lnTo>
                  <a:lnTo>
                    <a:pt x="2381" y="1174"/>
                  </a:lnTo>
                  <a:lnTo>
                    <a:pt x="2381" y="1169"/>
                  </a:lnTo>
                  <a:lnTo>
                    <a:pt x="2387" y="1164"/>
                  </a:lnTo>
                  <a:lnTo>
                    <a:pt x="2387" y="1158"/>
                  </a:lnTo>
                  <a:lnTo>
                    <a:pt x="2392" y="1153"/>
                  </a:lnTo>
                  <a:lnTo>
                    <a:pt x="2392" y="1148"/>
                  </a:lnTo>
                  <a:lnTo>
                    <a:pt x="2398" y="1142"/>
                  </a:lnTo>
                  <a:lnTo>
                    <a:pt x="2398" y="1137"/>
                  </a:lnTo>
                  <a:lnTo>
                    <a:pt x="2404" y="1132"/>
                  </a:lnTo>
                  <a:lnTo>
                    <a:pt x="2404" y="1137"/>
                  </a:lnTo>
                  <a:lnTo>
                    <a:pt x="2409" y="1142"/>
                  </a:lnTo>
                  <a:lnTo>
                    <a:pt x="2409" y="1148"/>
                  </a:lnTo>
                  <a:lnTo>
                    <a:pt x="2415" y="1153"/>
                  </a:lnTo>
                  <a:lnTo>
                    <a:pt x="2415" y="1164"/>
                  </a:lnTo>
                  <a:lnTo>
                    <a:pt x="2421" y="1169"/>
                  </a:lnTo>
                  <a:lnTo>
                    <a:pt x="2421" y="1174"/>
                  </a:lnTo>
                  <a:lnTo>
                    <a:pt x="2426" y="1179"/>
                  </a:lnTo>
                  <a:lnTo>
                    <a:pt x="2432" y="1185"/>
                  </a:lnTo>
                  <a:lnTo>
                    <a:pt x="2438" y="1179"/>
                  </a:lnTo>
                  <a:lnTo>
                    <a:pt x="2444" y="1174"/>
                  </a:lnTo>
                  <a:lnTo>
                    <a:pt x="2449" y="1169"/>
                  </a:lnTo>
                  <a:lnTo>
                    <a:pt x="2455" y="1164"/>
                  </a:lnTo>
                </a:path>
              </a:pathLst>
            </a:custGeom>
            <a:noFill/>
            <a:ln w="19050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188" name="Text Box 312"/>
          <p:cNvSpPr txBox="1">
            <a:spLocks noChangeArrowheads="1"/>
          </p:cNvSpPr>
          <p:nvPr/>
        </p:nvSpPr>
        <p:spPr bwMode="auto">
          <a:xfrm>
            <a:off x="5289550" y="4672013"/>
            <a:ext cx="2947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pitchFamily="-112" charset="0"/>
              </a:rPr>
              <a:t>Q </a:t>
            </a:r>
            <a:r>
              <a:rPr lang="en-US" sz="2000">
                <a:latin typeface="Times New Roman" pitchFamily="-112" charset="0"/>
              </a:rPr>
              <a:t>= (</a:t>
            </a:r>
            <a:r>
              <a:rPr lang="en-US" sz="2000" i="1">
                <a:latin typeface="Times New Roman" pitchFamily="-112" charset="0"/>
              </a:rPr>
              <a:t>Q</a:t>
            </a:r>
            <a:r>
              <a:rPr lang="en-US" sz="2000">
                <a:latin typeface="Times New Roman" pitchFamily="-112" charset="0"/>
              </a:rPr>
              <a:t> - mean(</a:t>
            </a:r>
            <a:r>
              <a:rPr lang="en-US" sz="2000" i="1">
                <a:latin typeface="Times New Roman" pitchFamily="-112" charset="0"/>
              </a:rPr>
              <a:t>Q</a:t>
            </a:r>
            <a:r>
              <a:rPr lang="en-US" sz="2000">
                <a:latin typeface="Times New Roman" pitchFamily="-112" charset="0"/>
              </a:rPr>
              <a:t>)) / std(</a:t>
            </a:r>
            <a:r>
              <a:rPr lang="en-US" sz="2000" i="1">
                <a:latin typeface="Times New Roman" pitchFamily="-112" charset="0"/>
              </a:rPr>
              <a:t>Q</a:t>
            </a:r>
            <a:r>
              <a:rPr lang="en-US" sz="2000">
                <a:latin typeface="Times New Roman" pitchFamily="-112" charset="0"/>
              </a:rPr>
              <a:t>)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48189" name="Text Box 313"/>
          <p:cNvSpPr txBox="1">
            <a:spLocks noChangeArrowheads="1"/>
          </p:cNvSpPr>
          <p:nvPr/>
        </p:nvSpPr>
        <p:spPr bwMode="auto">
          <a:xfrm>
            <a:off x="5289550" y="5100638"/>
            <a:ext cx="2890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 dirty="0">
                <a:latin typeface="Times New Roman" pitchFamily="-112" charset="0"/>
              </a:rPr>
              <a:t>C </a:t>
            </a:r>
            <a:r>
              <a:rPr lang="en-US" sz="2000" dirty="0">
                <a:latin typeface="Times New Roman" pitchFamily="-112" charset="0"/>
              </a:rPr>
              <a:t>= (</a:t>
            </a:r>
            <a:r>
              <a:rPr lang="en-US" sz="2000" i="1" dirty="0">
                <a:latin typeface="Times New Roman" pitchFamily="-112" charset="0"/>
              </a:rPr>
              <a:t>C</a:t>
            </a:r>
            <a:r>
              <a:rPr lang="en-US" sz="2000" dirty="0">
                <a:latin typeface="Times New Roman" pitchFamily="-112" charset="0"/>
              </a:rPr>
              <a:t> - mean(</a:t>
            </a:r>
            <a:r>
              <a:rPr lang="en-US" sz="2000" i="1" dirty="0">
                <a:latin typeface="Times New Roman" pitchFamily="-112" charset="0"/>
              </a:rPr>
              <a:t>C</a:t>
            </a:r>
            <a:r>
              <a:rPr lang="en-US" sz="2000" dirty="0">
                <a:latin typeface="Times New Roman" pitchFamily="-112" charset="0"/>
              </a:rPr>
              <a:t>)) / std(</a:t>
            </a:r>
            <a:r>
              <a:rPr lang="en-US" sz="2000" i="1" dirty="0">
                <a:latin typeface="Times New Roman" pitchFamily="-112" charset="0"/>
              </a:rPr>
              <a:t>C</a:t>
            </a:r>
            <a:r>
              <a:rPr lang="en-US" sz="2000" dirty="0">
                <a:latin typeface="Times New Roman" pitchFamily="-112" charset="0"/>
              </a:rPr>
              <a:t>)</a:t>
            </a:r>
          </a:p>
        </p:txBody>
      </p:sp>
      <p:sp>
        <p:nvSpPr>
          <p:cNvPr id="48190" name="Text Box 314"/>
          <p:cNvSpPr txBox="1">
            <a:spLocks noChangeArrowheads="1"/>
          </p:cNvSpPr>
          <p:nvPr/>
        </p:nvSpPr>
        <p:spPr bwMode="auto">
          <a:xfrm>
            <a:off x="5289550" y="5434013"/>
            <a:ext cx="31178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i="1" dirty="0">
                <a:latin typeface="Times New Roman" pitchFamily="-112" charset="0"/>
              </a:rPr>
              <a:t>D(Q</a:t>
            </a:r>
            <a:r>
              <a:rPr lang="en-US" sz="2000" dirty="0">
                <a:latin typeface="Times New Roman" pitchFamily="-112" charset="0"/>
              </a:rPr>
              <a:t>,</a:t>
            </a:r>
            <a:r>
              <a:rPr lang="en-US" sz="2000" i="1" dirty="0">
                <a:latin typeface="Times New Roman" pitchFamily="-112" charset="0"/>
              </a:rPr>
              <a:t>C</a:t>
            </a:r>
            <a:r>
              <a:rPr lang="en-US" sz="2000" dirty="0">
                <a:latin typeface="Times New Roman" pitchFamily="-112" charset="0"/>
              </a:rPr>
              <a:t>)</a:t>
            </a:r>
          </a:p>
          <a:p>
            <a:endParaRPr lang="en-US" sz="2000" dirty="0">
              <a:latin typeface="Times New Roman" pitchFamily="-112" charset="0"/>
            </a:endParaRPr>
          </a:p>
          <a:p>
            <a:r>
              <a:rPr lang="en-US" sz="2000" dirty="0">
                <a:latin typeface="Times New Roman" pitchFamily="-112" charset="0"/>
              </a:rPr>
              <a:t>This is same as z-score transformation</a:t>
            </a:r>
            <a:endParaRPr lang="en-US" sz="2400" dirty="0">
              <a:latin typeface="Times New Roman" pitchFamily="-112" charset="0"/>
            </a:endParaRPr>
          </a:p>
        </p:txBody>
      </p:sp>
      <p:sp>
        <p:nvSpPr>
          <p:cNvPr id="18747" name="AutoShape 315"/>
          <p:cNvSpPr>
            <a:spLocks noChangeArrowheads="1"/>
          </p:cNvSpPr>
          <p:nvPr/>
        </p:nvSpPr>
        <p:spPr bwMode="auto">
          <a:xfrm rot="-5400000">
            <a:off x="4070350" y="2636838"/>
            <a:ext cx="709613" cy="782637"/>
          </a:xfrm>
          <a:prstGeom prst="downArrow">
            <a:avLst>
              <a:gd name="adj1" fmla="val 50000"/>
              <a:gd name="adj2" fmla="val 27573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>
            <a:outerShdw blurRad="63500" dist="107763" dir="81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192" name="TextBox 130"/>
          <p:cNvSpPr txBox="1">
            <a:spLocks noChangeArrowheads="1"/>
          </p:cNvSpPr>
          <p:nvPr/>
        </p:nvSpPr>
        <p:spPr bwMode="auto">
          <a:xfrm>
            <a:off x="2246313" y="4678363"/>
            <a:ext cx="2876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Operations Performed: </a:t>
            </a:r>
          </a:p>
        </p:txBody>
      </p:sp>
    </p:spTree>
    <p:extLst>
      <p:ext uri="{BB962C8B-B14F-4D97-AF65-F5344CB8AC3E}">
        <p14:creationId xmlns:p14="http://schemas.microsoft.com/office/powerpoint/2010/main" val="4238312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97628" y="574677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Transformation III: Linear Trend </a:t>
            </a:r>
          </a:p>
        </p:txBody>
      </p:sp>
      <p:grpSp>
        <p:nvGrpSpPr>
          <p:cNvPr id="50179" name="Group 356"/>
          <p:cNvGrpSpPr>
            <a:grpSpLocks/>
          </p:cNvGrpSpPr>
          <p:nvPr/>
        </p:nvGrpSpPr>
        <p:grpSpPr bwMode="auto">
          <a:xfrm>
            <a:off x="79375" y="2503488"/>
            <a:ext cx="2587625" cy="2178050"/>
            <a:chOff x="50" y="1289"/>
            <a:chExt cx="1842" cy="1372"/>
          </a:xfrm>
        </p:grpSpPr>
        <p:sp>
          <p:nvSpPr>
            <p:cNvPr id="50333" name="Rectangle 136"/>
            <p:cNvSpPr>
              <a:spLocks noChangeArrowheads="1"/>
            </p:cNvSpPr>
            <p:nvPr/>
          </p:nvSpPr>
          <p:spPr bwMode="auto">
            <a:xfrm>
              <a:off x="122" y="1319"/>
              <a:ext cx="1719" cy="126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34" name="Line 137"/>
            <p:cNvSpPr>
              <a:spLocks noChangeShapeType="1"/>
            </p:cNvSpPr>
            <p:nvPr/>
          </p:nvSpPr>
          <p:spPr bwMode="auto">
            <a:xfrm>
              <a:off x="122" y="1319"/>
              <a:ext cx="17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35" name="Freeform 138"/>
            <p:cNvSpPr>
              <a:spLocks/>
            </p:cNvSpPr>
            <p:nvPr/>
          </p:nvSpPr>
          <p:spPr bwMode="auto">
            <a:xfrm>
              <a:off x="122" y="1319"/>
              <a:ext cx="1719" cy="1269"/>
            </a:xfrm>
            <a:custGeom>
              <a:avLst/>
              <a:gdLst>
                <a:gd name="T0" fmla="*/ 0 w 433"/>
                <a:gd name="T1" fmla="*/ 905619 h 341"/>
                <a:gd name="T2" fmla="*/ 1695081 w 433"/>
                <a:gd name="T3" fmla="*/ 905619 h 341"/>
                <a:gd name="T4" fmla="*/ 1695081 w 433"/>
                <a:gd name="T5" fmla="*/ 0 h 341"/>
                <a:gd name="T6" fmla="*/ 0 60000 65536"/>
                <a:gd name="T7" fmla="*/ 0 60000 65536"/>
                <a:gd name="T8" fmla="*/ 0 60000 65536"/>
                <a:gd name="T9" fmla="*/ 0 w 433"/>
                <a:gd name="T10" fmla="*/ 0 h 341"/>
                <a:gd name="T11" fmla="*/ 433 w 433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41">
                  <a:moveTo>
                    <a:pt x="0" y="341"/>
                  </a:moveTo>
                  <a:lnTo>
                    <a:pt x="433" y="341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36" name="Line 139"/>
            <p:cNvSpPr>
              <a:spLocks noChangeShapeType="1"/>
            </p:cNvSpPr>
            <p:nvPr/>
          </p:nvSpPr>
          <p:spPr bwMode="auto">
            <a:xfrm flipV="1">
              <a:off x="122" y="1319"/>
              <a:ext cx="1" cy="1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37" name="Line 140"/>
            <p:cNvSpPr>
              <a:spLocks noChangeShapeType="1"/>
            </p:cNvSpPr>
            <p:nvPr/>
          </p:nvSpPr>
          <p:spPr bwMode="auto">
            <a:xfrm>
              <a:off x="122" y="2588"/>
              <a:ext cx="17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38" name="Line 141"/>
            <p:cNvSpPr>
              <a:spLocks noChangeShapeType="1"/>
            </p:cNvSpPr>
            <p:nvPr/>
          </p:nvSpPr>
          <p:spPr bwMode="auto">
            <a:xfrm flipV="1">
              <a:off x="122" y="1319"/>
              <a:ext cx="1" cy="1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39" name="Line 142"/>
            <p:cNvSpPr>
              <a:spLocks noChangeShapeType="1"/>
            </p:cNvSpPr>
            <p:nvPr/>
          </p:nvSpPr>
          <p:spPr bwMode="auto">
            <a:xfrm flipV="1">
              <a:off x="122" y="257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40" name="Line 143"/>
            <p:cNvSpPr>
              <a:spLocks noChangeShapeType="1"/>
            </p:cNvSpPr>
            <p:nvPr/>
          </p:nvSpPr>
          <p:spPr bwMode="auto">
            <a:xfrm>
              <a:off x="122" y="131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41" name="Rectangle 144"/>
            <p:cNvSpPr>
              <a:spLocks noChangeArrowheads="1"/>
            </p:cNvSpPr>
            <p:nvPr/>
          </p:nvSpPr>
          <p:spPr bwMode="auto">
            <a:xfrm>
              <a:off x="110" y="2603"/>
              <a:ext cx="3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42" name="Line 145"/>
            <p:cNvSpPr>
              <a:spLocks noChangeShapeType="1"/>
            </p:cNvSpPr>
            <p:nvPr/>
          </p:nvSpPr>
          <p:spPr bwMode="auto">
            <a:xfrm flipV="1">
              <a:off x="292" y="257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43" name="Line 146"/>
            <p:cNvSpPr>
              <a:spLocks noChangeShapeType="1"/>
            </p:cNvSpPr>
            <p:nvPr/>
          </p:nvSpPr>
          <p:spPr bwMode="auto">
            <a:xfrm>
              <a:off x="292" y="131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44" name="Rectangle 147"/>
            <p:cNvSpPr>
              <a:spLocks noChangeArrowheads="1"/>
            </p:cNvSpPr>
            <p:nvPr/>
          </p:nvSpPr>
          <p:spPr bwMode="auto">
            <a:xfrm>
              <a:off x="265" y="2603"/>
              <a:ext cx="6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20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45" name="Line 148"/>
            <p:cNvSpPr>
              <a:spLocks noChangeShapeType="1"/>
            </p:cNvSpPr>
            <p:nvPr/>
          </p:nvSpPr>
          <p:spPr bwMode="auto">
            <a:xfrm flipV="1">
              <a:off x="467" y="257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46" name="Line 149"/>
            <p:cNvSpPr>
              <a:spLocks noChangeShapeType="1"/>
            </p:cNvSpPr>
            <p:nvPr/>
          </p:nvSpPr>
          <p:spPr bwMode="auto">
            <a:xfrm>
              <a:off x="467" y="131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47" name="Rectangle 150"/>
            <p:cNvSpPr>
              <a:spLocks noChangeArrowheads="1"/>
            </p:cNvSpPr>
            <p:nvPr/>
          </p:nvSpPr>
          <p:spPr bwMode="auto">
            <a:xfrm>
              <a:off x="439" y="2603"/>
              <a:ext cx="6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40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48" name="Line 151"/>
            <p:cNvSpPr>
              <a:spLocks noChangeShapeType="1"/>
            </p:cNvSpPr>
            <p:nvPr/>
          </p:nvSpPr>
          <p:spPr bwMode="auto">
            <a:xfrm flipV="1">
              <a:off x="638" y="257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49" name="Line 152"/>
            <p:cNvSpPr>
              <a:spLocks noChangeShapeType="1"/>
            </p:cNvSpPr>
            <p:nvPr/>
          </p:nvSpPr>
          <p:spPr bwMode="auto">
            <a:xfrm>
              <a:off x="638" y="131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50" name="Rectangle 153"/>
            <p:cNvSpPr>
              <a:spLocks noChangeArrowheads="1"/>
            </p:cNvSpPr>
            <p:nvPr/>
          </p:nvSpPr>
          <p:spPr bwMode="auto">
            <a:xfrm>
              <a:off x="611" y="2603"/>
              <a:ext cx="6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60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51" name="Line 154"/>
            <p:cNvSpPr>
              <a:spLocks noChangeShapeType="1"/>
            </p:cNvSpPr>
            <p:nvPr/>
          </p:nvSpPr>
          <p:spPr bwMode="auto">
            <a:xfrm flipV="1">
              <a:off x="809" y="257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52" name="Line 155"/>
            <p:cNvSpPr>
              <a:spLocks noChangeShapeType="1"/>
            </p:cNvSpPr>
            <p:nvPr/>
          </p:nvSpPr>
          <p:spPr bwMode="auto">
            <a:xfrm>
              <a:off x="809" y="131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53" name="Rectangle 156"/>
            <p:cNvSpPr>
              <a:spLocks noChangeArrowheads="1"/>
            </p:cNvSpPr>
            <p:nvPr/>
          </p:nvSpPr>
          <p:spPr bwMode="auto">
            <a:xfrm>
              <a:off x="781" y="2603"/>
              <a:ext cx="6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80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54" name="Line 157"/>
            <p:cNvSpPr>
              <a:spLocks noChangeShapeType="1"/>
            </p:cNvSpPr>
            <p:nvPr/>
          </p:nvSpPr>
          <p:spPr bwMode="auto">
            <a:xfrm flipV="1">
              <a:off x="983" y="257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55" name="Line 158"/>
            <p:cNvSpPr>
              <a:spLocks noChangeShapeType="1"/>
            </p:cNvSpPr>
            <p:nvPr/>
          </p:nvSpPr>
          <p:spPr bwMode="auto">
            <a:xfrm>
              <a:off x="983" y="131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56" name="Rectangle 159"/>
            <p:cNvSpPr>
              <a:spLocks noChangeArrowheads="1"/>
            </p:cNvSpPr>
            <p:nvPr/>
          </p:nvSpPr>
          <p:spPr bwMode="auto">
            <a:xfrm>
              <a:off x="944" y="2603"/>
              <a:ext cx="9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100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57" name="Line 160"/>
            <p:cNvSpPr>
              <a:spLocks noChangeShapeType="1"/>
            </p:cNvSpPr>
            <p:nvPr/>
          </p:nvSpPr>
          <p:spPr bwMode="auto">
            <a:xfrm flipV="1">
              <a:off x="1154" y="257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58" name="Line 161"/>
            <p:cNvSpPr>
              <a:spLocks noChangeShapeType="1"/>
            </p:cNvSpPr>
            <p:nvPr/>
          </p:nvSpPr>
          <p:spPr bwMode="auto">
            <a:xfrm>
              <a:off x="1154" y="131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59" name="Rectangle 162"/>
            <p:cNvSpPr>
              <a:spLocks noChangeArrowheads="1"/>
            </p:cNvSpPr>
            <p:nvPr/>
          </p:nvSpPr>
          <p:spPr bwMode="auto">
            <a:xfrm>
              <a:off x="1113" y="2603"/>
              <a:ext cx="9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120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60" name="Line 163"/>
            <p:cNvSpPr>
              <a:spLocks noChangeShapeType="1"/>
            </p:cNvSpPr>
            <p:nvPr/>
          </p:nvSpPr>
          <p:spPr bwMode="auto">
            <a:xfrm flipV="1">
              <a:off x="1325" y="257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61" name="Line 164"/>
            <p:cNvSpPr>
              <a:spLocks noChangeShapeType="1"/>
            </p:cNvSpPr>
            <p:nvPr/>
          </p:nvSpPr>
          <p:spPr bwMode="auto">
            <a:xfrm>
              <a:off x="1325" y="131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62" name="Rectangle 165"/>
            <p:cNvSpPr>
              <a:spLocks noChangeArrowheads="1"/>
            </p:cNvSpPr>
            <p:nvPr/>
          </p:nvSpPr>
          <p:spPr bwMode="auto">
            <a:xfrm>
              <a:off x="1285" y="2603"/>
              <a:ext cx="9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140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63" name="Line 166"/>
            <p:cNvSpPr>
              <a:spLocks noChangeShapeType="1"/>
            </p:cNvSpPr>
            <p:nvPr/>
          </p:nvSpPr>
          <p:spPr bwMode="auto">
            <a:xfrm flipV="1">
              <a:off x="1495" y="257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64" name="Line 167"/>
            <p:cNvSpPr>
              <a:spLocks noChangeShapeType="1"/>
            </p:cNvSpPr>
            <p:nvPr/>
          </p:nvSpPr>
          <p:spPr bwMode="auto">
            <a:xfrm>
              <a:off x="1495" y="131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65" name="Rectangle 168"/>
            <p:cNvSpPr>
              <a:spLocks noChangeArrowheads="1"/>
            </p:cNvSpPr>
            <p:nvPr/>
          </p:nvSpPr>
          <p:spPr bwMode="auto">
            <a:xfrm>
              <a:off x="1456" y="2603"/>
              <a:ext cx="9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160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66" name="Line 169"/>
            <p:cNvSpPr>
              <a:spLocks noChangeShapeType="1"/>
            </p:cNvSpPr>
            <p:nvPr/>
          </p:nvSpPr>
          <p:spPr bwMode="auto">
            <a:xfrm flipV="1">
              <a:off x="1670" y="257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67" name="Line 170"/>
            <p:cNvSpPr>
              <a:spLocks noChangeShapeType="1"/>
            </p:cNvSpPr>
            <p:nvPr/>
          </p:nvSpPr>
          <p:spPr bwMode="auto">
            <a:xfrm>
              <a:off x="1670" y="131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68" name="Rectangle 171"/>
            <p:cNvSpPr>
              <a:spLocks noChangeArrowheads="1"/>
            </p:cNvSpPr>
            <p:nvPr/>
          </p:nvSpPr>
          <p:spPr bwMode="auto">
            <a:xfrm>
              <a:off x="1630" y="2603"/>
              <a:ext cx="9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180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69" name="Line 172"/>
            <p:cNvSpPr>
              <a:spLocks noChangeShapeType="1"/>
            </p:cNvSpPr>
            <p:nvPr/>
          </p:nvSpPr>
          <p:spPr bwMode="auto">
            <a:xfrm flipV="1">
              <a:off x="1841" y="257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70" name="Line 173"/>
            <p:cNvSpPr>
              <a:spLocks noChangeShapeType="1"/>
            </p:cNvSpPr>
            <p:nvPr/>
          </p:nvSpPr>
          <p:spPr bwMode="auto">
            <a:xfrm>
              <a:off x="1841" y="131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71" name="Rectangle 174"/>
            <p:cNvSpPr>
              <a:spLocks noChangeArrowheads="1"/>
            </p:cNvSpPr>
            <p:nvPr/>
          </p:nvSpPr>
          <p:spPr bwMode="auto">
            <a:xfrm>
              <a:off x="1801" y="2603"/>
              <a:ext cx="9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200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72" name="Line 175"/>
            <p:cNvSpPr>
              <a:spLocks noChangeShapeType="1"/>
            </p:cNvSpPr>
            <p:nvPr/>
          </p:nvSpPr>
          <p:spPr bwMode="auto">
            <a:xfrm>
              <a:off x="122" y="258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73" name="Line 176"/>
            <p:cNvSpPr>
              <a:spLocks noChangeShapeType="1"/>
            </p:cNvSpPr>
            <p:nvPr/>
          </p:nvSpPr>
          <p:spPr bwMode="auto">
            <a:xfrm flipH="1">
              <a:off x="1825" y="258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74" name="Rectangle 177"/>
            <p:cNvSpPr>
              <a:spLocks noChangeArrowheads="1"/>
            </p:cNvSpPr>
            <p:nvPr/>
          </p:nvSpPr>
          <p:spPr bwMode="auto">
            <a:xfrm>
              <a:off x="62" y="2558"/>
              <a:ext cx="4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-4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75" name="Line 178"/>
            <p:cNvSpPr>
              <a:spLocks noChangeShapeType="1"/>
            </p:cNvSpPr>
            <p:nvPr/>
          </p:nvSpPr>
          <p:spPr bwMode="auto">
            <a:xfrm>
              <a:off x="122" y="242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76" name="Line 179"/>
            <p:cNvSpPr>
              <a:spLocks noChangeShapeType="1"/>
            </p:cNvSpPr>
            <p:nvPr/>
          </p:nvSpPr>
          <p:spPr bwMode="auto">
            <a:xfrm flipH="1">
              <a:off x="1825" y="242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77" name="Rectangle 180"/>
            <p:cNvSpPr>
              <a:spLocks noChangeArrowheads="1"/>
            </p:cNvSpPr>
            <p:nvPr/>
          </p:nvSpPr>
          <p:spPr bwMode="auto">
            <a:xfrm>
              <a:off x="62" y="2398"/>
              <a:ext cx="4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-2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78" name="Line 181"/>
            <p:cNvSpPr>
              <a:spLocks noChangeShapeType="1"/>
            </p:cNvSpPr>
            <p:nvPr/>
          </p:nvSpPr>
          <p:spPr bwMode="auto">
            <a:xfrm>
              <a:off x="122" y="227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79" name="Line 182"/>
            <p:cNvSpPr>
              <a:spLocks noChangeShapeType="1"/>
            </p:cNvSpPr>
            <p:nvPr/>
          </p:nvSpPr>
          <p:spPr bwMode="auto">
            <a:xfrm flipH="1">
              <a:off x="1825" y="227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80" name="Rectangle 183"/>
            <p:cNvSpPr>
              <a:spLocks noChangeArrowheads="1"/>
            </p:cNvSpPr>
            <p:nvPr/>
          </p:nvSpPr>
          <p:spPr bwMode="auto">
            <a:xfrm>
              <a:off x="78" y="2242"/>
              <a:ext cx="3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81" name="Line 184"/>
            <p:cNvSpPr>
              <a:spLocks noChangeShapeType="1"/>
            </p:cNvSpPr>
            <p:nvPr/>
          </p:nvSpPr>
          <p:spPr bwMode="auto">
            <a:xfrm>
              <a:off x="122" y="211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82" name="Line 185"/>
            <p:cNvSpPr>
              <a:spLocks noChangeShapeType="1"/>
            </p:cNvSpPr>
            <p:nvPr/>
          </p:nvSpPr>
          <p:spPr bwMode="auto">
            <a:xfrm flipH="1">
              <a:off x="1825" y="211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83" name="Rectangle 186"/>
            <p:cNvSpPr>
              <a:spLocks noChangeArrowheads="1"/>
            </p:cNvSpPr>
            <p:nvPr/>
          </p:nvSpPr>
          <p:spPr bwMode="auto">
            <a:xfrm>
              <a:off x="78" y="2082"/>
              <a:ext cx="3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2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84" name="Line 187"/>
            <p:cNvSpPr>
              <a:spLocks noChangeShapeType="1"/>
            </p:cNvSpPr>
            <p:nvPr/>
          </p:nvSpPr>
          <p:spPr bwMode="auto">
            <a:xfrm>
              <a:off x="122" y="195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85" name="Line 188"/>
            <p:cNvSpPr>
              <a:spLocks noChangeShapeType="1"/>
            </p:cNvSpPr>
            <p:nvPr/>
          </p:nvSpPr>
          <p:spPr bwMode="auto">
            <a:xfrm flipH="1">
              <a:off x="1825" y="195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86" name="Rectangle 189"/>
            <p:cNvSpPr>
              <a:spLocks noChangeArrowheads="1"/>
            </p:cNvSpPr>
            <p:nvPr/>
          </p:nvSpPr>
          <p:spPr bwMode="auto">
            <a:xfrm>
              <a:off x="78" y="1926"/>
              <a:ext cx="3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4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87" name="Line 190"/>
            <p:cNvSpPr>
              <a:spLocks noChangeShapeType="1"/>
            </p:cNvSpPr>
            <p:nvPr/>
          </p:nvSpPr>
          <p:spPr bwMode="auto">
            <a:xfrm>
              <a:off x="122" y="179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88" name="Line 191"/>
            <p:cNvSpPr>
              <a:spLocks noChangeShapeType="1"/>
            </p:cNvSpPr>
            <p:nvPr/>
          </p:nvSpPr>
          <p:spPr bwMode="auto">
            <a:xfrm flipH="1">
              <a:off x="1825" y="179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89" name="Rectangle 192"/>
            <p:cNvSpPr>
              <a:spLocks noChangeArrowheads="1"/>
            </p:cNvSpPr>
            <p:nvPr/>
          </p:nvSpPr>
          <p:spPr bwMode="auto">
            <a:xfrm>
              <a:off x="78" y="1766"/>
              <a:ext cx="3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6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90" name="Line 193"/>
            <p:cNvSpPr>
              <a:spLocks noChangeShapeType="1"/>
            </p:cNvSpPr>
            <p:nvPr/>
          </p:nvSpPr>
          <p:spPr bwMode="auto">
            <a:xfrm>
              <a:off x="122" y="163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91" name="Line 194"/>
            <p:cNvSpPr>
              <a:spLocks noChangeShapeType="1"/>
            </p:cNvSpPr>
            <p:nvPr/>
          </p:nvSpPr>
          <p:spPr bwMode="auto">
            <a:xfrm flipH="1">
              <a:off x="1825" y="163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92" name="Rectangle 195"/>
            <p:cNvSpPr>
              <a:spLocks noChangeArrowheads="1"/>
            </p:cNvSpPr>
            <p:nvPr/>
          </p:nvSpPr>
          <p:spPr bwMode="auto">
            <a:xfrm>
              <a:off x="78" y="1606"/>
              <a:ext cx="3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8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93" name="Line 196"/>
            <p:cNvSpPr>
              <a:spLocks noChangeShapeType="1"/>
            </p:cNvSpPr>
            <p:nvPr/>
          </p:nvSpPr>
          <p:spPr bwMode="auto">
            <a:xfrm>
              <a:off x="122" y="147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94" name="Line 197"/>
            <p:cNvSpPr>
              <a:spLocks noChangeShapeType="1"/>
            </p:cNvSpPr>
            <p:nvPr/>
          </p:nvSpPr>
          <p:spPr bwMode="auto">
            <a:xfrm flipH="1">
              <a:off x="1825" y="147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95" name="Rectangle 198"/>
            <p:cNvSpPr>
              <a:spLocks noChangeArrowheads="1"/>
            </p:cNvSpPr>
            <p:nvPr/>
          </p:nvSpPr>
          <p:spPr bwMode="auto">
            <a:xfrm>
              <a:off x="50" y="1449"/>
              <a:ext cx="6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10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96" name="Line 199"/>
            <p:cNvSpPr>
              <a:spLocks noChangeShapeType="1"/>
            </p:cNvSpPr>
            <p:nvPr/>
          </p:nvSpPr>
          <p:spPr bwMode="auto">
            <a:xfrm>
              <a:off x="122" y="131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97" name="Line 200"/>
            <p:cNvSpPr>
              <a:spLocks noChangeShapeType="1"/>
            </p:cNvSpPr>
            <p:nvPr/>
          </p:nvSpPr>
          <p:spPr bwMode="auto">
            <a:xfrm flipH="1">
              <a:off x="1825" y="131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98" name="Rectangle 201"/>
            <p:cNvSpPr>
              <a:spLocks noChangeArrowheads="1"/>
            </p:cNvSpPr>
            <p:nvPr/>
          </p:nvSpPr>
          <p:spPr bwMode="auto">
            <a:xfrm>
              <a:off x="50" y="1289"/>
              <a:ext cx="6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12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99" name="Line 202"/>
            <p:cNvSpPr>
              <a:spLocks noChangeShapeType="1"/>
            </p:cNvSpPr>
            <p:nvPr/>
          </p:nvSpPr>
          <p:spPr bwMode="auto">
            <a:xfrm>
              <a:off x="122" y="1319"/>
              <a:ext cx="17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00" name="Freeform 203"/>
            <p:cNvSpPr>
              <a:spLocks/>
            </p:cNvSpPr>
            <p:nvPr/>
          </p:nvSpPr>
          <p:spPr bwMode="auto">
            <a:xfrm>
              <a:off x="122" y="1319"/>
              <a:ext cx="1719" cy="1269"/>
            </a:xfrm>
            <a:custGeom>
              <a:avLst/>
              <a:gdLst>
                <a:gd name="T0" fmla="*/ 0 w 433"/>
                <a:gd name="T1" fmla="*/ 905619 h 341"/>
                <a:gd name="T2" fmla="*/ 1695081 w 433"/>
                <a:gd name="T3" fmla="*/ 905619 h 341"/>
                <a:gd name="T4" fmla="*/ 1695081 w 433"/>
                <a:gd name="T5" fmla="*/ 0 h 341"/>
                <a:gd name="T6" fmla="*/ 0 60000 65536"/>
                <a:gd name="T7" fmla="*/ 0 60000 65536"/>
                <a:gd name="T8" fmla="*/ 0 60000 65536"/>
                <a:gd name="T9" fmla="*/ 0 w 433"/>
                <a:gd name="T10" fmla="*/ 0 h 341"/>
                <a:gd name="T11" fmla="*/ 433 w 433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41">
                  <a:moveTo>
                    <a:pt x="0" y="341"/>
                  </a:moveTo>
                  <a:lnTo>
                    <a:pt x="433" y="341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01" name="Line 204"/>
            <p:cNvSpPr>
              <a:spLocks noChangeShapeType="1"/>
            </p:cNvSpPr>
            <p:nvPr/>
          </p:nvSpPr>
          <p:spPr bwMode="auto">
            <a:xfrm flipV="1">
              <a:off x="122" y="1319"/>
              <a:ext cx="1" cy="1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02" name="Freeform 205"/>
            <p:cNvSpPr>
              <a:spLocks/>
            </p:cNvSpPr>
            <p:nvPr/>
          </p:nvSpPr>
          <p:spPr bwMode="auto">
            <a:xfrm>
              <a:off x="130" y="1349"/>
              <a:ext cx="1711" cy="848"/>
            </a:xfrm>
            <a:custGeom>
              <a:avLst/>
              <a:gdLst>
                <a:gd name="T0" fmla="*/ 28 w 1711"/>
                <a:gd name="T1" fmla="*/ 807 h 848"/>
                <a:gd name="T2" fmla="*/ 59 w 1711"/>
                <a:gd name="T3" fmla="*/ 822 h 848"/>
                <a:gd name="T4" fmla="*/ 95 w 1711"/>
                <a:gd name="T5" fmla="*/ 811 h 848"/>
                <a:gd name="T6" fmla="*/ 131 w 1711"/>
                <a:gd name="T7" fmla="*/ 793 h 848"/>
                <a:gd name="T8" fmla="*/ 162 w 1711"/>
                <a:gd name="T9" fmla="*/ 766 h 848"/>
                <a:gd name="T10" fmla="*/ 198 w 1711"/>
                <a:gd name="T11" fmla="*/ 740 h 848"/>
                <a:gd name="T12" fmla="*/ 234 w 1711"/>
                <a:gd name="T13" fmla="*/ 737 h 848"/>
                <a:gd name="T14" fmla="*/ 266 w 1711"/>
                <a:gd name="T15" fmla="*/ 647 h 848"/>
                <a:gd name="T16" fmla="*/ 301 w 1711"/>
                <a:gd name="T17" fmla="*/ 580 h 848"/>
                <a:gd name="T18" fmla="*/ 337 w 1711"/>
                <a:gd name="T19" fmla="*/ 662 h 848"/>
                <a:gd name="T20" fmla="*/ 369 w 1711"/>
                <a:gd name="T21" fmla="*/ 670 h 848"/>
                <a:gd name="T22" fmla="*/ 405 w 1711"/>
                <a:gd name="T23" fmla="*/ 707 h 848"/>
                <a:gd name="T24" fmla="*/ 440 w 1711"/>
                <a:gd name="T25" fmla="*/ 606 h 848"/>
                <a:gd name="T26" fmla="*/ 472 w 1711"/>
                <a:gd name="T27" fmla="*/ 577 h 848"/>
                <a:gd name="T28" fmla="*/ 508 w 1711"/>
                <a:gd name="T29" fmla="*/ 636 h 848"/>
                <a:gd name="T30" fmla="*/ 544 w 1711"/>
                <a:gd name="T31" fmla="*/ 677 h 848"/>
                <a:gd name="T32" fmla="*/ 575 w 1711"/>
                <a:gd name="T33" fmla="*/ 662 h 848"/>
                <a:gd name="T34" fmla="*/ 611 w 1711"/>
                <a:gd name="T35" fmla="*/ 592 h 848"/>
                <a:gd name="T36" fmla="*/ 647 w 1711"/>
                <a:gd name="T37" fmla="*/ 506 h 848"/>
                <a:gd name="T38" fmla="*/ 679 w 1711"/>
                <a:gd name="T39" fmla="*/ 506 h 848"/>
                <a:gd name="T40" fmla="*/ 714 w 1711"/>
                <a:gd name="T41" fmla="*/ 465 h 848"/>
                <a:gd name="T42" fmla="*/ 750 w 1711"/>
                <a:gd name="T43" fmla="*/ 428 h 848"/>
                <a:gd name="T44" fmla="*/ 782 w 1711"/>
                <a:gd name="T45" fmla="*/ 398 h 848"/>
                <a:gd name="T46" fmla="*/ 817 w 1711"/>
                <a:gd name="T47" fmla="*/ 394 h 848"/>
                <a:gd name="T48" fmla="*/ 853 w 1711"/>
                <a:gd name="T49" fmla="*/ 450 h 848"/>
                <a:gd name="T50" fmla="*/ 885 w 1711"/>
                <a:gd name="T51" fmla="*/ 439 h 848"/>
                <a:gd name="T52" fmla="*/ 921 w 1711"/>
                <a:gd name="T53" fmla="*/ 461 h 848"/>
                <a:gd name="T54" fmla="*/ 952 w 1711"/>
                <a:gd name="T55" fmla="*/ 394 h 848"/>
                <a:gd name="T56" fmla="*/ 988 w 1711"/>
                <a:gd name="T57" fmla="*/ 357 h 848"/>
                <a:gd name="T58" fmla="*/ 1024 w 1711"/>
                <a:gd name="T59" fmla="*/ 398 h 848"/>
                <a:gd name="T60" fmla="*/ 1056 w 1711"/>
                <a:gd name="T61" fmla="*/ 391 h 848"/>
                <a:gd name="T62" fmla="*/ 1091 w 1711"/>
                <a:gd name="T63" fmla="*/ 387 h 848"/>
                <a:gd name="T64" fmla="*/ 1127 w 1711"/>
                <a:gd name="T65" fmla="*/ 324 h 848"/>
                <a:gd name="T66" fmla="*/ 1159 w 1711"/>
                <a:gd name="T67" fmla="*/ 279 h 848"/>
                <a:gd name="T68" fmla="*/ 1195 w 1711"/>
                <a:gd name="T69" fmla="*/ 331 h 848"/>
                <a:gd name="T70" fmla="*/ 1230 w 1711"/>
                <a:gd name="T71" fmla="*/ 365 h 848"/>
                <a:gd name="T72" fmla="*/ 1262 w 1711"/>
                <a:gd name="T73" fmla="*/ 391 h 848"/>
                <a:gd name="T74" fmla="*/ 1298 w 1711"/>
                <a:gd name="T75" fmla="*/ 301 h 848"/>
                <a:gd name="T76" fmla="*/ 1334 w 1711"/>
                <a:gd name="T77" fmla="*/ 264 h 848"/>
                <a:gd name="T78" fmla="*/ 1365 w 1711"/>
                <a:gd name="T79" fmla="*/ 190 h 848"/>
                <a:gd name="T80" fmla="*/ 1401 w 1711"/>
                <a:gd name="T81" fmla="*/ 156 h 848"/>
                <a:gd name="T82" fmla="*/ 1437 w 1711"/>
                <a:gd name="T83" fmla="*/ 93 h 848"/>
                <a:gd name="T84" fmla="*/ 1468 w 1711"/>
                <a:gd name="T85" fmla="*/ 52 h 848"/>
                <a:gd name="T86" fmla="*/ 1504 w 1711"/>
                <a:gd name="T87" fmla="*/ 4 h 848"/>
                <a:gd name="T88" fmla="*/ 1540 w 1711"/>
                <a:gd name="T89" fmla="*/ 104 h 848"/>
                <a:gd name="T90" fmla="*/ 1572 w 1711"/>
                <a:gd name="T91" fmla="*/ 145 h 848"/>
                <a:gd name="T92" fmla="*/ 1607 w 1711"/>
                <a:gd name="T93" fmla="*/ 182 h 848"/>
                <a:gd name="T94" fmla="*/ 1643 w 1711"/>
                <a:gd name="T95" fmla="*/ 208 h 848"/>
                <a:gd name="T96" fmla="*/ 1675 w 1711"/>
                <a:gd name="T97" fmla="*/ 186 h 848"/>
                <a:gd name="T98" fmla="*/ 1711 w 1711"/>
                <a:gd name="T99" fmla="*/ 149 h 8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1"/>
                <a:gd name="T151" fmla="*/ 0 h 848"/>
                <a:gd name="T152" fmla="*/ 1711 w 1711"/>
                <a:gd name="T153" fmla="*/ 848 h 8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1" h="848">
                  <a:moveTo>
                    <a:pt x="0" y="833"/>
                  </a:moveTo>
                  <a:lnTo>
                    <a:pt x="8" y="848"/>
                  </a:lnTo>
                  <a:lnTo>
                    <a:pt x="16" y="822"/>
                  </a:lnTo>
                  <a:lnTo>
                    <a:pt x="28" y="807"/>
                  </a:lnTo>
                  <a:lnTo>
                    <a:pt x="35" y="833"/>
                  </a:lnTo>
                  <a:lnTo>
                    <a:pt x="43" y="819"/>
                  </a:lnTo>
                  <a:lnTo>
                    <a:pt x="51" y="815"/>
                  </a:lnTo>
                  <a:lnTo>
                    <a:pt x="59" y="822"/>
                  </a:lnTo>
                  <a:lnTo>
                    <a:pt x="67" y="807"/>
                  </a:lnTo>
                  <a:lnTo>
                    <a:pt x="79" y="800"/>
                  </a:lnTo>
                  <a:lnTo>
                    <a:pt x="87" y="796"/>
                  </a:lnTo>
                  <a:lnTo>
                    <a:pt x="95" y="811"/>
                  </a:lnTo>
                  <a:lnTo>
                    <a:pt x="103" y="796"/>
                  </a:lnTo>
                  <a:lnTo>
                    <a:pt x="111" y="785"/>
                  </a:lnTo>
                  <a:lnTo>
                    <a:pt x="119" y="785"/>
                  </a:lnTo>
                  <a:lnTo>
                    <a:pt x="131" y="793"/>
                  </a:lnTo>
                  <a:lnTo>
                    <a:pt x="139" y="770"/>
                  </a:lnTo>
                  <a:lnTo>
                    <a:pt x="147" y="789"/>
                  </a:lnTo>
                  <a:lnTo>
                    <a:pt x="155" y="774"/>
                  </a:lnTo>
                  <a:lnTo>
                    <a:pt x="162" y="766"/>
                  </a:lnTo>
                  <a:lnTo>
                    <a:pt x="170" y="755"/>
                  </a:lnTo>
                  <a:lnTo>
                    <a:pt x="182" y="748"/>
                  </a:lnTo>
                  <a:lnTo>
                    <a:pt x="190" y="755"/>
                  </a:lnTo>
                  <a:lnTo>
                    <a:pt x="198" y="740"/>
                  </a:lnTo>
                  <a:lnTo>
                    <a:pt x="206" y="744"/>
                  </a:lnTo>
                  <a:lnTo>
                    <a:pt x="214" y="748"/>
                  </a:lnTo>
                  <a:lnTo>
                    <a:pt x="222" y="752"/>
                  </a:lnTo>
                  <a:lnTo>
                    <a:pt x="234" y="737"/>
                  </a:lnTo>
                  <a:lnTo>
                    <a:pt x="242" y="714"/>
                  </a:lnTo>
                  <a:lnTo>
                    <a:pt x="250" y="685"/>
                  </a:lnTo>
                  <a:lnTo>
                    <a:pt x="258" y="696"/>
                  </a:lnTo>
                  <a:lnTo>
                    <a:pt x="266" y="647"/>
                  </a:lnTo>
                  <a:lnTo>
                    <a:pt x="274" y="636"/>
                  </a:lnTo>
                  <a:lnTo>
                    <a:pt x="286" y="636"/>
                  </a:lnTo>
                  <a:lnTo>
                    <a:pt x="293" y="629"/>
                  </a:lnTo>
                  <a:lnTo>
                    <a:pt x="301" y="580"/>
                  </a:lnTo>
                  <a:lnTo>
                    <a:pt x="309" y="584"/>
                  </a:lnTo>
                  <a:lnTo>
                    <a:pt x="317" y="651"/>
                  </a:lnTo>
                  <a:lnTo>
                    <a:pt x="325" y="629"/>
                  </a:lnTo>
                  <a:lnTo>
                    <a:pt x="337" y="662"/>
                  </a:lnTo>
                  <a:lnTo>
                    <a:pt x="345" y="699"/>
                  </a:lnTo>
                  <a:lnTo>
                    <a:pt x="353" y="685"/>
                  </a:lnTo>
                  <a:lnTo>
                    <a:pt x="361" y="696"/>
                  </a:lnTo>
                  <a:lnTo>
                    <a:pt x="369" y="670"/>
                  </a:lnTo>
                  <a:lnTo>
                    <a:pt x="377" y="673"/>
                  </a:lnTo>
                  <a:lnTo>
                    <a:pt x="389" y="677"/>
                  </a:lnTo>
                  <a:lnTo>
                    <a:pt x="397" y="711"/>
                  </a:lnTo>
                  <a:lnTo>
                    <a:pt x="405" y="707"/>
                  </a:lnTo>
                  <a:lnTo>
                    <a:pt x="413" y="677"/>
                  </a:lnTo>
                  <a:lnTo>
                    <a:pt x="421" y="651"/>
                  </a:lnTo>
                  <a:lnTo>
                    <a:pt x="428" y="633"/>
                  </a:lnTo>
                  <a:lnTo>
                    <a:pt x="440" y="606"/>
                  </a:lnTo>
                  <a:lnTo>
                    <a:pt x="448" y="588"/>
                  </a:lnTo>
                  <a:lnTo>
                    <a:pt x="456" y="577"/>
                  </a:lnTo>
                  <a:lnTo>
                    <a:pt x="464" y="566"/>
                  </a:lnTo>
                  <a:lnTo>
                    <a:pt x="472" y="577"/>
                  </a:lnTo>
                  <a:lnTo>
                    <a:pt x="480" y="584"/>
                  </a:lnTo>
                  <a:lnTo>
                    <a:pt x="492" y="614"/>
                  </a:lnTo>
                  <a:lnTo>
                    <a:pt x="500" y="614"/>
                  </a:lnTo>
                  <a:lnTo>
                    <a:pt x="508" y="636"/>
                  </a:lnTo>
                  <a:lnTo>
                    <a:pt x="516" y="640"/>
                  </a:lnTo>
                  <a:lnTo>
                    <a:pt x="524" y="651"/>
                  </a:lnTo>
                  <a:lnTo>
                    <a:pt x="532" y="681"/>
                  </a:lnTo>
                  <a:lnTo>
                    <a:pt x="544" y="677"/>
                  </a:lnTo>
                  <a:lnTo>
                    <a:pt x="552" y="681"/>
                  </a:lnTo>
                  <a:lnTo>
                    <a:pt x="559" y="699"/>
                  </a:lnTo>
                  <a:lnTo>
                    <a:pt x="567" y="703"/>
                  </a:lnTo>
                  <a:lnTo>
                    <a:pt x="575" y="662"/>
                  </a:lnTo>
                  <a:lnTo>
                    <a:pt x="583" y="625"/>
                  </a:lnTo>
                  <a:lnTo>
                    <a:pt x="595" y="621"/>
                  </a:lnTo>
                  <a:lnTo>
                    <a:pt x="603" y="625"/>
                  </a:lnTo>
                  <a:lnTo>
                    <a:pt x="611" y="592"/>
                  </a:lnTo>
                  <a:lnTo>
                    <a:pt x="619" y="577"/>
                  </a:lnTo>
                  <a:lnTo>
                    <a:pt x="627" y="566"/>
                  </a:lnTo>
                  <a:lnTo>
                    <a:pt x="635" y="532"/>
                  </a:lnTo>
                  <a:lnTo>
                    <a:pt x="647" y="506"/>
                  </a:lnTo>
                  <a:lnTo>
                    <a:pt x="655" y="521"/>
                  </a:lnTo>
                  <a:lnTo>
                    <a:pt x="663" y="502"/>
                  </a:lnTo>
                  <a:lnTo>
                    <a:pt x="671" y="510"/>
                  </a:lnTo>
                  <a:lnTo>
                    <a:pt x="679" y="506"/>
                  </a:lnTo>
                  <a:lnTo>
                    <a:pt x="686" y="480"/>
                  </a:lnTo>
                  <a:lnTo>
                    <a:pt x="698" y="443"/>
                  </a:lnTo>
                  <a:lnTo>
                    <a:pt x="706" y="443"/>
                  </a:lnTo>
                  <a:lnTo>
                    <a:pt x="714" y="465"/>
                  </a:lnTo>
                  <a:lnTo>
                    <a:pt x="722" y="435"/>
                  </a:lnTo>
                  <a:lnTo>
                    <a:pt x="730" y="409"/>
                  </a:lnTo>
                  <a:lnTo>
                    <a:pt x="738" y="428"/>
                  </a:lnTo>
                  <a:lnTo>
                    <a:pt x="750" y="428"/>
                  </a:lnTo>
                  <a:lnTo>
                    <a:pt x="758" y="417"/>
                  </a:lnTo>
                  <a:lnTo>
                    <a:pt x="766" y="413"/>
                  </a:lnTo>
                  <a:lnTo>
                    <a:pt x="774" y="402"/>
                  </a:lnTo>
                  <a:lnTo>
                    <a:pt x="782" y="398"/>
                  </a:lnTo>
                  <a:lnTo>
                    <a:pt x="790" y="387"/>
                  </a:lnTo>
                  <a:lnTo>
                    <a:pt x="802" y="391"/>
                  </a:lnTo>
                  <a:lnTo>
                    <a:pt x="810" y="405"/>
                  </a:lnTo>
                  <a:lnTo>
                    <a:pt x="817" y="394"/>
                  </a:lnTo>
                  <a:lnTo>
                    <a:pt x="825" y="339"/>
                  </a:lnTo>
                  <a:lnTo>
                    <a:pt x="833" y="439"/>
                  </a:lnTo>
                  <a:lnTo>
                    <a:pt x="841" y="432"/>
                  </a:lnTo>
                  <a:lnTo>
                    <a:pt x="853" y="450"/>
                  </a:lnTo>
                  <a:lnTo>
                    <a:pt x="861" y="472"/>
                  </a:lnTo>
                  <a:lnTo>
                    <a:pt x="869" y="420"/>
                  </a:lnTo>
                  <a:lnTo>
                    <a:pt x="877" y="458"/>
                  </a:lnTo>
                  <a:lnTo>
                    <a:pt x="885" y="439"/>
                  </a:lnTo>
                  <a:lnTo>
                    <a:pt x="893" y="450"/>
                  </a:lnTo>
                  <a:lnTo>
                    <a:pt x="901" y="454"/>
                  </a:lnTo>
                  <a:lnTo>
                    <a:pt x="913" y="465"/>
                  </a:lnTo>
                  <a:lnTo>
                    <a:pt x="921" y="461"/>
                  </a:lnTo>
                  <a:lnTo>
                    <a:pt x="929" y="443"/>
                  </a:lnTo>
                  <a:lnTo>
                    <a:pt x="937" y="420"/>
                  </a:lnTo>
                  <a:lnTo>
                    <a:pt x="944" y="402"/>
                  </a:lnTo>
                  <a:lnTo>
                    <a:pt x="952" y="394"/>
                  </a:lnTo>
                  <a:lnTo>
                    <a:pt x="964" y="383"/>
                  </a:lnTo>
                  <a:lnTo>
                    <a:pt x="972" y="383"/>
                  </a:lnTo>
                  <a:lnTo>
                    <a:pt x="980" y="376"/>
                  </a:lnTo>
                  <a:lnTo>
                    <a:pt x="988" y="357"/>
                  </a:lnTo>
                  <a:lnTo>
                    <a:pt x="996" y="327"/>
                  </a:lnTo>
                  <a:lnTo>
                    <a:pt x="1004" y="417"/>
                  </a:lnTo>
                  <a:lnTo>
                    <a:pt x="1016" y="413"/>
                  </a:lnTo>
                  <a:lnTo>
                    <a:pt x="1024" y="398"/>
                  </a:lnTo>
                  <a:lnTo>
                    <a:pt x="1032" y="435"/>
                  </a:lnTo>
                  <a:lnTo>
                    <a:pt x="1040" y="376"/>
                  </a:lnTo>
                  <a:lnTo>
                    <a:pt x="1048" y="387"/>
                  </a:lnTo>
                  <a:lnTo>
                    <a:pt x="1056" y="391"/>
                  </a:lnTo>
                  <a:lnTo>
                    <a:pt x="1068" y="376"/>
                  </a:lnTo>
                  <a:lnTo>
                    <a:pt x="1075" y="361"/>
                  </a:lnTo>
                  <a:lnTo>
                    <a:pt x="1083" y="413"/>
                  </a:lnTo>
                  <a:lnTo>
                    <a:pt x="1091" y="387"/>
                  </a:lnTo>
                  <a:lnTo>
                    <a:pt x="1099" y="379"/>
                  </a:lnTo>
                  <a:lnTo>
                    <a:pt x="1107" y="350"/>
                  </a:lnTo>
                  <a:lnTo>
                    <a:pt x="1119" y="335"/>
                  </a:lnTo>
                  <a:lnTo>
                    <a:pt x="1127" y="324"/>
                  </a:lnTo>
                  <a:lnTo>
                    <a:pt x="1135" y="298"/>
                  </a:lnTo>
                  <a:lnTo>
                    <a:pt x="1143" y="286"/>
                  </a:lnTo>
                  <a:lnTo>
                    <a:pt x="1151" y="290"/>
                  </a:lnTo>
                  <a:lnTo>
                    <a:pt x="1159" y="279"/>
                  </a:lnTo>
                  <a:lnTo>
                    <a:pt x="1171" y="260"/>
                  </a:lnTo>
                  <a:lnTo>
                    <a:pt x="1179" y="316"/>
                  </a:lnTo>
                  <a:lnTo>
                    <a:pt x="1187" y="320"/>
                  </a:lnTo>
                  <a:lnTo>
                    <a:pt x="1195" y="331"/>
                  </a:lnTo>
                  <a:lnTo>
                    <a:pt x="1203" y="361"/>
                  </a:lnTo>
                  <a:lnTo>
                    <a:pt x="1210" y="342"/>
                  </a:lnTo>
                  <a:lnTo>
                    <a:pt x="1222" y="372"/>
                  </a:lnTo>
                  <a:lnTo>
                    <a:pt x="1230" y="365"/>
                  </a:lnTo>
                  <a:lnTo>
                    <a:pt x="1238" y="368"/>
                  </a:lnTo>
                  <a:lnTo>
                    <a:pt x="1246" y="405"/>
                  </a:lnTo>
                  <a:lnTo>
                    <a:pt x="1254" y="420"/>
                  </a:lnTo>
                  <a:lnTo>
                    <a:pt x="1262" y="391"/>
                  </a:lnTo>
                  <a:lnTo>
                    <a:pt x="1274" y="357"/>
                  </a:lnTo>
                  <a:lnTo>
                    <a:pt x="1282" y="331"/>
                  </a:lnTo>
                  <a:lnTo>
                    <a:pt x="1290" y="312"/>
                  </a:lnTo>
                  <a:lnTo>
                    <a:pt x="1298" y="301"/>
                  </a:lnTo>
                  <a:lnTo>
                    <a:pt x="1306" y="324"/>
                  </a:lnTo>
                  <a:lnTo>
                    <a:pt x="1314" y="294"/>
                  </a:lnTo>
                  <a:lnTo>
                    <a:pt x="1326" y="286"/>
                  </a:lnTo>
                  <a:lnTo>
                    <a:pt x="1334" y="264"/>
                  </a:lnTo>
                  <a:lnTo>
                    <a:pt x="1341" y="227"/>
                  </a:lnTo>
                  <a:lnTo>
                    <a:pt x="1349" y="242"/>
                  </a:lnTo>
                  <a:lnTo>
                    <a:pt x="1357" y="227"/>
                  </a:lnTo>
                  <a:lnTo>
                    <a:pt x="1365" y="190"/>
                  </a:lnTo>
                  <a:lnTo>
                    <a:pt x="1377" y="178"/>
                  </a:lnTo>
                  <a:lnTo>
                    <a:pt x="1385" y="193"/>
                  </a:lnTo>
                  <a:lnTo>
                    <a:pt x="1393" y="160"/>
                  </a:lnTo>
                  <a:lnTo>
                    <a:pt x="1401" y="156"/>
                  </a:lnTo>
                  <a:lnTo>
                    <a:pt x="1409" y="141"/>
                  </a:lnTo>
                  <a:lnTo>
                    <a:pt x="1417" y="115"/>
                  </a:lnTo>
                  <a:lnTo>
                    <a:pt x="1429" y="123"/>
                  </a:lnTo>
                  <a:lnTo>
                    <a:pt x="1437" y="93"/>
                  </a:lnTo>
                  <a:lnTo>
                    <a:pt x="1445" y="104"/>
                  </a:lnTo>
                  <a:lnTo>
                    <a:pt x="1453" y="78"/>
                  </a:lnTo>
                  <a:lnTo>
                    <a:pt x="1461" y="48"/>
                  </a:lnTo>
                  <a:lnTo>
                    <a:pt x="1468" y="52"/>
                  </a:lnTo>
                  <a:lnTo>
                    <a:pt x="1480" y="45"/>
                  </a:lnTo>
                  <a:lnTo>
                    <a:pt x="1488" y="7"/>
                  </a:lnTo>
                  <a:lnTo>
                    <a:pt x="1496" y="18"/>
                  </a:lnTo>
                  <a:lnTo>
                    <a:pt x="1504" y="4"/>
                  </a:lnTo>
                  <a:lnTo>
                    <a:pt x="1512" y="0"/>
                  </a:lnTo>
                  <a:lnTo>
                    <a:pt x="1520" y="56"/>
                  </a:lnTo>
                  <a:lnTo>
                    <a:pt x="1532" y="89"/>
                  </a:lnTo>
                  <a:lnTo>
                    <a:pt x="1540" y="104"/>
                  </a:lnTo>
                  <a:lnTo>
                    <a:pt x="1548" y="145"/>
                  </a:lnTo>
                  <a:lnTo>
                    <a:pt x="1556" y="152"/>
                  </a:lnTo>
                  <a:lnTo>
                    <a:pt x="1564" y="160"/>
                  </a:lnTo>
                  <a:lnTo>
                    <a:pt x="1572" y="145"/>
                  </a:lnTo>
                  <a:lnTo>
                    <a:pt x="1584" y="130"/>
                  </a:lnTo>
                  <a:lnTo>
                    <a:pt x="1592" y="141"/>
                  </a:lnTo>
                  <a:lnTo>
                    <a:pt x="1599" y="130"/>
                  </a:lnTo>
                  <a:lnTo>
                    <a:pt x="1607" y="182"/>
                  </a:lnTo>
                  <a:lnTo>
                    <a:pt x="1615" y="171"/>
                  </a:lnTo>
                  <a:lnTo>
                    <a:pt x="1623" y="164"/>
                  </a:lnTo>
                  <a:lnTo>
                    <a:pt x="1635" y="216"/>
                  </a:lnTo>
                  <a:lnTo>
                    <a:pt x="1643" y="208"/>
                  </a:lnTo>
                  <a:lnTo>
                    <a:pt x="1651" y="208"/>
                  </a:lnTo>
                  <a:lnTo>
                    <a:pt x="1659" y="219"/>
                  </a:lnTo>
                  <a:lnTo>
                    <a:pt x="1667" y="212"/>
                  </a:lnTo>
                  <a:lnTo>
                    <a:pt x="1675" y="186"/>
                  </a:lnTo>
                  <a:lnTo>
                    <a:pt x="1687" y="212"/>
                  </a:lnTo>
                  <a:lnTo>
                    <a:pt x="1695" y="193"/>
                  </a:lnTo>
                  <a:lnTo>
                    <a:pt x="1703" y="186"/>
                  </a:lnTo>
                  <a:lnTo>
                    <a:pt x="1711" y="149"/>
                  </a:lnTo>
                </a:path>
              </a:pathLst>
            </a:custGeom>
            <a:noFill/>
            <a:ln w="15875">
              <a:solidFill>
                <a:srgbClr val="008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03" name="Freeform 206"/>
            <p:cNvSpPr>
              <a:spLocks/>
            </p:cNvSpPr>
            <p:nvPr/>
          </p:nvSpPr>
          <p:spPr bwMode="auto">
            <a:xfrm>
              <a:off x="130" y="2130"/>
              <a:ext cx="1711" cy="306"/>
            </a:xfrm>
            <a:custGeom>
              <a:avLst/>
              <a:gdLst>
                <a:gd name="T0" fmla="*/ 28 w 1711"/>
                <a:gd name="T1" fmla="*/ 257 h 306"/>
                <a:gd name="T2" fmla="*/ 59 w 1711"/>
                <a:gd name="T3" fmla="*/ 235 h 306"/>
                <a:gd name="T4" fmla="*/ 95 w 1711"/>
                <a:gd name="T5" fmla="*/ 224 h 306"/>
                <a:gd name="T6" fmla="*/ 131 w 1711"/>
                <a:gd name="T7" fmla="*/ 239 h 306"/>
                <a:gd name="T8" fmla="*/ 162 w 1711"/>
                <a:gd name="T9" fmla="*/ 250 h 306"/>
                <a:gd name="T10" fmla="*/ 198 w 1711"/>
                <a:gd name="T11" fmla="*/ 235 h 306"/>
                <a:gd name="T12" fmla="*/ 234 w 1711"/>
                <a:gd name="T13" fmla="*/ 227 h 306"/>
                <a:gd name="T14" fmla="*/ 266 w 1711"/>
                <a:gd name="T15" fmla="*/ 183 h 306"/>
                <a:gd name="T16" fmla="*/ 301 w 1711"/>
                <a:gd name="T17" fmla="*/ 112 h 306"/>
                <a:gd name="T18" fmla="*/ 337 w 1711"/>
                <a:gd name="T19" fmla="*/ 201 h 306"/>
                <a:gd name="T20" fmla="*/ 369 w 1711"/>
                <a:gd name="T21" fmla="*/ 250 h 306"/>
                <a:gd name="T22" fmla="*/ 405 w 1711"/>
                <a:gd name="T23" fmla="*/ 198 h 306"/>
                <a:gd name="T24" fmla="*/ 440 w 1711"/>
                <a:gd name="T25" fmla="*/ 212 h 306"/>
                <a:gd name="T26" fmla="*/ 472 w 1711"/>
                <a:gd name="T27" fmla="*/ 172 h 306"/>
                <a:gd name="T28" fmla="*/ 508 w 1711"/>
                <a:gd name="T29" fmla="*/ 212 h 306"/>
                <a:gd name="T30" fmla="*/ 544 w 1711"/>
                <a:gd name="T31" fmla="*/ 250 h 306"/>
                <a:gd name="T32" fmla="*/ 575 w 1711"/>
                <a:gd name="T33" fmla="*/ 291 h 306"/>
                <a:gd name="T34" fmla="*/ 611 w 1711"/>
                <a:gd name="T35" fmla="*/ 227 h 306"/>
                <a:gd name="T36" fmla="*/ 647 w 1711"/>
                <a:gd name="T37" fmla="*/ 216 h 306"/>
                <a:gd name="T38" fmla="*/ 679 w 1711"/>
                <a:gd name="T39" fmla="*/ 190 h 306"/>
                <a:gd name="T40" fmla="*/ 714 w 1711"/>
                <a:gd name="T41" fmla="*/ 179 h 306"/>
                <a:gd name="T42" fmla="*/ 750 w 1711"/>
                <a:gd name="T43" fmla="*/ 160 h 306"/>
                <a:gd name="T44" fmla="*/ 782 w 1711"/>
                <a:gd name="T45" fmla="*/ 183 h 306"/>
                <a:gd name="T46" fmla="*/ 817 w 1711"/>
                <a:gd name="T47" fmla="*/ 149 h 306"/>
                <a:gd name="T48" fmla="*/ 853 w 1711"/>
                <a:gd name="T49" fmla="*/ 212 h 306"/>
                <a:gd name="T50" fmla="*/ 885 w 1711"/>
                <a:gd name="T51" fmla="*/ 231 h 306"/>
                <a:gd name="T52" fmla="*/ 921 w 1711"/>
                <a:gd name="T53" fmla="*/ 209 h 306"/>
                <a:gd name="T54" fmla="*/ 952 w 1711"/>
                <a:gd name="T55" fmla="*/ 190 h 306"/>
                <a:gd name="T56" fmla="*/ 988 w 1711"/>
                <a:gd name="T57" fmla="*/ 153 h 306"/>
                <a:gd name="T58" fmla="*/ 1024 w 1711"/>
                <a:gd name="T59" fmla="*/ 257 h 306"/>
                <a:gd name="T60" fmla="*/ 1056 w 1711"/>
                <a:gd name="T61" fmla="*/ 220 h 306"/>
                <a:gd name="T62" fmla="*/ 1091 w 1711"/>
                <a:gd name="T63" fmla="*/ 205 h 306"/>
                <a:gd name="T64" fmla="*/ 1127 w 1711"/>
                <a:gd name="T65" fmla="*/ 194 h 306"/>
                <a:gd name="T66" fmla="*/ 1159 w 1711"/>
                <a:gd name="T67" fmla="*/ 160 h 306"/>
                <a:gd name="T68" fmla="*/ 1195 w 1711"/>
                <a:gd name="T69" fmla="*/ 212 h 306"/>
                <a:gd name="T70" fmla="*/ 1230 w 1711"/>
                <a:gd name="T71" fmla="*/ 257 h 306"/>
                <a:gd name="T72" fmla="*/ 1262 w 1711"/>
                <a:gd name="T73" fmla="*/ 283 h 306"/>
                <a:gd name="T74" fmla="*/ 1298 w 1711"/>
                <a:gd name="T75" fmla="*/ 261 h 306"/>
                <a:gd name="T76" fmla="*/ 1334 w 1711"/>
                <a:gd name="T77" fmla="*/ 261 h 306"/>
                <a:gd name="T78" fmla="*/ 1365 w 1711"/>
                <a:gd name="T79" fmla="*/ 239 h 306"/>
                <a:gd name="T80" fmla="*/ 1401 w 1711"/>
                <a:gd name="T81" fmla="*/ 194 h 306"/>
                <a:gd name="T82" fmla="*/ 1437 w 1711"/>
                <a:gd name="T83" fmla="*/ 153 h 306"/>
                <a:gd name="T84" fmla="*/ 1468 w 1711"/>
                <a:gd name="T85" fmla="*/ 93 h 306"/>
                <a:gd name="T86" fmla="*/ 1504 w 1711"/>
                <a:gd name="T87" fmla="*/ 0 h 306"/>
                <a:gd name="T88" fmla="*/ 1540 w 1711"/>
                <a:gd name="T89" fmla="*/ 172 h 306"/>
                <a:gd name="T90" fmla="*/ 1572 w 1711"/>
                <a:gd name="T91" fmla="*/ 212 h 306"/>
                <a:gd name="T92" fmla="*/ 1607 w 1711"/>
                <a:gd name="T93" fmla="*/ 198 h 306"/>
                <a:gd name="T94" fmla="*/ 1643 w 1711"/>
                <a:gd name="T95" fmla="*/ 265 h 306"/>
                <a:gd name="T96" fmla="*/ 1675 w 1711"/>
                <a:gd name="T97" fmla="*/ 190 h 306"/>
                <a:gd name="T98" fmla="*/ 1711 w 1711"/>
                <a:gd name="T99" fmla="*/ 272 h 3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1"/>
                <a:gd name="T151" fmla="*/ 0 h 306"/>
                <a:gd name="T152" fmla="*/ 1711 w 1711"/>
                <a:gd name="T153" fmla="*/ 306 h 3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1" h="306">
                  <a:moveTo>
                    <a:pt x="0" y="235"/>
                  </a:moveTo>
                  <a:lnTo>
                    <a:pt x="8" y="224"/>
                  </a:lnTo>
                  <a:lnTo>
                    <a:pt x="16" y="242"/>
                  </a:lnTo>
                  <a:lnTo>
                    <a:pt x="28" y="257"/>
                  </a:lnTo>
                  <a:lnTo>
                    <a:pt x="35" y="235"/>
                  </a:lnTo>
                  <a:lnTo>
                    <a:pt x="43" y="239"/>
                  </a:lnTo>
                  <a:lnTo>
                    <a:pt x="51" y="235"/>
                  </a:lnTo>
                  <a:lnTo>
                    <a:pt x="59" y="235"/>
                  </a:lnTo>
                  <a:lnTo>
                    <a:pt x="67" y="242"/>
                  </a:lnTo>
                  <a:lnTo>
                    <a:pt x="79" y="235"/>
                  </a:lnTo>
                  <a:lnTo>
                    <a:pt x="87" y="242"/>
                  </a:lnTo>
                  <a:lnTo>
                    <a:pt x="95" y="224"/>
                  </a:lnTo>
                  <a:lnTo>
                    <a:pt x="103" y="231"/>
                  </a:lnTo>
                  <a:lnTo>
                    <a:pt x="111" y="235"/>
                  </a:lnTo>
                  <a:lnTo>
                    <a:pt x="119" y="231"/>
                  </a:lnTo>
                  <a:lnTo>
                    <a:pt x="131" y="239"/>
                  </a:lnTo>
                  <a:lnTo>
                    <a:pt x="139" y="250"/>
                  </a:lnTo>
                  <a:lnTo>
                    <a:pt x="147" y="220"/>
                  </a:lnTo>
                  <a:lnTo>
                    <a:pt x="155" y="246"/>
                  </a:lnTo>
                  <a:lnTo>
                    <a:pt x="162" y="250"/>
                  </a:lnTo>
                  <a:lnTo>
                    <a:pt x="170" y="239"/>
                  </a:lnTo>
                  <a:lnTo>
                    <a:pt x="182" y="231"/>
                  </a:lnTo>
                  <a:lnTo>
                    <a:pt x="190" y="224"/>
                  </a:lnTo>
                  <a:lnTo>
                    <a:pt x="198" y="235"/>
                  </a:lnTo>
                  <a:lnTo>
                    <a:pt x="206" y="220"/>
                  </a:lnTo>
                  <a:lnTo>
                    <a:pt x="214" y="291"/>
                  </a:lnTo>
                  <a:lnTo>
                    <a:pt x="222" y="257"/>
                  </a:lnTo>
                  <a:lnTo>
                    <a:pt x="234" y="227"/>
                  </a:lnTo>
                  <a:lnTo>
                    <a:pt x="242" y="216"/>
                  </a:lnTo>
                  <a:lnTo>
                    <a:pt x="250" y="201"/>
                  </a:lnTo>
                  <a:lnTo>
                    <a:pt x="258" y="175"/>
                  </a:lnTo>
                  <a:lnTo>
                    <a:pt x="266" y="183"/>
                  </a:lnTo>
                  <a:lnTo>
                    <a:pt x="274" y="190"/>
                  </a:lnTo>
                  <a:lnTo>
                    <a:pt x="286" y="149"/>
                  </a:lnTo>
                  <a:lnTo>
                    <a:pt x="293" y="142"/>
                  </a:lnTo>
                  <a:lnTo>
                    <a:pt x="301" y="112"/>
                  </a:lnTo>
                  <a:lnTo>
                    <a:pt x="309" y="153"/>
                  </a:lnTo>
                  <a:lnTo>
                    <a:pt x="317" y="134"/>
                  </a:lnTo>
                  <a:lnTo>
                    <a:pt x="325" y="205"/>
                  </a:lnTo>
                  <a:lnTo>
                    <a:pt x="337" y="201"/>
                  </a:lnTo>
                  <a:lnTo>
                    <a:pt x="345" y="209"/>
                  </a:lnTo>
                  <a:lnTo>
                    <a:pt x="353" y="246"/>
                  </a:lnTo>
                  <a:lnTo>
                    <a:pt x="361" y="231"/>
                  </a:lnTo>
                  <a:lnTo>
                    <a:pt x="369" y="250"/>
                  </a:lnTo>
                  <a:lnTo>
                    <a:pt x="377" y="227"/>
                  </a:lnTo>
                  <a:lnTo>
                    <a:pt x="389" y="272"/>
                  </a:lnTo>
                  <a:lnTo>
                    <a:pt x="397" y="216"/>
                  </a:lnTo>
                  <a:lnTo>
                    <a:pt x="405" y="198"/>
                  </a:lnTo>
                  <a:lnTo>
                    <a:pt x="413" y="194"/>
                  </a:lnTo>
                  <a:lnTo>
                    <a:pt x="421" y="194"/>
                  </a:lnTo>
                  <a:lnTo>
                    <a:pt x="428" y="198"/>
                  </a:lnTo>
                  <a:lnTo>
                    <a:pt x="440" y="212"/>
                  </a:lnTo>
                  <a:lnTo>
                    <a:pt x="448" y="216"/>
                  </a:lnTo>
                  <a:lnTo>
                    <a:pt x="456" y="220"/>
                  </a:lnTo>
                  <a:lnTo>
                    <a:pt x="464" y="216"/>
                  </a:lnTo>
                  <a:lnTo>
                    <a:pt x="472" y="172"/>
                  </a:lnTo>
                  <a:lnTo>
                    <a:pt x="480" y="179"/>
                  </a:lnTo>
                  <a:lnTo>
                    <a:pt x="492" y="183"/>
                  </a:lnTo>
                  <a:lnTo>
                    <a:pt x="500" y="201"/>
                  </a:lnTo>
                  <a:lnTo>
                    <a:pt x="508" y="212"/>
                  </a:lnTo>
                  <a:lnTo>
                    <a:pt x="516" y="227"/>
                  </a:lnTo>
                  <a:lnTo>
                    <a:pt x="524" y="235"/>
                  </a:lnTo>
                  <a:lnTo>
                    <a:pt x="532" y="224"/>
                  </a:lnTo>
                  <a:lnTo>
                    <a:pt x="544" y="250"/>
                  </a:lnTo>
                  <a:lnTo>
                    <a:pt x="552" y="257"/>
                  </a:lnTo>
                  <a:lnTo>
                    <a:pt x="559" y="306"/>
                  </a:lnTo>
                  <a:lnTo>
                    <a:pt x="567" y="283"/>
                  </a:lnTo>
                  <a:lnTo>
                    <a:pt x="575" y="291"/>
                  </a:lnTo>
                  <a:lnTo>
                    <a:pt x="583" y="287"/>
                  </a:lnTo>
                  <a:lnTo>
                    <a:pt x="595" y="257"/>
                  </a:lnTo>
                  <a:lnTo>
                    <a:pt x="603" y="231"/>
                  </a:lnTo>
                  <a:lnTo>
                    <a:pt x="611" y="227"/>
                  </a:lnTo>
                  <a:lnTo>
                    <a:pt x="619" y="220"/>
                  </a:lnTo>
                  <a:lnTo>
                    <a:pt x="627" y="201"/>
                  </a:lnTo>
                  <a:lnTo>
                    <a:pt x="635" y="209"/>
                  </a:lnTo>
                  <a:lnTo>
                    <a:pt x="647" y="216"/>
                  </a:lnTo>
                  <a:lnTo>
                    <a:pt x="655" y="198"/>
                  </a:lnTo>
                  <a:lnTo>
                    <a:pt x="663" y="216"/>
                  </a:lnTo>
                  <a:lnTo>
                    <a:pt x="671" y="205"/>
                  </a:lnTo>
                  <a:lnTo>
                    <a:pt x="679" y="190"/>
                  </a:lnTo>
                  <a:lnTo>
                    <a:pt x="686" y="209"/>
                  </a:lnTo>
                  <a:lnTo>
                    <a:pt x="698" y="231"/>
                  </a:lnTo>
                  <a:lnTo>
                    <a:pt x="706" y="212"/>
                  </a:lnTo>
                  <a:lnTo>
                    <a:pt x="714" y="179"/>
                  </a:lnTo>
                  <a:lnTo>
                    <a:pt x="722" y="194"/>
                  </a:lnTo>
                  <a:lnTo>
                    <a:pt x="730" y="186"/>
                  </a:lnTo>
                  <a:lnTo>
                    <a:pt x="738" y="164"/>
                  </a:lnTo>
                  <a:lnTo>
                    <a:pt x="750" y="160"/>
                  </a:lnTo>
                  <a:lnTo>
                    <a:pt x="758" y="172"/>
                  </a:lnTo>
                  <a:lnTo>
                    <a:pt x="766" y="179"/>
                  </a:lnTo>
                  <a:lnTo>
                    <a:pt x="774" y="186"/>
                  </a:lnTo>
                  <a:lnTo>
                    <a:pt x="782" y="183"/>
                  </a:lnTo>
                  <a:lnTo>
                    <a:pt x="790" y="201"/>
                  </a:lnTo>
                  <a:lnTo>
                    <a:pt x="802" y="194"/>
                  </a:lnTo>
                  <a:lnTo>
                    <a:pt x="810" y="179"/>
                  </a:lnTo>
                  <a:lnTo>
                    <a:pt x="817" y="149"/>
                  </a:lnTo>
                  <a:lnTo>
                    <a:pt x="825" y="227"/>
                  </a:lnTo>
                  <a:lnTo>
                    <a:pt x="833" y="157"/>
                  </a:lnTo>
                  <a:lnTo>
                    <a:pt x="841" y="198"/>
                  </a:lnTo>
                  <a:lnTo>
                    <a:pt x="853" y="212"/>
                  </a:lnTo>
                  <a:lnTo>
                    <a:pt x="861" y="198"/>
                  </a:lnTo>
                  <a:lnTo>
                    <a:pt x="869" y="261"/>
                  </a:lnTo>
                  <a:lnTo>
                    <a:pt x="877" y="205"/>
                  </a:lnTo>
                  <a:lnTo>
                    <a:pt x="885" y="231"/>
                  </a:lnTo>
                  <a:lnTo>
                    <a:pt x="893" y="209"/>
                  </a:lnTo>
                  <a:lnTo>
                    <a:pt x="901" y="261"/>
                  </a:lnTo>
                  <a:lnTo>
                    <a:pt x="913" y="224"/>
                  </a:lnTo>
                  <a:lnTo>
                    <a:pt x="921" y="209"/>
                  </a:lnTo>
                  <a:lnTo>
                    <a:pt x="929" y="209"/>
                  </a:lnTo>
                  <a:lnTo>
                    <a:pt x="937" y="201"/>
                  </a:lnTo>
                  <a:lnTo>
                    <a:pt x="944" y="194"/>
                  </a:lnTo>
                  <a:lnTo>
                    <a:pt x="952" y="190"/>
                  </a:lnTo>
                  <a:lnTo>
                    <a:pt x="964" y="194"/>
                  </a:lnTo>
                  <a:lnTo>
                    <a:pt x="972" y="186"/>
                  </a:lnTo>
                  <a:lnTo>
                    <a:pt x="980" y="179"/>
                  </a:lnTo>
                  <a:lnTo>
                    <a:pt x="988" y="153"/>
                  </a:lnTo>
                  <a:lnTo>
                    <a:pt x="996" y="224"/>
                  </a:lnTo>
                  <a:lnTo>
                    <a:pt x="1004" y="179"/>
                  </a:lnTo>
                  <a:lnTo>
                    <a:pt x="1016" y="212"/>
                  </a:lnTo>
                  <a:lnTo>
                    <a:pt x="1024" y="257"/>
                  </a:lnTo>
                  <a:lnTo>
                    <a:pt x="1032" y="209"/>
                  </a:lnTo>
                  <a:lnTo>
                    <a:pt x="1040" y="246"/>
                  </a:lnTo>
                  <a:lnTo>
                    <a:pt x="1048" y="216"/>
                  </a:lnTo>
                  <a:lnTo>
                    <a:pt x="1056" y="220"/>
                  </a:lnTo>
                  <a:lnTo>
                    <a:pt x="1068" y="212"/>
                  </a:lnTo>
                  <a:lnTo>
                    <a:pt x="1075" y="276"/>
                  </a:lnTo>
                  <a:lnTo>
                    <a:pt x="1083" y="209"/>
                  </a:lnTo>
                  <a:lnTo>
                    <a:pt x="1091" y="205"/>
                  </a:lnTo>
                  <a:lnTo>
                    <a:pt x="1099" y="194"/>
                  </a:lnTo>
                  <a:lnTo>
                    <a:pt x="1107" y="198"/>
                  </a:lnTo>
                  <a:lnTo>
                    <a:pt x="1119" y="194"/>
                  </a:lnTo>
                  <a:lnTo>
                    <a:pt x="1127" y="194"/>
                  </a:lnTo>
                  <a:lnTo>
                    <a:pt x="1135" y="198"/>
                  </a:lnTo>
                  <a:lnTo>
                    <a:pt x="1143" y="205"/>
                  </a:lnTo>
                  <a:lnTo>
                    <a:pt x="1151" y="194"/>
                  </a:lnTo>
                  <a:lnTo>
                    <a:pt x="1159" y="160"/>
                  </a:lnTo>
                  <a:lnTo>
                    <a:pt x="1171" y="194"/>
                  </a:lnTo>
                  <a:lnTo>
                    <a:pt x="1179" y="164"/>
                  </a:lnTo>
                  <a:lnTo>
                    <a:pt x="1187" y="194"/>
                  </a:lnTo>
                  <a:lnTo>
                    <a:pt x="1195" y="212"/>
                  </a:lnTo>
                  <a:lnTo>
                    <a:pt x="1203" y="201"/>
                  </a:lnTo>
                  <a:lnTo>
                    <a:pt x="1210" y="242"/>
                  </a:lnTo>
                  <a:lnTo>
                    <a:pt x="1222" y="227"/>
                  </a:lnTo>
                  <a:lnTo>
                    <a:pt x="1230" y="257"/>
                  </a:lnTo>
                  <a:lnTo>
                    <a:pt x="1238" y="268"/>
                  </a:lnTo>
                  <a:lnTo>
                    <a:pt x="1246" y="272"/>
                  </a:lnTo>
                  <a:lnTo>
                    <a:pt x="1254" y="268"/>
                  </a:lnTo>
                  <a:lnTo>
                    <a:pt x="1262" y="283"/>
                  </a:lnTo>
                  <a:lnTo>
                    <a:pt x="1274" y="294"/>
                  </a:lnTo>
                  <a:lnTo>
                    <a:pt x="1282" y="306"/>
                  </a:lnTo>
                  <a:lnTo>
                    <a:pt x="1290" y="283"/>
                  </a:lnTo>
                  <a:lnTo>
                    <a:pt x="1298" y="261"/>
                  </a:lnTo>
                  <a:lnTo>
                    <a:pt x="1306" y="235"/>
                  </a:lnTo>
                  <a:lnTo>
                    <a:pt x="1314" y="250"/>
                  </a:lnTo>
                  <a:lnTo>
                    <a:pt x="1326" y="239"/>
                  </a:lnTo>
                  <a:lnTo>
                    <a:pt x="1334" y="261"/>
                  </a:lnTo>
                  <a:lnTo>
                    <a:pt x="1341" y="276"/>
                  </a:lnTo>
                  <a:lnTo>
                    <a:pt x="1349" y="235"/>
                  </a:lnTo>
                  <a:lnTo>
                    <a:pt x="1357" y="253"/>
                  </a:lnTo>
                  <a:lnTo>
                    <a:pt x="1365" y="239"/>
                  </a:lnTo>
                  <a:lnTo>
                    <a:pt x="1377" y="231"/>
                  </a:lnTo>
                  <a:lnTo>
                    <a:pt x="1385" y="194"/>
                  </a:lnTo>
                  <a:lnTo>
                    <a:pt x="1393" y="205"/>
                  </a:lnTo>
                  <a:lnTo>
                    <a:pt x="1401" y="194"/>
                  </a:lnTo>
                  <a:lnTo>
                    <a:pt x="1409" y="186"/>
                  </a:lnTo>
                  <a:lnTo>
                    <a:pt x="1417" y="198"/>
                  </a:lnTo>
                  <a:lnTo>
                    <a:pt x="1429" y="157"/>
                  </a:lnTo>
                  <a:lnTo>
                    <a:pt x="1437" y="153"/>
                  </a:lnTo>
                  <a:lnTo>
                    <a:pt x="1445" y="123"/>
                  </a:lnTo>
                  <a:lnTo>
                    <a:pt x="1453" y="116"/>
                  </a:lnTo>
                  <a:lnTo>
                    <a:pt x="1461" y="112"/>
                  </a:lnTo>
                  <a:lnTo>
                    <a:pt x="1468" y="93"/>
                  </a:lnTo>
                  <a:lnTo>
                    <a:pt x="1480" y="82"/>
                  </a:lnTo>
                  <a:lnTo>
                    <a:pt x="1488" y="105"/>
                  </a:lnTo>
                  <a:lnTo>
                    <a:pt x="1496" y="79"/>
                  </a:lnTo>
                  <a:lnTo>
                    <a:pt x="1504" y="0"/>
                  </a:lnTo>
                  <a:lnTo>
                    <a:pt x="1512" y="71"/>
                  </a:lnTo>
                  <a:lnTo>
                    <a:pt x="1520" y="97"/>
                  </a:lnTo>
                  <a:lnTo>
                    <a:pt x="1532" y="123"/>
                  </a:lnTo>
                  <a:lnTo>
                    <a:pt x="1540" y="172"/>
                  </a:lnTo>
                  <a:lnTo>
                    <a:pt x="1548" y="183"/>
                  </a:lnTo>
                  <a:lnTo>
                    <a:pt x="1556" y="224"/>
                  </a:lnTo>
                  <a:lnTo>
                    <a:pt x="1564" y="209"/>
                  </a:lnTo>
                  <a:lnTo>
                    <a:pt x="1572" y="212"/>
                  </a:lnTo>
                  <a:lnTo>
                    <a:pt x="1584" y="227"/>
                  </a:lnTo>
                  <a:lnTo>
                    <a:pt x="1592" y="216"/>
                  </a:lnTo>
                  <a:lnTo>
                    <a:pt x="1599" y="224"/>
                  </a:lnTo>
                  <a:lnTo>
                    <a:pt x="1607" y="198"/>
                  </a:lnTo>
                  <a:lnTo>
                    <a:pt x="1615" y="239"/>
                  </a:lnTo>
                  <a:lnTo>
                    <a:pt x="1623" y="276"/>
                  </a:lnTo>
                  <a:lnTo>
                    <a:pt x="1635" y="242"/>
                  </a:lnTo>
                  <a:lnTo>
                    <a:pt x="1643" y="265"/>
                  </a:lnTo>
                  <a:lnTo>
                    <a:pt x="1651" y="265"/>
                  </a:lnTo>
                  <a:lnTo>
                    <a:pt x="1659" y="272"/>
                  </a:lnTo>
                  <a:lnTo>
                    <a:pt x="1667" y="272"/>
                  </a:lnTo>
                  <a:lnTo>
                    <a:pt x="1675" y="190"/>
                  </a:lnTo>
                  <a:lnTo>
                    <a:pt x="1687" y="279"/>
                  </a:lnTo>
                  <a:lnTo>
                    <a:pt x="1695" y="268"/>
                  </a:lnTo>
                  <a:lnTo>
                    <a:pt x="1703" y="265"/>
                  </a:lnTo>
                  <a:lnTo>
                    <a:pt x="1711" y="272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180" name="Group 281"/>
          <p:cNvGrpSpPr>
            <a:grpSpLocks/>
          </p:cNvGrpSpPr>
          <p:nvPr/>
        </p:nvGrpSpPr>
        <p:grpSpPr bwMode="auto">
          <a:xfrm>
            <a:off x="3492135" y="1624013"/>
            <a:ext cx="2570163" cy="2178050"/>
            <a:chOff x="2476" y="671"/>
            <a:chExt cx="1830" cy="1372"/>
          </a:xfrm>
        </p:grpSpPr>
        <p:sp>
          <p:nvSpPr>
            <p:cNvPr id="50262" name="Rectangle 210"/>
            <p:cNvSpPr>
              <a:spLocks noChangeArrowheads="1"/>
            </p:cNvSpPr>
            <p:nvPr/>
          </p:nvSpPr>
          <p:spPr bwMode="auto">
            <a:xfrm>
              <a:off x="2536" y="701"/>
              <a:ext cx="1719" cy="126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3" name="Line 211"/>
            <p:cNvSpPr>
              <a:spLocks noChangeShapeType="1"/>
            </p:cNvSpPr>
            <p:nvPr/>
          </p:nvSpPr>
          <p:spPr bwMode="auto">
            <a:xfrm>
              <a:off x="2536" y="701"/>
              <a:ext cx="17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4" name="Freeform 212"/>
            <p:cNvSpPr>
              <a:spLocks/>
            </p:cNvSpPr>
            <p:nvPr/>
          </p:nvSpPr>
          <p:spPr bwMode="auto">
            <a:xfrm>
              <a:off x="2536" y="701"/>
              <a:ext cx="1719" cy="1269"/>
            </a:xfrm>
            <a:custGeom>
              <a:avLst/>
              <a:gdLst>
                <a:gd name="T0" fmla="*/ 0 w 433"/>
                <a:gd name="T1" fmla="*/ 905619 h 341"/>
                <a:gd name="T2" fmla="*/ 1695081 w 433"/>
                <a:gd name="T3" fmla="*/ 905619 h 341"/>
                <a:gd name="T4" fmla="*/ 1695081 w 433"/>
                <a:gd name="T5" fmla="*/ 0 h 341"/>
                <a:gd name="T6" fmla="*/ 0 60000 65536"/>
                <a:gd name="T7" fmla="*/ 0 60000 65536"/>
                <a:gd name="T8" fmla="*/ 0 60000 65536"/>
                <a:gd name="T9" fmla="*/ 0 w 433"/>
                <a:gd name="T10" fmla="*/ 0 h 341"/>
                <a:gd name="T11" fmla="*/ 433 w 433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41">
                  <a:moveTo>
                    <a:pt x="0" y="341"/>
                  </a:moveTo>
                  <a:lnTo>
                    <a:pt x="433" y="341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5" name="Line 213"/>
            <p:cNvSpPr>
              <a:spLocks noChangeShapeType="1"/>
            </p:cNvSpPr>
            <p:nvPr/>
          </p:nvSpPr>
          <p:spPr bwMode="auto">
            <a:xfrm flipV="1">
              <a:off x="2536" y="701"/>
              <a:ext cx="1" cy="1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6" name="Line 214"/>
            <p:cNvSpPr>
              <a:spLocks noChangeShapeType="1"/>
            </p:cNvSpPr>
            <p:nvPr/>
          </p:nvSpPr>
          <p:spPr bwMode="auto">
            <a:xfrm>
              <a:off x="2536" y="1970"/>
              <a:ext cx="17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7" name="Line 215"/>
            <p:cNvSpPr>
              <a:spLocks noChangeShapeType="1"/>
            </p:cNvSpPr>
            <p:nvPr/>
          </p:nvSpPr>
          <p:spPr bwMode="auto">
            <a:xfrm flipV="1">
              <a:off x="2536" y="701"/>
              <a:ext cx="1" cy="1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8" name="Line 216"/>
            <p:cNvSpPr>
              <a:spLocks noChangeShapeType="1"/>
            </p:cNvSpPr>
            <p:nvPr/>
          </p:nvSpPr>
          <p:spPr bwMode="auto">
            <a:xfrm flipV="1">
              <a:off x="2536" y="195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9" name="Line 217"/>
            <p:cNvSpPr>
              <a:spLocks noChangeShapeType="1"/>
            </p:cNvSpPr>
            <p:nvPr/>
          </p:nvSpPr>
          <p:spPr bwMode="auto">
            <a:xfrm>
              <a:off x="2536" y="701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0" name="Rectangle 218"/>
            <p:cNvSpPr>
              <a:spLocks noChangeArrowheads="1"/>
            </p:cNvSpPr>
            <p:nvPr/>
          </p:nvSpPr>
          <p:spPr bwMode="auto">
            <a:xfrm>
              <a:off x="2523" y="1985"/>
              <a:ext cx="3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71" name="Line 219"/>
            <p:cNvSpPr>
              <a:spLocks noChangeShapeType="1"/>
            </p:cNvSpPr>
            <p:nvPr/>
          </p:nvSpPr>
          <p:spPr bwMode="auto">
            <a:xfrm flipV="1">
              <a:off x="2706" y="195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2" name="Line 220"/>
            <p:cNvSpPr>
              <a:spLocks noChangeShapeType="1"/>
            </p:cNvSpPr>
            <p:nvPr/>
          </p:nvSpPr>
          <p:spPr bwMode="auto">
            <a:xfrm>
              <a:off x="2706" y="701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3" name="Rectangle 221"/>
            <p:cNvSpPr>
              <a:spLocks noChangeArrowheads="1"/>
            </p:cNvSpPr>
            <p:nvPr/>
          </p:nvSpPr>
          <p:spPr bwMode="auto">
            <a:xfrm>
              <a:off x="2679" y="1985"/>
              <a:ext cx="6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20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74" name="Line 222"/>
            <p:cNvSpPr>
              <a:spLocks noChangeShapeType="1"/>
            </p:cNvSpPr>
            <p:nvPr/>
          </p:nvSpPr>
          <p:spPr bwMode="auto">
            <a:xfrm flipV="1">
              <a:off x="2881" y="195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5" name="Line 223"/>
            <p:cNvSpPr>
              <a:spLocks noChangeShapeType="1"/>
            </p:cNvSpPr>
            <p:nvPr/>
          </p:nvSpPr>
          <p:spPr bwMode="auto">
            <a:xfrm>
              <a:off x="2881" y="701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6" name="Rectangle 224"/>
            <p:cNvSpPr>
              <a:spLocks noChangeArrowheads="1"/>
            </p:cNvSpPr>
            <p:nvPr/>
          </p:nvSpPr>
          <p:spPr bwMode="auto">
            <a:xfrm>
              <a:off x="2854" y="1985"/>
              <a:ext cx="6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40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77" name="Line 225"/>
            <p:cNvSpPr>
              <a:spLocks noChangeShapeType="1"/>
            </p:cNvSpPr>
            <p:nvPr/>
          </p:nvSpPr>
          <p:spPr bwMode="auto">
            <a:xfrm flipV="1">
              <a:off x="3052" y="195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8" name="Line 226"/>
            <p:cNvSpPr>
              <a:spLocks noChangeShapeType="1"/>
            </p:cNvSpPr>
            <p:nvPr/>
          </p:nvSpPr>
          <p:spPr bwMode="auto">
            <a:xfrm>
              <a:off x="3052" y="701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79" name="Rectangle 227"/>
            <p:cNvSpPr>
              <a:spLocks noChangeArrowheads="1"/>
            </p:cNvSpPr>
            <p:nvPr/>
          </p:nvSpPr>
          <p:spPr bwMode="auto">
            <a:xfrm>
              <a:off x="3024" y="1985"/>
              <a:ext cx="6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60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80" name="Line 228"/>
            <p:cNvSpPr>
              <a:spLocks noChangeShapeType="1"/>
            </p:cNvSpPr>
            <p:nvPr/>
          </p:nvSpPr>
          <p:spPr bwMode="auto">
            <a:xfrm flipV="1">
              <a:off x="3223" y="195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1" name="Line 229"/>
            <p:cNvSpPr>
              <a:spLocks noChangeShapeType="1"/>
            </p:cNvSpPr>
            <p:nvPr/>
          </p:nvSpPr>
          <p:spPr bwMode="auto">
            <a:xfrm>
              <a:off x="3223" y="701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2" name="Rectangle 230"/>
            <p:cNvSpPr>
              <a:spLocks noChangeArrowheads="1"/>
            </p:cNvSpPr>
            <p:nvPr/>
          </p:nvSpPr>
          <p:spPr bwMode="auto">
            <a:xfrm>
              <a:off x="3195" y="1985"/>
              <a:ext cx="6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80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83" name="Line 231"/>
            <p:cNvSpPr>
              <a:spLocks noChangeShapeType="1"/>
            </p:cNvSpPr>
            <p:nvPr/>
          </p:nvSpPr>
          <p:spPr bwMode="auto">
            <a:xfrm flipV="1">
              <a:off x="3397" y="195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4" name="Line 232"/>
            <p:cNvSpPr>
              <a:spLocks noChangeShapeType="1"/>
            </p:cNvSpPr>
            <p:nvPr/>
          </p:nvSpPr>
          <p:spPr bwMode="auto">
            <a:xfrm>
              <a:off x="3397" y="701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5" name="Rectangle 233"/>
            <p:cNvSpPr>
              <a:spLocks noChangeArrowheads="1"/>
            </p:cNvSpPr>
            <p:nvPr/>
          </p:nvSpPr>
          <p:spPr bwMode="auto">
            <a:xfrm>
              <a:off x="3358" y="1985"/>
              <a:ext cx="9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100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86" name="Line 234"/>
            <p:cNvSpPr>
              <a:spLocks noChangeShapeType="1"/>
            </p:cNvSpPr>
            <p:nvPr/>
          </p:nvSpPr>
          <p:spPr bwMode="auto">
            <a:xfrm flipV="1">
              <a:off x="3568" y="195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7" name="Line 235"/>
            <p:cNvSpPr>
              <a:spLocks noChangeShapeType="1"/>
            </p:cNvSpPr>
            <p:nvPr/>
          </p:nvSpPr>
          <p:spPr bwMode="auto">
            <a:xfrm>
              <a:off x="3568" y="701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88" name="Rectangle 236"/>
            <p:cNvSpPr>
              <a:spLocks noChangeArrowheads="1"/>
            </p:cNvSpPr>
            <p:nvPr/>
          </p:nvSpPr>
          <p:spPr bwMode="auto">
            <a:xfrm>
              <a:off x="3528" y="1985"/>
              <a:ext cx="9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120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89" name="Line 237"/>
            <p:cNvSpPr>
              <a:spLocks noChangeShapeType="1"/>
            </p:cNvSpPr>
            <p:nvPr/>
          </p:nvSpPr>
          <p:spPr bwMode="auto">
            <a:xfrm flipV="1">
              <a:off x="3739" y="195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90" name="Line 238"/>
            <p:cNvSpPr>
              <a:spLocks noChangeShapeType="1"/>
            </p:cNvSpPr>
            <p:nvPr/>
          </p:nvSpPr>
          <p:spPr bwMode="auto">
            <a:xfrm>
              <a:off x="3739" y="701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91" name="Rectangle 239"/>
            <p:cNvSpPr>
              <a:spLocks noChangeArrowheads="1"/>
            </p:cNvSpPr>
            <p:nvPr/>
          </p:nvSpPr>
          <p:spPr bwMode="auto">
            <a:xfrm>
              <a:off x="3699" y="1985"/>
              <a:ext cx="9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140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92" name="Line 240"/>
            <p:cNvSpPr>
              <a:spLocks noChangeShapeType="1"/>
            </p:cNvSpPr>
            <p:nvPr/>
          </p:nvSpPr>
          <p:spPr bwMode="auto">
            <a:xfrm flipV="1">
              <a:off x="3909" y="195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93" name="Line 241"/>
            <p:cNvSpPr>
              <a:spLocks noChangeShapeType="1"/>
            </p:cNvSpPr>
            <p:nvPr/>
          </p:nvSpPr>
          <p:spPr bwMode="auto">
            <a:xfrm>
              <a:off x="3909" y="701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94" name="Rectangle 242"/>
            <p:cNvSpPr>
              <a:spLocks noChangeArrowheads="1"/>
            </p:cNvSpPr>
            <p:nvPr/>
          </p:nvSpPr>
          <p:spPr bwMode="auto">
            <a:xfrm>
              <a:off x="3870" y="1985"/>
              <a:ext cx="9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160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95" name="Line 243"/>
            <p:cNvSpPr>
              <a:spLocks noChangeShapeType="1"/>
            </p:cNvSpPr>
            <p:nvPr/>
          </p:nvSpPr>
          <p:spPr bwMode="auto">
            <a:xfrm flipV="1">
              <a:off x="4084" y="195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96" name="Line 244"/>
            <p:cNvSpPr>
              <a:spLocks noChangeShapeType="1"/>
            </p:cNvSpPr>
            <p:nvPr/>
          </p:nvSpPr>
          <p:spPr bwMode="auto">
            <a:xfrm>
              <a:off x="4084" y="701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97" name="Rectangle 245"/>
            <p:cNvSpPr>
              <a:spLocks noChangeArrowheads="1"/>
            </p:cNvSpPr>
            <p:nvPr/>
          </p:nvSpPr>
          <p:spPr bwMode="auto">
            <a:xfrm>
              <a:off x="4044" y="1985"/>
              <a:ext cx="9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180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98" name="Line 246"/>
            <p:cNvSpPr>
              <a:spLocks noChangeShapeType="1"/>
            </p:cNvSpPr>
            <p:nvPr/>
          </p:nvSpPr>
          <p:spPr bwMode="auto">
            <a:xfrm flipV="1">
              <a:off x="4255" y="1955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99" name="Line 247"/>
            <p:cNvSpPr>
              <a:spLocks noChangeShapeType="1"/>
            </p:cNvSpPr>
            <p:nvPr/>
          </p:nvSpPr>
          <p:spPr bwMode="auto">
            <a:xfrm>
              <a:off x="4255" y="701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00" name="Rectangle 248"/>
            <p:cNvSpPr>
              <a:spLocks noChangeArrowheads="1"/>
            </p:cNvSpPr>
            <p:nvPr/>
          </p:nvSpPr>
          <p:spPr bwMode="auto">
            <a:xfrm>
              <a:off x="4215" y="1985"/>
              <a:ext cx="9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200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01" name="Line 249"/>
            <p:cNvSpPr>
              <a:spLocks noChangeShapeType="1"/>
            </p:cNvSpPr>
            <p:nvPr/>
          </p:nvSpPr>
          <p:spPr bwMode="auto">
            <a:xfrm>
              <a:off x="2536" y="197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02" name="Line 250"/>
            <p:cNvSpPr>
              <a:spLocks noChangeShapeType="1"/>
            </p:cNvSpPr>
            <p:nvPr/>
          </p:nvSpPr>
          <p:spPr bwMode="auto">
            <a:xfrm flipH="1">
              <a:off x="4239" y="197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03" name="Rectangle 251"/>
            <p:cNvSpPr>
              <a:spLocks noChangeArrowheads="1"/>
            </p:cNvSpPr>
            <p:nvPr/>
          </p:nvSpPr>
          <p:spPr bwMode="auto">
            <a:xfrm>
              <a:off x="2476" y="1940"/>
              <a:ext cx="4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-3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04" name="Line 252"/>
            <p:cNvSpPr>
              <a:spLocks noChangeShapeType="1"/>
            </p:cNvSpPr>
            <p:nvPr/>
          </p:nvSpPr>
          <p:spPr bwMode="auto">
            <a:xfrm>
              <a:off x="2536" y="181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05" name="Line 253"/>
            <p:cNvSpPr>
              <a:spLocks noChangeShapeType="1"/>
            </p:cNvSpPr>
            <p:nvPr/>
          </p:nvSpPr>
          <p:spPr bwMode="auto">
            <a:xfrm flipH="1">
              <a:off x="4239" y="1810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06" name="Rectangle 254"/>
            <p:cNvSpPr>
              <a:spLocks noChangeArrowheads="1"/>
            </p:cNvSpPr>
            <p:nvPr/>
          </p:nvSpPr>
          <p:spPr bwMode="auto">
            <a:xfrm>
              <a:off x="2476" y="1780"/>
              <a:ext cx="4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-2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07" name="Line 255"/>
            <p:cNvSpPr>
              <a:spLocks noChangeShapeType="1"/>
            </p:cNvSpPr>
            <p:nvPr/>
          </p:nvSpPr>
          <p:spPr bwMode="auto">
            <a:xfrm>
              <a:off x="2536" y="165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08" name="Line 256"/>
            <p:cNvSpPr>
              <a:spLocks noChangeShapeType="1"/>
            </p:cNvSpPr>
            <p:nvPr/>
          </p:nvSpPr>
          <p:spPr bwMode="auto">
            <a:xfrm flipH="1">
              <a:off x="4239" y="165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09" name="Rectangle 257"/>
            <p:cNvSpPr>
              <a:spLocks noChangeArrowheads="1"/>
            </p:cNvSpPr>
            <p:nvPr/>
          </p:nvSpPr>
          <p:spPr bwMode="auto">
            <a:xfrm>
              <a:off x="2476" y="1624"/>
              <a:ext cx="4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-1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10" name="Line 258"/>
            <p:cNvSpPr>
              <a:spLocks noChangeShapeType="1"/>
            </p:cNvSpPr>
            <p:nvPr/>
          </p:nvSpPr>
          <p:spPr bwMode="auto">
            <a:xfrm>
              <a:off x="2536" y="149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11" name="Line 259"/>
            <p:cNvSpPr>
              <a:spLocks noChangeShapeType="1"/>
            </p:cNvSpPr>
            <p:nvPr/>
          </p:nvSpPr>
          <p:spPr bwMode="auto">
            <a:xfrm flipH="1">
              <a:off x="4239" y="1494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12" name="Rectangle 260"/>
            <p:cNvSpPr>
              <a:spLocks noChangeArrowheads="1"/>
            </p:cNvSpPr>
            <p:nvPr/>
          </p:nvSpPr>
          <p:spPr bwMode="auto">
            <a:xfrm>
              <a:off x="2492" y="1464"/>
              <a:ext cx="3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13" name="Line 261"/>
            <p:cNvSpPr>
              <a:spLocks noChangeShapeType="1"/>
            </p:cNvSpPr>
            <p:nvPr/>
          </p:nvSpPr>
          <p:spPr bwMode="auto">
            <a:xfrm>
              <a:off x="2536" y="133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14" name="Line 262"/>
            <p:cNvSpPr>
              <a:spLocks noChangeShapeType="1"/>
            </p:cNvSpPr>
            <p:nvPr/>
          </p:nvSpPr>
          <p:spPr bwMode="auto">
            <a:xfrm flipH="1">
              <a:off x="4239" y="133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15" name="Rectangle 263"/>
            <p:cNvSpPr>
              <a:spLocks noChangeArrowheads="1"/>
            </p:cNvSpPr>
            <p:nvPr/>
          </p:nvSpPr>
          <p:spPr bwMode="auto">
            <a:xfrm>
              <a:off x="2492" y="1308"/>
              <a:ext cx="3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1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16" name="Line 264"/>
            <p:cNvSpPr>
              <a:spLocks noChangeShapeType="1"/>
            </p:cNvSpPr>
            <p:nvPr/>
          </p:nvSpPr>
          <p:spPr bwMode="auto">
            <a:xfrm>
              <a:off x="2536" y="117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17" name="Line 265"/>
            <p:cNvSpPr>
              <a:spLocks noChangeShapeType="1"/>
            </p:cNvSpPr>
            <p:nvPr/>
          </p:nvSpPr>
          <p:spPr bwMode="auto">
            <a:xfrm flipH="1">
              <a:off x="4239" y="117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18" name="Rectangle 266"/>
            <p:cNvSpPr>
              <a:spLocks noChangeArrowheads="1"/>
            </p:cNvSpPr>
            <p:nvPr/>
          </p:nvSpPr>
          <p:spPr bwMode="auto">
            <a:xfrm>
              <a:off x="2492" y="1148"/>
              <a:ext cx="3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2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19" name="Line 267"/>
            <p:cNvSpPr>
              <a:spLocks noChangeShapeType="1"/>
            </p:cNvSpPr>
            <p:nvPr/>
          </p:nvSpPr>
          <p:spPr bwMode="auto">
            <a:xfrm>
              <a:off x="2536" y="101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20" name="Line 268"/>
            <p:cNvSpPr>
              <a:spLocks noChangeShapeType="1"/>
            </p:cNvSpPr>
            <p:nvPr/>
          </p:nvSpPr>
          <p:spPr bwMode="auto">
            <a:xfrm flipH="1">
              <a:off x="4239" y="1017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21" name="Rectangle 269"/>
            <p:cNvSpPr>
              <a:spLocks noChangeArrowheads="1"/>
            </p:cNvSpPr>
            <p:nvPr/>
          </p:nvSpPr>
          <p:spPr bwMode="auto">
            <a:xfrm>
              <a:off x="2492" y="988"/>
              <a:ext cx="3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3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22" name="Line 270"/>
            <p:cNvSpPr>
              <a:spLocks noChangeShapeType="1"/>
            </p:cNvSpPr>
            <p:nvPr/>
          </p:nvSpPr>
          <p:spPr bwMode="auto">
            <a:xfrm>
              <a:off x="2536" y="861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23" name="Line 271"/>
            <p:cNvSpPr>
              <a:spLocks noChangeShapeType="1"/>
            </p:cNvSpPr>
            <p:nvPr/>
          </p:nvSpPr>
          <p:spPr bwMode="auto">
            <a:xfrm flipH="1">
              <a:off x="4239" y="861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24" name="Rectangle 272"/>
            <p:cNvSpPr>
              <a:spLocks noChangeArrowheads="1"/>
            </p:cNvSpPr>
            <p:nvPr/>
          </p:nvSpPr>
          <p:spPr bwMode="auto">
            <a:xfrm>
              <a:off x="2492" y="831"/>
              <a:ext cx="3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4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25" name="Line 273"/>
            <p:cNvSpPr>
              <a:spLocks noChangeShapeType="1"/>
            </p:cNvSpPr>
            <p:nvPr/>
          </p:nvSpPr>
          <p:spPr bwMode="auto">
            <a:xfrm>
              <a:off x="2536" y="701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26" name="Line 274"/>
            <p:cNvSpPr>
              <a:spLocks noChangeShapeType="1"/>
            </p:cNvSpPr>
            <p:nvPr/>
          </p:nvSpPr>
          <p:spPr bwMode="auto">
            <a:xfrm flipH="1">
              <a:off x="4239" y="701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27" name="Rectangle 275"/>
            <p:cNvSpPr>
              <a:spLocks noChangeArrowheads="1"/>
            </p:cNvSpPr>
            <p:nvPr/>
          </p:nvSpPr>
          <p:spPr bwMode="auto">
            <a:xfrm>
              <a:off x="2492" y="671"/>
              <a:ext cx="3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5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328" name="Line 276"/>
            <p:cNvSpPr>
              <a:spLocks noChangeShapeType="1"/>
            </p:cNvSpPr>
            <p:nvPr/>
          </p:nvSpPr>
          <p:spPr bwMode="auto">
            <a:xfrm>
              <a:off x="2536" y="701"/>
              <a:ext cx="17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29" name="Freeform 277"/>
            <p:cNvSpPr>
              <a:spLocks/>
            </p:cNvSpPr>
            <p:nvPr/>
          </p:nvSpPr>
          <p:spPr bwMode="auto">
            <a:xfrm>
              <a:off x="2536" y="701"/>
              <a:ext cx="1719" cy="1269"/>
            </a:xfrm>
            <a:custGeom>
              <a:avLst/>
              <a:gdLst>
                <a:gd name="T0" fmla="*/ 0 w 433"/>
                <a:gd name="T1" fmla="*/ 905619 h 341"/>
                <a:gd name="T2" fmla="*/ 1695081 w 433"/>
                <a:gd name="T3" fmla="*/ 905619 h 341"/>
                <a:gd name="T4" fmla="*/ 1695081 w 433"/>
                <a:gd name="T5" fmla="*/ 0 h 341"/>
                <a:gd name="T6" fmla="*/ 0 60000 65536"/>
                <a:gd name="T7" fmla="*/ 0 60000 65536"/>
                <a:gd name="T8" fmla="*/ 0 60000 65536"/>
                <a:gd name="T9" fmla="*/ 0 w 433"/>
                <a:gd name="T10" fmla="*/ 0 h 341"/>
                <a:gd name="T11" fmla="*/ 433 w 433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41">
                  <a:moveTo>
                    <a:pt x="0" y="341"/>
                  </a:moveTo>
                  <a:lnTo>
                    <a:pt x="433" y="341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30" name="Line 278"/>
            <p:cNvSpPr>
              <a:spLocks noChangeShapeType="1"/>
            </p:cNvSpPr>
            <p:nvPr/>
          </p:nvSpPr>
          <p:spPr bwMode="auto">
            <a:xfrm flipV="1">
              <a:off x="2536" y="701"/>
              <a:ext cx="1" cy="1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31" name="Freeform 279"/>
            <p:cNvSpPr>
              <a:spLocks/>
            </p:cNvSpPr>
            <p:nvPr/>
          </p:nvSpPr>
          <p:spPr bwMode="auto">
            <a:xfrm>
              <a:off x="2544" y="768"/>
              <a:ext cx="1711" cy="1046"/>
            </a:xfrm>
            <a:custGeom>
              <a:avLst/>
              <a:gdLst>
                <a:gd name="T0" fmla="*/ 28 w 1711"/>
                <a:gd name="T1" fmla="*/ 889 h 1046"/>
                <a:gd name="T2" fmla="*/ 59 w 1711"/>
                <a:gd name="T3" fmla="*/ 811 h 1046"/>
                <a:gd name="T4" fmla="*/ 95 w 1711"/>
                <a:gd name="T5" fmla="*/ 763 h 1046"/>
                <a:gd name="T6" fmla="*/ 131 w 1711"/>
                <a:gd name="T7" fmla="*/ 819 h 1046"/>
                <a:gd name="T8" fmla="*/ 162 w 1711"/>
                <a:gd name="T9" fmla="*/ 852 h 1046"/>
                <a:gd name="T10" fmla="*/ 198 w 1711"/>
                <a:gd name="T11" fmla="*/ 808 h 1046"/>
                <a:gd name="T12" fmla="*/ 234 w 1711"/>
                <a:gd name="T13" fmla="*/ 782 h 1046"/>
                <a:gd name="T14" fmla="*/ 266 w 1711"/>
                <a:gd name="T15" fmla="*/ 629 h 1046"/>
                <a:gd name="T16" fmla="*/ 301 w 1711"/>
                <a:gd name="T17" fmla="*/ 383 h 1046"/>
                <a:gd name="T18" fmla="*/ 337 w 1711"/>
                <a:gd name="T19" fmla="*/ 692 h 1046"/>
                <a:gd name="T20" fmla="*/ 369 w 1711"/>
                <a:gd name="T21" fmla="*/ 852 h 1046"/>
                <a:gd name="T22" fmla="*/ 405 w 1711"/>
                <a:gd name="T23" fmla="*/ 681 h 1046"/>
                <a:gd name="T24" fmla="*/ 440 w 1711"/>
                <a:gd name="T25" fmla="*/ 729 h 1046"/>
                <a:gd name="T26" fmla="*/ 472 w 1711"/>
                <a:gd name="T27" fmla="*/ 592 h 1046"/>
                <a:gd name="T28" fmla="*/ 508 w 1711"/>
                <a:gd name="T29" fmla="*/ 729 h 1046"/>
                <a:gd name="T30" fmla="*/ 544 w 1711"/>
                <a:gd name="T31" fmla="*/ 860 h 1046"/>
                <a:gd name="T32" fmla="*/ 575 w 1711"/>
                <a:gd name="T33" fmla="*/ 997 h 1046"/>
                <a:gd name="T34" fmla="*/ 611 w 1711"/>
                <a:gd name="T35" fmla="*/ 774 h 1046"/>
                <a:gd name="T36" fmla="*/ 647 w 1711"/>
                <a:gd name="T37" fmla="*/ 737 h 1046"/>
                <a:gd name="T38" fmla="*/ 679 w 1711"/>
                <a:gd name="T39" fmla="*/ 648 h 1046"/>
                <a:gd name="T40" fmla="*/ 714 w 1711"/>
                <a:gd name="T41" fmla="*/ 610 h 1046"/>
                <a:gd name="T42" fmla="*/ 750 w 1711"/>
                <a:gd name="T43" fmla="*/ 555 h 1046"/>
                <a:gd name="T44" fmla="*/ 782 w 1711"/>
                <a:gd name="T45" fmla="*/ 625 h 1046"/>
                <a:gd name="T46" fmla="*/ 817 w 1711"/>
                <a:gd name="T47" fmla="*/ 514 h 1046"/>
                <a:gd name="T48" fmla="*/ 853 w 1711"/>
                <a:gd name="T49" fmla="*/ 726 h 1046"/>
                <a:gd name="T50" fmla="*/ 885 w 1711"/>
                <a:gd name="T51" fmla="*/ 785 h 1046"/>
                <a:gd name="T52" fmla="*/ 921 w 1711"/>
                <a:gd name="T53" fmla="*/ 718 h 1046"/>
                <a:gd name="T54" fmla="*/ 952 w 1711"/>
                <a:gd name="T55" fmla="*/ 655 h 1046"/>
                <a:gd name="T56" fmla="*/ 988 w 1711"/>
                <a:gd name="T57" fmla="*/ 517 h 1046"/>
                <a:gd name="T58" fmla="*/ 1024 w 1711"/>
                <a:gd name="T59" fmla="*/ 886 h 1046"/>
                <a:gd name="T60" fmla="*/ 1056 w 1711"/>
                <a:gd name="T61" fmla="*/ 756 h 1046"/>
                <a:gd name="T62" fmla="*/ 1091 w 1711"/>
                <a:gd name="T63" fmla="*/ 707 h 1046"/>
                <a:gd name="T64" fmla="*/ 1127 w 1711"/>
                <a:gd name="T65" fmla="*/ 666 h 1046"/>
                <a:gd name="T66" fmla="*/ 1159 w 1711"/>
                <a:gd name="T67" fmla="*/ 543 h 1046"/>
                <a:gd name="T68" fmla="*/ 1195 w 1711"/>
                <a:gd name="T69" fmla="*/ 733 h 1046"/>
                <a:gd name="T70" fmla="*/ 1230 w 1711"/>
                <a:gd name="T71" fmla="*/ 878 h 1046"/>
                <a:gd name="T72" fmla="*/ 1262 w 1711"/>
                <a:gd name="T73" fmla="*/ 975 h 1046"/>
                <a:gd name="T74" fmla="*/ 1298 w 1711"/>
                <a:gd name="T75" fmla="*/ 889 h 1046"/>
                <a:gd name="T76" fmla="*/ 1334 w 1711"/>
                <a:gd name="T77" fmla="*/ 897 h 1046"/>
                <a:gd name="T78" fmla="*/ 1365 w 1711"/>
                <a:gd name="T79" fmla="*/ 819 h 1046"/>
                <a:gd name="T80" fmla="*/ 1401 w 1711"/>
                <a:gd name="T81" fmla="*/ 662 h 1046"/>
                <a:gd name="T82" fmla="*/ 1437 w 1711"/>
                <a:gd name="T83" fmla="*/ 525 h 1046"/>
                <a:gd name="T84" fmla="*/ 1468 w 1711"/>
                <a:gd name="T85" fmla="*/ 313 h 1046"/>
                <a:gd name="T86" fmla="*/ 1504 w 1711"/>
                <a:gd name="T87" fmla="*/ 0 h 1046"/>
                <a:gd name="T88" fmla="*/ 1540 w 1711"/>
                <a:gd name="T89" fmla="*/ 584 h 1046"/>
                <a:gd name="T90" fmla="*/ 1572 w 1711"/>
                <a:gd name="T91" fmla="*/ 729 h 1046"/>
                <a:gd name="T92" fmla="*/ 1607 w 1711"/>
                <a:gd name="T93" fmla="*/ 677 h 1046"/>
                <a:gd name="T94" fmla="*/ 1643 w 1711"/>
                <a:gd name="T95" fmla="*/ 916 h 1046"/>
                <a:gd name="T96" fmla="*/ 1675 w 1711"/>
                <a:gd name="T97" fmla="*/ 655 h 1046"/>
                <a:gd name="T98" fmla="*/ 1711 w 1711"/>
                <a:gd name="T99" fmla="*/ 930 h 10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1"/>
                <a:gd name="T151" fmla="*/ 0 h 1046"/>
                <a:gd name="T152" fmla="*/ 1711 w 1711"/>
                <a:gd name="T153" fmla="*/ 1046 h 10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1" h="1046">
                  <a:moveTo>
                    <a:pt x="0" y="811"/>
                  </a:moveTo>
                  <a:lnTo>
                    <a:pt x="8" y="763"/>
                  </a:lnTo>
                  <a:lnTo>
                    <a:pt x="16" y="837"/>
                  </a:lnTo>
                  <a:lnTo>
                    <a:pt x="28" y="889"/>
                  </a:lnTo>
                  <a:lnTo>
                    <a:pt x="35" y="800"/>
                  </a:lnTo>
                  <a:lnTo>
                    <a:pt x="43" y="819"/>
                  </a:lnTo>
                  <a:lnTo>
                    <a:pt x="51" y="808"/>
                  </a:lnTo>
                  <a:lnTo>
                    <a:pt x="59" y="811"/>
                  </a:lnTo>
                  <a:lnTo>
                    <a:pt x="67" y="837"/>
                  </a:lnTo>
                  <a:lnTo>
                    <a:pt x="79" y="808"/>
                  </a:lnTo>
                  <a:lnTo>
                    <a:pt x="87" y="830"/>
                  </a:lnTo>
                  <a:lnTo>
                    <a:pt x="95" y="763"/>
                  </a:lnTo>
                  <a:lnTo>
                    <a:pt x="103" y="796"/>
                  </a:lnTo>
                  <a:lnTo>
                    <a:pt x="111" y="808"/>
                  </a:lnTo>
                  <a:lnTo>
                    <a:pt x="119" y="796"/>
                  </a:lnTo>
                  <a:lnTo>
                    <a:pt x="131" y="819"/>
                  </a:lnTo>
                  <a:lnTo>
                    <a:pt x="139" y="852"/>
                  </a:lnTo>
                  <a:lnTo>
                    <a:pt x="147" y="756"/>
                  </a:lnTo>
                  <a:lnTo>
                    <a:pt x="155" y="845"/>
                  </a:lnTo>
                  <a:lnTo>
                    <a:pt x="162" y="852"/>
                  </a:lnTo>
                  <a:lnTo>
                    <a:pt x="170" y="823"/>
                  </a:lnTo>
                  <a:lnTo>
                    <a:pt x="182" y="796"/>
                  </a:lnTo>
                  <a:lnTo>
                    <a:pt x="190" y="770"/>
                  </a:lnTo>
                  <a:lnTo>
                    <a:pt x="198" y="808"/>
                  </a:lnTo>
                  <a:lnTo>
                    <a:pt x="206" y="759"/>
                  </a:lnTo>
                  <a:lnTo>
                    <a:pt x="214" y="1001"/>
                  </a:lnTo>
                  <a:lnTo>
                    <a:pt x="222" y="878"/>
                  </a:lnTo>
                  <a:lnTo>
                    <a:pt x="234" y="782"/>
                  </a:lnTo>
                  <a:lnTo>
                    <a:pt x="242" y="741"/>
                  </a:lnTo>
                  <a:lnTo>
                    <a:pt x="250" y="692"/>
                  </a:lnTo>
                  <a:lnTo>
                    <a:pt x="258" y="596"/>
                  </a:lnTo>
                  <a:lnTo>
                    <a:pt x="266" y="629"/>
                  </a:lnTo>
                  <a:lnTo>
                    <a:pt x="274" y="648"/>
                  </a:lnTo>
                  <a:lnTo>
                    <a:pt x="286" y="514"/>
                  </a:lnTo>
                  <a:lnTo>
                    <a:pt x="293" y="488"/>
                  </a:lnTo>
                  <a:lnTo>
                    <a:pt x="301" y="383"/>
                  </a:lnTo>
                  <a:lnTo>
                    <a:pt x="309" y="521"/>
                  </a:lnTo>
                  <a:lnTo>
                    <a:pt x="317" y="462"/>
                  </a:lnTo>
                  <a:lnTo>
                    <a:pt x="325" y="700"/>
                  </a:lnTo>
                  <a:lnTo>
                    <a:pt x="337" y="692"/>
                  </a:lnTo>
                  <a:lnTo>
                    <a:pt x="345" y="718"/>
                  </a:lnTo>
                  <a:lnTo>
                    <a:pt x="353" y="837"/>
                  </a:lnTo>
                  <a:lnTo>
                    <a:pt x="361" y="789"/>
                  </a:lnTo>
                  <a:lnTo>
                    <a:pt x="369" y="852"/>
                  </a:lnTo>
                  <a:lnTo>
                    <a:pt x="377" y="782"/>
                  </a:lnTo>
                  <a:lnTo>
                    <a:pt x="389" y="934"/>
                  </a:lnTo>
                  <a:lnTo>
                    <a:pt x="397" y="741"/>
                  </a:lnTo>
                  <a:lnTo>
                    <a:pt x="405" y="681"/>
                  </a:lnTo>
                  <a:lnTo>
                    <a:pt x="413" y="666"/>
                  </a:lnTo>
                  <a:lnTo>
                    <a:pt x="421" y="662"/>
                  </a:lnTo>
                  <a:lnTo>
                    <a:pt x="428" y="674"/>
                  </a:lnTo>
                  <a:lnTo>
                    <a:pt x="440" y="729"/>
                  </a:lnTo>
                  <a:lnTo>
                    <a:pt x="448" y="744"/>
                  </a:lnTo>
                  <a:lnTo>
                    <a:pt x="456" y="748"/>
                  </a:lnTo>
                  <a:lnTo>
                    <a:pt x="464" y="744"/>
                  </a:lnTo>
                  <a:lnTo>
                    <a:pt x="472" y="592"/>
                  </a:lnTo>
                  <a:lnTo>
                    <a:pt x="480" y="610"/>
                  </a:lnTo>
                  <a:lnTo>
                    <a:pt x="492" y="622"/>
                  </a:lnTo>
                  <a:lnTo>
                    <a:pt x="500" y="692"/>
                  </a:lnTo>
                  <a:lnTo>
                    <a:pt x="508" y="729"/>
                  </a:lnTo>
                  <a:lnTo>
                    <a:pt x="516" y="774"/>
                  </a:lnTo>
                  <a:lnTo>
                    <a:pt x="524" y="811"/>
                  </a:lnTo>
                  <a:lnTo>
                    <a:pt x="532" y="763"/>
                  </a:lnTo>
                  <a:lnTo>
                    <a:pt x="544" y="860"/>
                  </a:lnTo>
                  <a:lnTo>
                    <a:pt x="552" y="889"/>
                  </a:lnTo>
                  <a:lnTo>
                    <a:pt x="559" y="1042"/>
                  </a:lnTo>
                  <a:lnTo>
                    <a:pt x="567" y="968"/>
                  </a:lnTo>
                  <a:lnTo>
                    <a:pt x="575" y="997"/>
                  </a:lnTo>
                  <a:lnTo>
                    <a:pt x="583" y="979"/>
                  </a:lnTo>
                  <a:lnTo>
                    <a:pt x="595" y="886"/>
                  </a:lnTo>
                  <a:lnTo>
                    <a:pt x="603" y="789"/>
                  </a:lnTo>
                  <a:lnTo>
                    <a:pt x="611" y="774"/>
                  </a:lnTo>
                  <a:lnTo>
                    <a:pt x="619" y="748"/>
                  </a:lnTo>
                  <a:lnTo>
                    <a:pt x="627" y="689"/>
                  </a:lnTo>
                  <a:lnTo>
                    <a:pt x="635" y="711"/>
                  </a:lnTo>
                  <a:lnTo>
                    <a:pt x="647" y="737"/>
                  </a:lnTo>
                  <a:lnTo>
                    <a:pt x="655" y="681"/>
                  </a:lnTo>
                  <a:lnTo>
                    <a:pt x="663" y="741"/>
                  </a:lnTo>
                  <a:lnTo>
                    <a:pt x="671" y="700"/>
                  </a:lnTo>
                  <a:lnTo>
                    <a:pt x="679" y="648"/>
                  </a:lnTo>
                  <a:lnTo>
                    <a:pt x="686" y="722"/>
                  </a:lnTo>
                  <a:lnTo>
                    <a:pt x="698" y="785"/>
                  </a:lnTo>
                  <a:lnTo>
                    <a:pt x="706" y="733"/>
                  </a:lnTo>
                  <a:lnTo>
                    <a:pt x="714" y="610"/>
                  </a:lnTo>
                  <a:lnTo>
                    <a:pt x="722" y="662"/>
                  </a:lnTo>
                  <a:lnTo>
                    <a:pt x="730" y="633"/>
                  </a:lnTo>
                  <a:lnTo>
                    <a:pt x="738" y="555"/>
                  </a:lnTo>
                  <a:lnTo>
                    <a:pt x="750" y="555"/>
                  </a:lnTo>
                  <a:lnTo>
                    <a:pt x="758" y="592"/>
                  </a:lnTo>
                  <a:lnTo>
                    <a:pt x="766" y="610"/>
                  </a:lnTo>
                  <a:lnTo>
                    <a:pt x="774" y="644"/>
                  </a:lnTo>
                  <a:lnTo>
                    <a:pt x="782" y="625"/>
                  </a:lnTo>
                  <a:lnTo>
                    <a:pt x="790" y="689"/>
                  </a:lnTo>
                  <a:lnTo>
                    <a:pt x="802" y="662"/>
                  </a:lnTo>
                  <a:lnTo>
                    <a:pt x="810" y="618"/>
                  </a:lnTo>
                  <a:lnTo>
                    <a:pt x="817" y="514"/>
                  </a:lnTo>
                  <a:lnTo>
                    <a:pt x="825" y="785"/>
                  </a:lnTo>
                  <a:lnTo>
                    <a:pt x="833" y="536"/>
                  </a:lnTo>
                  <a:lnTo>
                    <a:pt x="841" y="681"/>
                  </a:lnTo>
                  <a:lnTo>
                    <a:pt x="853" y="726"/>
                  </a:lnTo>
                  <a:lnTo>
                    <a:pt x="861" y="681"/>
                  </a:lnTo>
                  <a:lnTo>
                    <a:pt x="869" y="897"/>
                  </a:lnTo>
                  <a:lnTo>
                    <a:pt x="877" y="700"/>
                  </a:lnTo>
                  <a:lnTo>
                    <a:pt x="885" y="785"/>
                  </a:lnTo>
                  <a:lnTo>
                    <a:pt x="893" y="718"/>
                  </a:lnTo>
                  <a:lnTo>
                    <a:pt x="901" y="889"/>
                  </a:lnTo>
                  <a:lnTo>
                    <a:pt x="913" y="770"/>
                  </a:lnTo>
                  <a:lnTo>
                    <a:pt x="921" y="718"/>
                  </a:lnTo>
                  <a:lnTo>
                    <a:pt x="929" y="711"/>
                  </a:lnTo>
                  <a:lnTo>
                    <a:pt x="937" y="689"/>
                  </a:lnTo>
                  <a:lnTo>
                    <a:pt x="944" y="659"/>
                  </a:lnTo>
                  <a:lnTo>
                    <a:pt x="952" y="655"/>
                  </a:lnTo>
                  <a:lnTo>
                    <a:pt x="964" y="666"/>
                  </a:lnTo>
                  <a:lnTo>
                    <a:pt x="972" y="644"/>
                  </a:lnTo>
                  <a:lnTo>
                    <a:pt x="980" y="614"/>
                  </a:lnTo>
                  <a:lnTo>
                    <a:pt x="988" y="517"/>
                  </a:lnTo>
                  <a:lnTo>
                    <a:pt x="996" y="767"/>
                  </a:lnTo>
                  <a:lnTo>
                    <a:pt x="1004" y="607"/>
                  </a:lnTo>
                  <a:lnTo>
                    <a:pt x="1016" y="729"/>
                  </a:lnTo>
                  <a:lnTo>
                    <a:pt x="1024" y="886"/>
                  </a:lnTo>
                  <a:lnTo>
                    <a:pt x="1032" y="722"/>
                  </a:lnTo>
                  <a:lnTo>
                    <a:pt x="1040" y="845"/>
                  </a:lnTo>
                  <a:lnTo>
                    <a:pt x="1048" y="744"/>
                  </a:lnTo>
                  <a:lnTo>
                    <a:pt x="1056" y="756"/>
                  </a:lnTo>
                  <a:lnTo>
                    <a:pt x="1068" y="722"/>
                  </a:lnTo>
                  <a:lnTo>
                    <a:pt x="1075" y="942"/>
                  </a:lnTo>
                  <a:lnTo>
                    <a:pt x="1083" y="722"/>
                  </a:lnTo>
                  <a:lnTo>
                    <a:pt x="1091" y="707"/>
                  </a:lnTo>
                  <a:lnTo>
                    <a:pt x="1099" y="662"/>
                  </a:lnTo>
                  <a:lnTo>
                    <a:pt x="1107" y="677"/>
                  </a:lnTo>
                  <a:lnTo>
                    <a:pt x="1119" y="666"/>
                  </a:lnTo>
                  <a:lnTo>
                    <a:pt x="1127" y="666"/>
                  </a:lnTo>
                  <a:lnTo>
                    <a:pt x="1135" y="677"/>
                  </a:lnTo>
                  <a:lnTo>
                    <a:pt x="1143" y="696"/>
                  </a:lnTo>
                  <a:lnTo>
                    <a:pt x="1151" y="659"/>
                  </a:lnTo>
                  <a:lnTo>
                    <a:pt x="1159" y="543"/>
                  </a:lnTo>
                  <a:lnTo>
                    <a:pt x="1171" y="670"/>
                  </a:lnTo>
                  <a:lnTo>
                    <a:pt x="1179" y="566"/>
                  </a:lnTo>
                  <a:lnTo>
                    <a:pt x="1187" y="659"/>
                  </a:lnTo>
                  <a:lnTo>
                    <a:pt x="1195" y="733"/>
                  </a:lnTo>
                  <a:lnTo>
                    <a:pt x="1203" y="689"/>
                  </a:lnTo>
                  <a:lnTo>
                    <a:pt x="1210" y="826"/>
                  </a:lnTo>
                  <a:lnTo>
                    <a:pt x="1222" y="785"/>
                  </a:lnTo>
                  <a:lnTo>
                    <a:pt x="1230" y="878"/>
                  </a:lnTo>
                  <a:lnTo>
                    <a:pt x="1238" y="919"/>
                  </a:lnTo>
                  <a:lnTo>
                    <a:pt x="1246" y="938"/>
                  </a:lnTo>
                  <a:lnTo>
                    <a:pt x="1254" y="923"/>
                  </a:lnTo>
                  <a:lnTo>
                    <a:pt x="1262" y="975"/>
                  </a:lnTo>
                  <a:lnTo>
                    <a:pt x="1274" y="1005"/>
                  </a:lnTo>
                  <a:lnTo>
                    <a:pt x="1282" y="1046"/>
                  </a:lnTo>
                  <a:lnTo>
                    <a:pt x="1290" y="968"/>
                  </a:lnTo>
                  <a:lnTo>
                    <a:pt x="1298" y="889"/>
                  </a:lnTo>
                  <a:lnTo>
                    <a:pt x="1306" y="800"/>
                  </a:lnTo>
                  <a:lnTo>
                    <a:pt x="1314" y="852"/>
                  </a:lnTo>
                  <a:lnTo>
                    <a:pt x="1326" y="811"/>
                  </a:lnTo>
                  <a:lnTo>
                    <a:pt x="1334" y="897"/>
                  </a:lnTo>
                  <a:lnTo>
                    <a:pt x="1341" y="949"/>
                  </a:lnTo>
                  <a:lnTo>
                    <a:pt x="1349" y="808"/>
                  </a:lnTo>
                  <a:lnTo>
                    <a:pt x="1357" y="871"/>
                  </a:lnTo>
                  <a:lnTo>
                    <a:pt x="1365" y="819"/>
                  </a:lnTo>
                  <a:lnTo>
                    <a:pt x="1377" y="793"/>
                  </a:lnTo>
                  <a:lnTo>
                    <a:pt x="1385" y="662"/>
                  </a:lnTo>
                  <a:lnTo>
                    <a:pt x="1393" y="703"/>
                  </a:lnTo>
                  <a:lnTo>
                    <a:pt x="1401" y="662"/>
                  </a:lnTo>
                  <a:lnTo>
                    <a:pt x="1409" y="633"/>
                  </a:lnTo>
                  <a:lnTo>
                    <a:pt x="1417" y="674"/>
                  </a:lnTo>
                  <a:lnTo>
                    <a:pt x="1429" y="532"/>
                  </a:lnTo>
                  <a:lnTo>
                    <a:pt x="1437" y="525"/>
                  </a:lnTo>
                  <a:lnTo>
                    <a:pt x="1445" y="421"/>
                  </a:lnTo>
                  <a:lnTo>
                    <a:pt x="1453" y="391"/>
                  </a:lnTo>
                  <a:lnTo>
                    <a:pt x="1461" y="376"/>
                  </a:lnTo>
                  <a:lnTo>
                    <a:pt x="1468" y="313"/>
                  </a:lnTo>
                  <a:lnTo>
                    <a:pt x="1480" y="275"/>
                  </a:lnTo>
                  <a:lnTo>
                    <a:pt x="1488" y="357"/>
                  </a:lnTo>
                  <a:lnTo>
                    <a:pt x="1496" y="268"/>
                  </a:lnTo>
                  <a:lnTo>
                    <a:pt x="1504" y="0"/>
                  </a:lnTo>
                  <a:lnTo>
                    <a:pt x="1512" y="242"/>
                  </a:lnTo>
                  <a:lnTo>
                    <a:pt x="1520" y="328"/>
                  </a:lnTo>
                  <a:lnTo>
                    <a:pt x="1532" y="413"/>
                  </a:lnTo>
                  <a:lnTo>
                    <a:pt x="1540" y="584"/>
                  </a:lnTo>
                  <a:lnTo>
                    <a:pt x="1548" y="625"/>
                  </a:lnTo>
                  <a:lnTo>
                    <a:pt x="1556" y="767"/>
                  </a:lnTo>
                  <a:lnTo>
                    <a:pt x="1564" y="707"/>
                  </a:lnTo>
                  <a:lnTo>
                    <a:pt x="1572" y="729"/>
                  </a:lnTo>
                  <a:lnTo>
                    <a:pt x="1584" y="785"/>
                  </a:lnTo>
                  <a:lnTo>
                    <a:pt x="1592" y="748"/>
                  </a:lnTo>
                  <a:lnTo>
                    <a:pt x="1599" y="770"/>
                  </a:lnTo>
                  <a:lnTo>
                    <a:pt x="1607" y="677"/>
                  </a:lnTo>
                  <a:lnTo>
                    <a:pt x="1615" y="811"/>
                  </a:lnTo>
                  <a:lnTo>
                    <a:pt x="1623" y="942"/>
                  </a:lnTo>
                  <a:lnTo>
                    <a:pt x="1635" y="826"/>
                  </a:lnTo>
                  <a:lnTo>
                    <a:pt x="1643" y="916"/>
                  </a:lnTo>
                  <a:lnTo>
                    <a:pt x="1651" y="912"/>
                  </a:lnTo>
                  <a:lnTo>
                    <a:pt x="1659" y="934"/>
                  </a:lnTo>
                  <a:lnTo>
                    <a:pt x="1667" y="934"/>
                  </a:lnTo>
                  <a:lnTo>
                    <a:pt x="1675" y="655"/>
                  </a:lnTo>
                  <a:lnTo>
                    <a:pt x="1687" y="960"/>
                  </a:lnTo>
                  <a:lnTo>
                    <a:pt x="1695" y="919"/>
                  </a:lnTo>
                  <a:lnTo>
                    <a:pt x="1703" y="904"/>
                  </a:lnTo>
                  <a:lnTo>
                    <a:pt x="1711" y="93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32" name="Freeform 280"/>
            <p:cNvSpPr>
              <a:spLocks/>
            </p:cNvSpPr>
            <p:nvPr/>
          </p:nvSpPr>
          <p:spPr bwMode="auto">
            <a:xfrm>
              <a:off x="2544" y="1174"/>
              <a:ext cx="1711" cy="603"/>
            </a:xfrm>
            <a:custGeom>
              <a:avLst/>
              <a:gdLst>
                <a:gd name="T0" fmla="*/ 28 w 1711"/>
                <a:gd name="T1" fmla="*/ 573 h 603"/>
                <a:gd name="T2" fmla="*/ 59 w 1711"/>
                <a:gd name="T3" fmla="*/ 584 h 603"/>
                <a:gd name="T4" fmla="*/ 95 w 1711"/>
                <a:gd name="T5" fmla="*/ 577 h 603"/>
                <a:gd name="T6" fmla="*/ 131 w 1711"/>
                <a:gd name="T7" fmla="*/ 562 h 603"/>
                <a:gd name="T8" fmla="*/ 162 w 1711"/>
                <a:gd name="T9" fmla="*/ 543 h 603"/>
                <a:gd name="T10" fmla="*/ 198 w 1711"/>
                <a:gd name="T11" fmla="*/ 528 h 603"/>
                <a:gd name="T12" fmla="*/ 234 w 1711"/>
                <a:gd name="T13" fmla="*/ 521 h 603"/>
                <a:gd name="T14" fmla="*/ 266 w 1711"/>
                <a:gd name="T15" fmla="*/ 457 h 603"/>
                <a:gd name="T16" fmla="*/ 301 w 1711"/>
                <a:gd name="T17" fmla="*/ 413 h 603"/>
                <a:gd name="T18" fmla="*/ 337 w 1711"/>
                <a:gd name="T19" fmla="*/ 469 h 603"/>
                <a:gd name="T20" fmla="*/ 369 w 1711"/>
                <a:gd name="T21" fmla="*/ 476 h 603"/>
                <a:gd name="T22" fmla="*/ 405 w 1711"/>
                <a:gd name="T23" fmla="*/ 502 h 603"/>
                <a:gd name="T24" fmla="*/ 440 w 1711"/>
                <a:gd name="T25" fmla="*/ 431 h 603"/>
                <a:gd name="T26" fmla="*/ 472 w 1711"/>
                <a:gd name="T27" fmla="*/ 409 h 603"/>
                <a:gd name="T28" fmla="*/ 508 w 1711"/>
                <a:gd name="T29" fmla="*/ 450 h 603"/>
                <a:gd name="T30" fmla="*/ 544 w 1711"/>
                <a:gd name="T31" fmla="*/ 480 h 603"/>
                <a:gd name="T32" fmla="*/ 575 w 1711"/>
                <a:gd name="T33" fmla="*/ 469 h 603"/>
                <a:gd name="T34" fmla="*/ 611 w 1711"/>
                <a:gd name="T35" fmla="*/ 420 h 603"/>
                <a:gd name="T36" fmla="*/ 647 w 1711"/>
                <a:gd name="T37" fmla="*/ 361 h 603"/>
                <a:gd name="T38" fmla="*/ 679 w 1711"/>
                <a:gd name="T39" fmla="*/ 361 h 603"/>
                <a:gd name="T40" fmla="*/ 714 w 1711"/>
                <a:gd name="T41" fmla="*/ 331 h 603"/>
                <a:gd name="T42" fmla="*/ 750 w 1711"/>
                <a:gd name="T43" fmla="*/ 305 h 603"/>
                <a:gd name="T44" fmla="*/ 782 w 1711"/>
                <a:gd name="T45" fmla="*/ 283 h 603"/>
                <a:gd name="T46" fmla="*/ 817 w 1711"/>
                <a:gd name="T47" fmla="*/ 283 h 603"/>
                <a:gd name="T48" fmla="*/ 853 w 1711"/>
                <a:gd name="T49" fmla="*/ 320 h 603"/>
                <a:gd name="T50" fmla="*/ 885 w 1711"/>
                <a:gd name="T51" fmla="*/ 312 h 603"/>
                <a:gd name="T52" fmla="*/ 921 w 1711"/>
                <a:gd name="T53" fmla="*/ 327 h 603"/>
                <a:gd name="T54" fmla="*/ 952 w 1711"/>
                <a:gd name="T55" fmla="*/ 279 h 603"/>
                <a:gd name="T56" fmla="*/ 988 w 1711"/>
                <a:gd name="T57" fmla="*/ 256 h 603"/>
                <a:gd name="T58" fmla="*/ 1024 w 1711"/>
                <a:gd name="T59" fmla="*/ 283 h 603"/>
                <a:gd name="T60" fmla="*/ 1056 w 1711"/>
                <a:gd name="T61" fmla="*/ 279 h 603"/>
                <a:gd name="T62" fmla="*/ 1091 w 1711"/>
                <a:gd name="T63" fmla="*/ 275 h 603"/>
                <a:gd name="T64" fmla="*/ 1127 w 1711"/>
                <a:gd name="T65" fmla="*/ 230 h 603"/>
                <a:gd name="T66" fmla="*/ 1159 w 1711"/>
                <a:gd name="T67" fmla="*/ 197 h 603"/>
                <a:gd name="T68" fmla="*/ 1195 w 1711"/>
                <a:gd name="T69" fmla="*/ 234 h 603"/>
                <a:gd name="T70" fmla="*/ 1230 w 1711"/>
                <a:gd name="T71" fmla="*/ 260 h 603"/>
                <a:gd name="T72" fmla="*/ 1262 w 1711"/>
                <a:gd name="T73" fmla="*/ 279 h 603"/>
                <a:gd name="T74" fmla="*/ 1298 w 1711"/>
                <a:gd name="T75" fmla="*/ 216 h 603"/>
                <a:gd name="T76" fmla="*/ 1334 w 1711"/>
                <a:gd name="T77" fmla="*/ 190 h 603"/>
                <a:gd name="T78" fmla="*/ 1365 w 1711"/>
                <a:gd name="T79" fmla="*/ 137 h 603"/>
                <a:gd name="T80" fmla="*/ 1401 w 1711"/>
                <a:gd name="T81" fmla="*/ 111 h 603"/>
                <a:gd name="T82" fmla="*/ 1437 w 1711"/>
                <a:gd name="T83" fmla="*/ 67 h 603"/>
                <a:gd name="T84" fmla="*/ 1468 w 1711"/>
                <a:gd name="T85" fmla="*/ 41 h 603"/>
                <a:gd name="T86" fmla="*/ 1504 w 1711"/>
                <a:gd name="T87" fmla="*/ 3 h 603"/>
                <a:gd name="T88" fmla="*/ 1540 w 1711"/>
                <a:gd name="T89" fmla="*/ 74 h 603"/>
                <a:gd name="T90" fmla="*/ 1572 w 1711"/>
                <a:gd name="T91" fmla="*/ 104 h 603"/>
                <a:gd name="T92" fmla="*/ 1607 w 1711"/>
                <a:gd name="T93" fmla="*/ 130 h 603"/>
                <a:gd name="T94" fmla="*/ 1643 w 1711"/>
                <a:gd name="T95" fmla="*/ 149 h 603"/>
                <a:gd name="T96" fmla="*/ 1675 w 1711"/>
                <a:gd name="T97" fmla="*/ 134 h 603"/>
                <a:gd name="T98" fmla="*/ 1711 w 1711"/>
                <a:gd name="T99" fmla="*/ 108 h 6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1"/>
                <a:gd name="T151" fmla="*/ 0 h 603"/>
                <a:gd name="T152" fmla="*/ 1711 w 1711"/>
                <a:gd name="T153" fmla="*/ 603 h 60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1" h="603">
                  <a:moveTo>
                    <a:pt x="0" y="591"/>
                  </a:moveTo>
                  <a:lnTo>
                    <a:pt x="8" y="603"/>
                  </a:lnTo>
                  <a:lnTo>
                    <a:pt x="16" y="584"/>
                  </a:lnTo>
                  <a:lnTo>
                    <a:pt x="28" y="573"/>
                  </a:lnTo>
                  <a:lnTo>
                    <a:pt x="35" y="591"/>
                  </a:lnTo>
                  <a:lnTo>
                    <a:pt x="43" y="580"/>
                  </a:lnTo>
                  <a:lnTo>
                    <a:pt x="51" y="577"/>
                  </a:lnTo>
                  <a:lnTo>
                    <a:pt x="59" y="584"/>
                  </a:lnTo>
                  <a:lnTo>
                    <a:pt x="67" y="573"/>
                  </a:lnTo>
                  <a:lnTo>
                    <a:pt x="79" y="569"/>
                  </a:lnTo>
                  <a:lnTo>
                    <a:pt x="87" y="565"/>
                  </a:lnTo>
                  <a:lnTo>
                    <a:pt x="95" y="577"/>
                  </a:lnTo>
                  <a:lnTo>
                    <a:pt x="103" y="565"/>
                  </a:lnTo>
                  <a:lnTo>
                    <a:pt x="111" y="558"/>
                  </a:lnTo>
                  <a:lnTo>
                    <a:pt x="119" y="558"/>
                  </a:lnTo>
                  <a:lnTo>
                    <a:pt x="131" y="562"/>
                  </a:lnTo>
                  <a:lnTo>
                    <a:pt x="139" y="547"/>
                  </a:lnTo>
                  <a:lnTo>
                    <a:pt x="147" y="562"/>
                  </a:lnTo>
                  <a:lnTo>
                    <a:pt x="155" y="547"/>
                  </a:lnTo>
                  <a:lnTo>
                    <a:pt x="162" y="543"/>
                  </a:lnTo>
                  <a:lnTo>
                    <a:pt x="170" y="536"/>
                  </a:lnTo>
                  <a:lnTo>
                    <a:pt x="182" y="532"/>
                  </a:lnTo>
                  <a:lnTo>
                    <a:pt x="190" y="536"/>
                  </a:lnTo>
                  <a:lnTo>
                    <a:pt x="198" y="528"/>
                  </a:lnTo>
                  <a:lnTo>
                    <a:pt x="206" y="528"/>
                  </a:lnTo>
                  <a:lnTo>
                    <a:pt x="214" y="532"/>
                  </a:lnTo>
                  <a:lnTo>
                    <a:pt x="222" y="532"/>
                  </a:lnTo>
                  <a:lnTo>
                    <a:pt x="234" y="521"/>
                  </a:lnTo>
                  <a:lnTo>
                    <a:pt x="242" y="506"/>
                  </a:lnTo>
                  <a:lnTo>
                    <a:pt x="250" y="487"/>
                  </a:lnTo>
                  <a:lnTo>
                    <a:pt x="258" y="495"/>
                  </a:lnTo>
                  <a:lnTo>
                    <a:pt x="266" y="457"/>
                  </a:lnTo>
                  <a:lnTo>
                    <a:pt x="274" y="450"/>
                  </a:lnTo>
                  <a:lnTo>
                    <a:pt x="286" y="454"/>
                  </a:lnTo>
                  <a:lnTo>
                    <a:pt x="293" y="446"/>
                  </a:lnTo>
                  <a:lnTo>
                    <a:pt x="301" y="413"/>
                  </a:lnTo>
                  <a:lnTo>
                    <a:pt x="309" y="413"/>
                  </a:lnTo>
                  <a:lnTo>
                    <a:pt x="317" y="461"/>
                  </a:lnTo>
                  <a:lnTo>
                    <a:pt x="325" y="446"/>
                  </a:lnTo>
                  <a:lnTo>
                    <a:pt x="337" y="469"/>
                  </a:lnTo>
                  <a:lnTo>
                    <a:pt x="345" y="495"/>
                  </a:lnTo>
                  <a:lnTo>
                    <a:pt x="353" y="483"/>
                  </a:lnTo>
                  <a:lnTo>
                    <a:pt x="361" y="495"/>
                  </a:lnTo>
                  <a:lnTo>
                    <a:pt x="369" y="476"/>
                  </a:lnTo>
                  <a:lnTo>
                    <a:pt x="377" y="480"/>
                  </a:lnTo>
                  <a:lnTo>
                    <a:pt x="389" y="480"/>
                  </a:lnTo>
                  <a:lnTo>
                    <a:pt x="397" y="506"/>
                  </a:lnTo>
                  <a:lnTo>
                    <a:pt x="405" y="502"/>
                  </a:lnTo>
                  <a:lnTo>
                    <a:pt x="413" y="480"/>
                  </a:lnTo>
                  <a:lnTo>
                    <a:pt x="421" y="461"/>
                  </a:lnTo>
                  <a:lnTo>
                    <a:pt x="428" y="450"/>
                  </a:lnTo>
                  <a:lnTo>
                    <a:pt x="440" y="431"/>
                  </a:lnTo>
                  <a:lnTo>
                    <a:pt x="448" y="417"/>
                  </a:lnTo>
                  <a:lnTo>
                    <a:pt x="456" y="409"/>
                  </a:lnTo>
                  <a:lnTo>
                    <a:pt x="464" y="402"/>
                  </a:lnTo>
                  <a:lnTo>
                    <a:pt x="472" y="409"/>
                  </a:lnTo>
                  <a:lnTo>
                    <a:pt x="480" y="417"/>
                  </a:lnTo>
                  <a:lnTo>
                    <a:pt x="492" y="435"/>
                  </a:lnTo>
                  <a:lnTo>
                    <a:pt x="500" y="435"/>
                  </a:lnTo>
                  <a:lnTo>
                    <a:pt x="508" y="450"/>
                  </a:lnTo>
                  <a:lnTo>
                    <a:pt x="516" y="457"/>
                  </a:lnTo>
                  <a:lnTo>
                    <a:pt x="524" y="465"/>
                  </a:lnTo>
                  <a:lnTo>
                    <a:pt x="532" y="483"/>
                  </a:lnTo>
                  <a:lnTo>
                    <a:pt x="544" y="480"/>
                  </a:lnTo>
                  <a:lnTo>
                    <a:pt x="552" y="483"/>
                  </a:lnTo>
                  <a:lnTo>
                    <a:pt x="559" y="498"/>
                  </a:lnTo>
                  <a:lnTo>
                    <a:pt x="567" y="498"/>
                  </a:lnTo>
                  <a:lnTo>
                    <a:pt x="575" y="469"/>
                  </a:lnTo>
                  <a:lnTo>
                    <a:pt x="583" y="443"/>
                  </a:lnTo>
                  <a:lnTo>
                    <a:pt x="595" y="443"/>
                  </a:lnTo>
                  <a:lnTo>
                    <a:pt x="603" y="443"/>
                  </a:lnTo>
                  <a:lnTo>
                    <a:pt x="611" y="420"/>
                  </a:lnTo>
                  <a:lnTo>
                    <a:pt x="619" y="409"/>
                  </a:lnTo>
                  <a:lnTo>
                    <a:pt x="627" y="402"/>
                  </a:lnTo>
                  <a:lnTo>
                    <a:pt x="635" y="379"/>
                  </a:lnTo>
                  <a:lnTo>
                    <a:pt x="647" y="361"/>
                  </a:lnTo>
                  <a:lnTo>
                    <a:pt x="655" y="372"/>
                  </a:lnTo>
                  <a:lnTo>
                    <a:pt x="663" y="357"/>
                  </a:lnTo>
                  <a:lnTo>
                    <a:pt x="671" y="364"/>
                  </a:lnTo>
                  <a:lnTo>
                    <a:pt x="679" y="361"/>
                  </a:lnTo>
                  <a:lnTo>
                    <a:pt x="686" y="342"/>
                  </a:lnTo>
                  <a:lnTo>
                    <a:pt x="698" y="316"/>
                  </a:lnTo>
                  <a:lnTo>
                    <a:pt x="706" y="316"/>
                  </a:lnTo>
                  <a:lnTo>
                    <a:pt x="714" y="331"/>
                  </a:lnTo>
                  <a:lnTo>
                    <a:pt x="722" y="309"/>
                  </a:lnTo>
                  <a:lnTo>
                    <a:pt x="730" y="294"/>
                  </a:lnTo>
                  <a:lnTo>
                    <a:pt x="738" y="305"/>
                  </a:lnTo>
                  <a:lnTo>
                    <a:pt x="750" y="305"/>
                  </a:lnTo>
                  <a:lnTo>
                    <a:pt x="758" y="297"/>
                  </a:lnTo>
                  <a:lnTo>
                    <a:pt x="766" y="294"/>
                  </a:lnTo>
                  <a:lnTo>
                    <a:pt x="774" y="286"/>
                  </a:lnTo>
                  <a:lnTo>
                    <a:pt x="782" y="283"/>
                  </a:lnTo>
                  <a:lnTo>
                    <a:pt x="790" y="275"/>
                  </a:lnTo>
                  <a:lnTo>
                    <a:pt x="802" y="279"/>
                  </a:lnTo>
                  <a:lnTo>
                    <a:pt x="810" y="290"/>
                  </a:lnTo>
                  <a:lnTo>
                    <a:pt x="817" y="283"/>
                  </a:lnTo>
                  <a:lnTo>
                    <a:pt x="825" y="242"/>
                  </a:lnTo>
                  <a:lnTo>
                    <a:pt x="833" y="312"/>
                  </a:lnTo>
                  <a:lnTo>
                    <a:pt x="841" y="305"/>
                  </a:lnTo>
                  <a:lnTo>
                    <a:pt x="853" y="320"/>
                  </a:lnTo>
                  <a:lnTo>
                    <a:pt x="861" y="335"/>
                  </a:lnTo>
                  <a:lnTo>
                    <a:pt x="869" y="301"/>
                  </a:lnTo>
                  <a:lnTo>
                    <a:pt x="877" y="323"/>
                  </a:lnTo>
                  <a:lnTo>
                    <a:pt x="885" y="312"/>
                  </a:lnTo>
                  <a:lnTo>
                    <a:pt x="893" y="320"/>
                  </a:lnTo>
                  <a:lnTo>
                    <a:pt x="901" y="323"/>
                  </a:lnTo>
                  <a:lnTo>
                    <a:pt x="913" y="331"/>
                  </a:lnTo>
                  <a:lnTo>
                    <a:pt x="921" y="327"/>
                  </a:lnTo>
                  <a:lnTo>
                    <a:pt x="929" y="316"/>
                  </a:lnTo>
                  <a:lnTo>
                    <a:pt x="937" y="297"/>
                  </a:lnTo>
                  <a:lnTo>
                    <a:pt x="944" y="286"/>
                  </a:lnTo>
                  <a:lnTo>
                    <a:pt x="952" y="279"/>
                  </a:lnTo>
                  <a:lnTo>
                    <a:pt x="964" y="271"/>
                  </a:lnTo>
                  <a:lnTo>
                    <a:pt x="972" y="275"/>
                  </a:lnTo>
                  <a:lnTo>
                    <a:pt x="980" y="268"/>
                  </a:lnTo>
                  <a:lnTo>
                    <a:pt x="988" y="256"/>
                  </a:lnTo>
                  <a:lnTo>
                    <a:pt x="996" y="234"/>
                  </a:lnTo>
                  <a:lnTo>
                    <a:pt x="1004" y="297"/>
                  </a:lnTo>
                  <a:lnTo>
                    <a:pt x="1016" y="294"/>
                  </a:lnTo>
                  <a:lnTo>
                    <a:pt x="1024" y="283"/>
                  </a:lnTo>
                  <a:lnTo>
                    <a:pt x="1032" y="312"/>
                  </a:lnTo>
                  <a:lnTo>
                    <a:pt x="1040" y="268"/>
                  </a:lnTo>
                  <a:lnTo>
                    <a:pt x="1048" y="275"/>
                  </a:lnTo>
                  <a:lnTo>
                    <a:pt x="1056" y="279"/>
                  </a:lnTo>
                  <a:lnTo>
                    <a:pt x="1068" y="268"/>
                  </a:lnTo>
                  <a:lnTo>
                    <a:pt x="1075" y="256"/>
                  </a:lnTo>
                  <a:lnTo>
                    <a:pt x="1083" y="294"/>
                  </a:lnTo>
                  <a:lnTo>
                    <a:pt x="1091" y="275"/>
                  </a:lnTo>
                  <a:lnTo>
                    <a:pt x="1099" y="271"/>
                  </a:lnTo>
                  <a:lnTo>
                    <a:pt x="1107" y="249"/>
                  </a:lnTo>
                  <a:lnTo>
                    <a:pt x="1119" y="242"/>
                  </a:lnTo>
                  <a:lnTo>
                    <a:pt x="1127" y="230"/>
                  </a:lnTo>
                  <a:lnTo>
                    <a:pt x="1135" y="212"/>
                  </a:lnTo>
                  <a:lnTo>
                    <a:pt x="1143" y="204"/>
                  </a:lnTo>
                  <a:lnTo>
                    <a:pt x="1151" y="208"/>
                  </a:lnTo>
                  <a:lnTo>
                    <a:pt x="1159" y="197"/>
                  </a:lnTo>
                  <a:lnTo>
                    <a:pt x="1171" y="186"/>
                  </a:lnTo>
                  <a:lnTo>
                    <a:pt x="1179" y="227"/>
                  </a:lnTo>
                  <a:lnTo>
                    <a:pt x="1187" y="230"/>
                  </a:lnTo>
                  <a:lnTo>
                    <a:pt x="1195" y="234"/>
                  </a:lnTo>
                  <a:lnTo>
                    <a:pt x="1203" y="256"/>
                  </a:lnTo>
                  <a:lnTo>
                    <a:pt x="1210" y="245"/>
                  </a:lnTo>
                  <a:lnTo>
                    <a:pt x="1222" y="264"/>
                  </a:lnTo>
                  <a:lnTo>
                    <a:pt x="1230" y="260"/>
                  </a:lnTo>
                  <a:lnTo>
                    <a:pt x="1238" y="264"/>
                  </a:lnTo>
                  <a:lnTo>
                    <a:pt x="1246" y="290"/>
                  </a:lnTo>
                  <a:lnTo>
                    <a:pt x="1254" y="297"/>
                  </a:lnTo>
                  <a:lnTo>
                    <a:pt x="1262" y="279"/>
                  </a:lnTo>
                  <a:lnTo>
                    <a:pt x="1274" y="256"/>
                  </a:lnTo>
                  <a:lnTo>
                    <a:pt x="1282" y="234"/>
                  </a:lnTo>
                  <a:lnTo>
                    <a:pt x="1290" y="223"/>
                  </a:lnTo>
                  <a:lnTo>
                    <a:pt x="1298" y="216"/>
                  </a:lnTo>
                  <a:lnTo>
                    <a:pt x="1306" y="230"/>
                  </a:lnTo>
                  <a:lnTo>
                    <a:pt x="1314" y="208"/>
                  </a:lnTo>
                  <a:lnTo>
                    <a:pt x="1326" y="204"/>
                  </a:lnTo>
                  <a:lnTo>
                    <a:pt x="1334" y="190"/>
                  </a:lnTo>
                  <a:lnTo>
                    <a:pt x="1341" y="163"/>
                  </a:lnTo>
                  <a:lnTo>
                    <a:pt x="1349" y="175"/>
                  </a:lnTo>
                  <a:lnTo>
                    <a:pt x="1357" y="163"/>
                  </a:lnTo>
                  <a:lnTo>
                    <a:pt x="1365" y="137"/>
                  </a:lnTo>
                  <a:lnTo>
                    <a:pt x="1377" y="126"/>
                  </a:lnTo>
                  <a:lnTo>
                    <a:pt x="1385" y="137"/>
                  </a:lnTo>
                  <a:lnTo>
                    <a:pt x="1393" y="115"/>
                  </a:lnTo>
                  <a:lnTo>
                    <a:pt x="1401" y="111"/>
                  </a:lnTo>
                  <a:lnTo>
                    <a:pt x="1409" y="104"/>
                  </a:lnTo>
                  <a:lnTo>
                    <a:pt x="1417" y="85"/>
                  </a:lnTo>
                  <a:lnTo>
                    <a:pt x="1429" y="89"/>
                  </a:lnTo>
                  <a:lnTo>
                    <a:pt x="1437" y="67"/>
                  </a:lnTo>
                  <a:lnTo>
                    <a:pt x="1445" y="78"/>
                  </a:lnTo>
                  <a:lnTo>
                    <a:pt x="1453" y="56"/>
                  </a:lnTo>
                  <a:lnTo>
                    <a:pt x="1461" y="37"/>
                  </a:lnTo>
                  <a:lnTo>
                    <a:pt x="1468" y="41"/>
                  </a:lnTo>
                  <a:lnTo>
                    <a:pt x="1480" y="33"/>
                  </a:lnTo>
                  <a:lnTo>
                    <a:pt x="1488" y="7"/>
                  </a:lnTo>
                  <a:lnTo>
                    <a:pt x="1496" y="15"/>
                  </a:lnTo>
                  <a:lnTo>
                    <a:pt x="1504" y="3"/>
                  </a:lnTo>
                  <a:lnTo>
                    <a:pt x="1512" y="0"/>
                  </a:lnTo>
                  <a:lnTo>
                    <a:pt x="1520" y="41"/>
                  </a:lnTo>
                  <a:lnTo>
                    <a:pt x="1532" y="67"/>
                  </a:lnTo>
                  <a:lnTo>
                    <a:pt x="1540" y="74"/>
                  </a:lnTo>
                  <a:lnTo>
                    <a:pt x="1548" y="104"/>
                  </a:lnTo>
                  <a:lnTo>
                    <a:pt x="1556" y="108"/>
                  </a:lnTo>
                  <a:lnTo>
                    <a:pt x="1564" y="115"/>
                  </a:lnTo>
                  <a:lnTo>
                    <a:pt x="1572" y="104"/>
                  </a:lnTo>
                  <a:lnTo>
                    <a:pt x="1584" y="93"/>
                  </a:lnTo>
                  <a:lnTo>
                    <a:pt x="1592" y="100"/>
                  </a:lnTo>
                  <a:lnTo>
                    <a:pt x="1599" y="93"/>
                  </a:lnTo>
                  <a:lnTo>
                    <a:pt x="1607" y="130"/>
                  </a:lnTo>
                  <a:lnTo>
                    <a:pt x="1615" y="123"/>
                  </a:lnTo>
                  <a:lnTo>
                    <a:pt x="1623" y="119"/>
                  </a:lnTo>
                  <a:lnTo>
                    <a:pt x="1635" y="156"/>
                  </a:lnTo>
                  <a:lnTo>
                    <a:pt x="1643" y="149"/>
                  </a:lnTo>
                  <a:lnTo>
                    <a:pt x="1651" y="152"/>
                  </a:lnTo>
                  <a:lnTo>
                    <a:pt x="1659" y="156"/>
                  </a:lnTo>
                  <a:lnTo>
                    <a:pt x="1667" y="152"/>
                  </a:lnTo>
                  <a:lnTo>
                    <a:pt x="1675" y="134"/>
                  </a:lnTo>
                  <a:lnTo>
                    <a:pt x="1687" y="152"/>
                  </a:lnTo>
                  <a:lnTo>
                    <a:pt x="1695" y="141"/>
                  </a:lnTo>
                  <a:lnTo>
                    <a:pt x="1703" y="134"/>
                  </a:lnTo>
                  <a:lnTo>
                    <a:pt x="1711" y="108"/>
                  </a:lnTo>
                </a:path>
              </a:pathLst>
            </a:cu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181" name="Group 355"/>
          <p:cNvGrpSpPr>
            <a:grpSpLocks/>
          </p:cNvGrpSpPr>
          <p:nvPr/>
        </p:nvGrpSpPr>
        <p:grpSpPr bwMode="auto">
          <a:xfrm>
            <a:off x="3606800" y="4256088"/>
            <a:ext cx="2570163" cy="2178050"/>
            <a:chOff x="2476" y="2459"/>
            <a:chExt cx="1830" cy="1372"/>
          </a:xfrm>
        </p:grpSpPr>
        <p:sp>
          <p:nvSpPr>
            <p:cNvPr id="50191" name="Rectangle 284"/>
            <p:cNvSpPr>
              <a:spLocks noChangeArrowheads="1"/>
            </p:cNvSpPr>
            <p:nvPr/>
          </p:nvSpPr>
          <p:spPr bwMode="auto">
            <a:xfrm>
              <a:off x="2536" y="2489"/>
              <a:ext cx="1719" cy="126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2" name="Line 285"/>
            <p:cNvSpPr>
              <a:spLocks noChangeShapeType="1"/>
            </p:cNvSpPr>
            <p:nvPr/>
          </p:nvSpPr>
          <p:spPr bwMode="auto">
            <a:xfrm>
              <a:off x="2536" y="2489"/>
              <a:ext cx="17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3" name="Freeform 286"/>
            <p:cNvSpPr>
              <a:spLocks/>
            </p:cNvSpPr>
            <p:nvPr/>
          </p:nvSpPr>
          <p:spPr bwMode="auto">
            <a:xfrm>
              <a:off x="2536" y="2489"/>
              <a:ext cx="1719" cy="1269"/>
            </a:xfrm>
            <a:custGeom>
              <a:avLst/>
              <a:gdLst>
                <a:gd name="T0" fmla="*/ 0 w 433"/>
                <a:gd name="T1" fmla="*/ 905619 h 341"/>
                <a:gd name="T2" fmla="*/ 1695081 w 433"/>
                <a:gd name="T3" fmla="*/ 905619 h 341"/>
                <a:gd name="T4" fmla="*/ 1695081 w 433"/>
                <a:gd name="T5" fmla="*/ 0 h 341"/>
                <a:gd name="T6" fmla="*/ 0 60000 65536"/>
                <a:gd name="T7" fmla="*/ 0 60000 65536"/>
                <a:gd name="T8" fmla="*/ 0 60000 65536"/>
                <a:gd name="T9" fmla="*/ 0 w 433"/>
                <a:gd name="T10" fmla="*/ 0 h 341"/>
                <a:gd name="T11" fmla="*/ 433 w 433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41">
                  <a:moveTo>
                    <a:pt x="0" y="341"/>
                  </a:moveTo>
                  <a:lnTo>
                    <a:pt x="433" y="341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4" name="Line 287"/>
            <p:cNvSpPr>
              <a:spLocks noChangeShapeType="1"/>
            </p:cNvSpPr>
            <p:nvPr/>
          </p:nvSpPr>
          <p:spPr bwMode="auto">
            <a:xfrm flipV="1">
              <a:off x="2536" y="2489"/>
              <a:ext cx="1" cy="1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5" name="Line 288"/>
            <p:cNvSpPr>
              <a:spLocks noChangeShapeType="1"/>
            </p:cNvSpPr>
            <p:nvPr/>
          </p:nvSpPr>
          <p:spPr bwMode="auto">
            <a:xfrm>
              <a:off x="2536" y="3758"/>
              <a:ext cx="17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6" name="Line 289"/>
            <p:cNvSpPr>
              <a:spLocks noChangeShapeType="1"/>
            </p:cNvSpPr>
            <p:nvPr/>
          </p:nvSpPr>
          <p:spPr bwMode="auto">
            <a:xfrm flipV="1">
              <a:off x="2536" y="2489"/>
              <a:ext cx="1" cy="1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7" name="Line 290"/>
            <p:cNvSpPr>
              <a:spLocks noChangeShapeType="1"/>
            </p:cNvSpPr>
            <p:nvPr/>
          </p:nvSpPr>
          <p:spPr bwMode="auto">
            <a:xfrm flipV="1">
              <a:off x="2536" y="374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8" name="Line 291"/>
            <p:cNvSpPr>
              <a:spLocks noChangeShapeType="1"/>
            </p:cNvSpPr>
            <p:nvPr/>
          </p:nvSpPr>
          <p:spPr bwMode="auto">
            <a:xfrm>
              <a:off x="2536" y="248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9" name="Rectangle 292"/>
            <p:cNvSpPr>
              <a:spLocks noChangeArrowheads="1"/>
            </p:cNvSpPr>
            <p:nvPr/>
          </p:nvSpPr>
          <p:spPr bwMode="auto">
            <a:xfrm>
              <a:off x="2523" y="3773"/>
              <a:ext cx="3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00" name="Line 293"/>
            <p:cNvSpPr>
              <a:spLocks noChangeShapeType="1"/>
            </p:cNvSpPr>
            <p:nvPr/>
          </p:nvSpPr>
          <p:spPr bwMode="auto">
            <a:xfrm flipV="1">
              <a:off x="2706" y="374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01" name="Line 294"/>
            <p:cNvSpPr>
              <a:spLocks noChangeShapeType="1"/>
            </p:cNvSpPr>
            <p:nvPr/>
          </p:nvSpPr>
          <p:spPr bwMode="auto">
            <a:xfrm>
              <a:off x="2706" y="248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02" name="Rectangle 295"/>
            <p:cNvSpPr>
              <a:spLocks noChangeArrowheads="1"/>
            </p:cNvSpPr>
            <p:nvPr/>
          </p:nvSpPr>
          <p:spPr bwMode="auto">
            <a:xfrm>
              <a:off x="2679" y="3773"/>
              <a:ext cx="6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20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03" name="Line 296"/>
            <p:cNvSpPr>
              <a:spLocks noChangeShapeType="1"/>
            </p:cNvSpPr>
            <p:nvPr/>
          </p:nvSpPr>
          <p:spPr bwMode="auto">
            <a:xfrm flipV="1">
              <a:off x="2881" y="374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04" name="Line 297"/>
            <p:cNvSpPr>
              <a:spLocks noChangeShapeType="1"/>
            </p:cNvSpPr>
            <p:nvPr/>
          </p:nvSpPr>
          <p:spPr bwMode="auto">
            <a:xfrm>
              <a:off x="2881" y="248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05" name="Rectangle 298"/>
            <p:cNvSpPr>
              <a:spLocks noChangeArrowheads="1"/>
            </p:cNvSpPr>
            <p:nvPr/>
          </p:nvSpPr>
          <p:spPr bwMode="auto">
            <a:xfrm>
              <a:off x="2854" y="3773"/>
              <a:ext cx="6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40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06" name="Line 299"/>
            <p:cNvSpPr>
              <a:spLocks noChangeShapeType="1"/>
            </p:cNvSpPr>
            <p:nvPr/>
          </p:nvSpPr>
          <p:spPr bwMode="auto">
            <a:xfrm flipV="1">
              <a:off x="3052" y="374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07" name="Line 300"/>
            <p:cNvSpPr>
              <a:spLocks noChangeShapeType="1"/>
            </p:cNvSpPr>
            <p:nvPr/>
          </p:nvSpPr>
          <p:spPr bwMode="auto">
            <a:xfrm>
              <a:off x="3052" y="248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08" name="Rectangle 301"/>
            <p:cNvSpPr>
              <a:spLocks noChangeArrowheads="1"/>
            </p:cNvSpPr>
            <p:nvPr/>
          </p:nvSpPr>
          <p:spPr bwMode="auto">
            <a:xfrm>
              <a:off x="3024" y="3773"/>
              <a:ext cx="6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60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09" name="Line 302"/>
            <p:cNvSpPr>
              <a:spLocks noChangeShapeType="1"/>
            </p:cNvSpPr>
            <p:nvPr/>
          </p:nvSpPr>
          <p:spPr bwMode="auto">
            <a:xfrm flipV="1">
              <a:off x="3223" y="374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0" name="Line 303"/>
            <p:cNvSpPr>
              <a:spLocks noChangeShapeType="1"/>
            </p:cNvSpPr>
            <p:nvPr/>
          </p:nvSpPr>
          <p:spPr bwMode="auto">
            <a:xfrm>
              <a:off x="3223" y="248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1" name="Rectangle 304"/>
            <p:cNvSpPr>
              <a:spLocks noChangeArrowheads="1"/>
            </p:cNvSpPr>
            <p:nvPr/>
          </p:nvSpPr>
          <p:spPr bwMode="auto">
            <a:xfrm>
              <a:off x="3195" y="3773"/>
              <a:ext cx="6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80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12" name="Line 305"/>
            <p:cNvSpPr>
              <a:spLocks noChangeShapeType="1"/>
            </p:cNvSpPr>
            <p:nvPr/>
          </p:nvSpPr>
          <p:spPr bwMode="auto">
            <a:xfrm flipV="1">
              <a:off x="3397" y="374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3" name="Line 306"/>
            <p:cNvSpPr>
              <a:spLocks noChangeShapeType="1"/>
            </p:cNvSpPr>
            <p:nvPr/>
          </p:nvSpPr>
          <p:spPr bwMode="auto">
            <a:xfrm>
              <a:off x="3397" y="248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4" name="Rectangle 307"/>
            <p:cNvSpPr>
              <a:spLocks noChangeArrowheads="1"/>
            </p:cNvSpPr>
            <p:nvPr/>
          </p:nvSpPr>
          <p:spPr bwMode="auto">
            <a:xfrm>
              <a:off x="3358" y="3773"/>
              <a:ext cx="9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100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15" name="Line 308"/>
            <p:cNvSpPr>
              <a:spLocks noChangeShapeType="1"/>
            </p:cNvSpPr>
            <p:nvPr/>
          </p:nvSpPr>
          <p:spPr bwMode="auto">
            <a:xfrm flipV="1">
              <a:off x="3568" y="374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6" name="Line 309"/>
            <p:cNvSpPr>
              <a:spLocks noChangeShapeType="1"/>
            </p:cNvSpPr>
            <p:nvPr/>
          </p:nvSpPr>
          <p:spPr bwMode="auto">
            <a:xfrm>
              <a:off x="3568" y="248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7" name="Rectangle 310"/>
            <p:cNvSpPr>
              <a:spLocks noChangeArrowheads="1"/>
            </p:cNvSpPr>
            <p:nvPr/>
          </p:nvSpPr>
          <p:spPr bwMode="auto">
            <a:xfrm>
              <a:off x="3528" y="3773"/>
              <a:ext cx="9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120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18" name="Line 311"/>
            <p:cNvSpPr>
              <a:spLocks noChangeShapeType="1"/>
            </p:cNvSpPr>
            <p:nvPr/>
          </p:nvSpPr>
          <p:spPr bwMode="auto">
            <a:xfrm flipV="1">
              <a:off x="3739" y="374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19" name="Line 312"/>
            <p:cNvSpPr>
              <a:spLocks noChangeShapeType="1"/>
            </p:cNvSpPr>
            <p:nvPr/>
          </p:nvSpPr>
          <p:spPr bwMode="auto">
            <a:xfrm>
              <a:off x="3739" y="248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0" name="Rectangle 313"/>
            <p:cNvSpPr>
              <a:spLocks noChangeArrowheads="1"/>
            </p:cNvSpPr>
            <p:nvPr/>
          </p:nvSpPr>
          <p:spPr bwMode="auto">
            <a:xfrm>
              <a:off x="3699" y="3773"/>
              <a:ext cx="9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140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21" name="Line 314"/>
            <p:cNvSpPr>
              <a:spLocks noChangeShapeType="1"/>
            </p:cNvSpPr>
            <p:nvPr/>
          </p:nvSpPr>
          <p:spPr bwMode="auto">
            <a:xfrm flipV="1">
              <a:off x="3909" y="374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2" name="Line 315"/>
            <p:cNvSpPr>
              <a:spLocks noChangeShapeType="1"/>
            </p:cNvSpPr>
            <p:nvPr/>
          </p:nvSpPr>
          <p:spPr bwMode="auto">
            <a:xfrm>
              <a:off x="3909" y="248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3" name="Rectangle 316"/>
            <p:cNvSpPr>
              <a:spLocks noChangeArrowheads="1"/>
            </p:cNvSpPr>
            <p:nvPr/>
          </p:nvSpPr>
          <p:spPr bwMode="auto">
            <a:xfrm>
              <a:off x="3870" y="3773"/>
              <a:ext cx="9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160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24" name="Line 317"/>
            <p:cNvSpPr>
              <a:spLocks noChangeShapeType="1"/>
            </p:cNvSpPr>
            <p:nvPr/>
          </p:nvSpPr>
          <p:spPr bwMode="auto">
            <a:xfrm flipV="1">
              <a:off x="4084" y="374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5" name="Line 318"/>
            <p:cNvSpPr>
              <a:spLocks noChangeShapeType="1"/>
            </p:cNvSpPr>
            <p:nvPr/>
          </p:nvSpPr>
          <p:spPr bwMode="auto">
            <a:xfrm>
              <a:off x="4084" y="248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Rectangle 319"/>
            <p:cNvSpPr>
              <a:spLocks noChangeArrowheads="1"/>
            </p:cNvSpPr>
            <p:nvPr/>
          </p:nvSpPr>
          <p:spPr bwMode="auto">
            <a:xfrm>
              <a:off x="4044" y="3773"/>
              <a:ext cx="9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180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27" name="Line 320"/>
            <p:cNvSpPr>
              <a:spLocks noChangeShapeType="1"/>
            </p:cNvSpPr>
            <p:nvPr/>
          </p:nvSpPr>
          <p:spPr bwMode="auto">
            <a:xfrm flipV="1">
              <a:off x="4255" y="3743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Line 321"/>
            <p:cNvSpPr>
              <a:spLocks noChangeShapeType="1"/>
            </p:cNvSpPr>
            <p:nvPr/>
          </p:nvSpPr>
          <p:spPr bwMode="auto">
            <a:xfrm>
              <a:off x="4255" y="2489"/>
              <a:ext cx="1" cy="1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9" name="Rectangle 322"/>
            <p:cNvSpPr>
              <a:spLocks noChangeArrowheads="1"/>
            </p:cNvSpPr>
            <p:nvPr/>
          </p:nvSpPr>
          <p:spPr bwMode="auto">
            <a:xfrm>
              <a:off x="4215" y="3773"/>
              <a:ext cx="9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200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30" name="Line 323"/>
            <p:cNvSpPr>
              <a:spLocks noChangeShapeType="1"/>
            </p:cNvSpPr>
            <p:nvPr/>
          </p:nvSpPr>
          <p:spPr bwMode="auto">
            <a:xfrm>
              <a:off x="2536" y="375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1" name="Line 324"/>
            <p:cNvSpPr>
              <a:spLocks noChangeShapeType="1"/>
            </p:cNvSpPr>
            <p:nvPr/>
          </p:nvSpPr>
          <p:spPr bwMode="auto">
            <a:xfrm flipH="1">
              <a:off x="4239" y="375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2" name="Rectangle 325"/>
            <p:cNvSpPr>
              <a:spLocks noChangeArrowheads="1"/>
            </p:cNvSpPr>
            <p:nvPr/>
          </p:nvSpPr>
          <p:spPr bwMode="auto">
            <a:xfrm>
              <a:off x="2476" y="3728"/>
              <a:ext cx="4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-3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33" name="Line 326"/>
            <p:cNvSpPr>
              <a:spLocks noChangeShapeType="1"/>
            </p:cNvSpPr>
            <p:nvPr/>
          </p:nvSpPr>
          <p:spPr bwMode="auto">
            <a:xfrm>
              <a:off x="2536" y="359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4" name="Line 327"/>
            <p:cNvSpPr>
              <a:spLocks noChangeShapeType="1"/>
            </p:cNvSpPr>
            <p:nvPr/>
          </p:nvSpPr>
          <p:spPr bwMode="auto">
            <a:xfrm flipH="1">
              <a:off x="4239" y="3598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5" name="Rectangle 328"/>
            <p:cNvSpPr>
              <a:spLocks noChangeArrowheads="1"/>
            </p:cNvSpPr>
            <p:nvPr/>
          </p:nvSpPr>
          <p:spPr bwMode="auto">
            <a:xfrm>
              <a:off x="2476" y="3568"/>
              <a:ext cx="4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-2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36" name="Line 329"/>
            <p:cNvSpPr>
              <a:spLocks noChangeShapeType="1"/>
            </p:cNvSpPr>
            <p:nvPr/>
          </p:nvSpPr>
          <p:spPr bwMode="auto">
            <a:xfrm>
              <a:off x="2536" y="344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7" name="Line 330"/>
            <p:cNvSpPr>
              <a:spLocks noChangeShapeType="1"/>
            </p:cNvSpPr>
            <p:nvPr/>
          </p:nvSpPr>
          <p:spPr bwMode="auto">
            <a:xfrm flipH="1">
              <a:off x="4239" y="344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8" name="Rectangle 331"/>
            <p:cNvSpPr>
              <a:spLocks noChangeArrowheads="1"/>
            </p:cNvSpPr>
            <p:nvPr/>
          </p:nvSpPr>
          <p:spPr bwMode="auto">
            <a:xfrm>
              <a:off x="2476" y="3412"/>
              <a:ext cx="4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-1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39" name="Line 332"/>
            <p:cNvSpPr>
              <a:spLocks noChangeShapeType="1"/>
            </p:cNvSpPr>
            <p:nvPr/>
          </p:nvSpPr>
          <p:spPr bwMode="auto">
            <a:xfrm>
              <a:off x="2536" y="328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0" name="Line 333"/>
            <p:cNvSpPr>
              <a:spLocks noChangeShapeType="1"/>
            </p:cNvSpPr>
            <p:nvPr/>
          </p:nvSpPr>
          <p:spPr bwMode="auto">
            <a:xfrm flipH="1">
              <a:off x="4239" y="3282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1" name="Rectangle 334"/>
            <p:cNvSpPr>
              <a:spLocks noChangeArrowheads="1"/>
            </p:cNvSpPr>
            <p:nvPr/>
          </p:nvSpPr>
          <p:spPr bwMode="auto">
            <a:xfrm>
              <a:off x="2492" y="3252"/>
              <a:ext cx="3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42" name="Line 335"/>
            <p:cNvSpPr>
              <a:spLocks noChangeShapeType="1"/>
            </p:cNvSpPr>
            <p:nvPr/>
          </p:nvSpPr>
          <p:spPr bwMode="auto">
            <a:xfrm>
              <a:off x="2536" y="312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3" name="Line 336"/>
            <p:cNvSpPr>
              <a:spLocks noChangeShapeType="1"/>
            </p:cNvSpPr>
            <p:nvPr/>
          </p:nvSpPr>
          <p:spPr bwMode="auto">
            <a:xfrm flipH="1">
              <a:off x="4239" y="312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4" name="Rectangle 337"/>
            <p:cNvSpPr>
              <a:spLocks noChangeArrowheads="1"/>
            </p:cNvSpPr>
            <p:nvPr/>
          </p:nvSpPr>
          <p:spPr bwMode="auto">
            <a:xfrm>
              <a:off x="2492" y="3096"/>
              <a:ext cx="3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1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45" name="Line 338"/>
            <p:cNvSpPr>
              <a:spLocks noChangeShapeType="1"/>
            </p:cNvSpPr>
            <p:nvPr/>
          </p:nvSpPr>
          <p:spPr bwMode="auto">
            <a:xfrm>
              <a:off x="2536" y="296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6" name="Line 339"/>
            <p:cNvSpPr>
              <a:spLocks noChangeShapeType="1"/>
            </p:cNvSpPr>
            <p:nvPr/>
          </p:nvSpPr>
          <p:spPr bwMode="auto">
            <a:xfrm flipH="1">
              <a:off x="4239" y="296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7" name="Rectangle 340"/>
            <p:cNvSpPr>
              <a:spLocks noChangeArrowheads="1"/>
            </p:cNvSpPr>
            <p:nvPr/>
          </p:nvSpPr>
          <p:spPr bwMode="auto">
            <a:xfrm>
              <a:off x="2492" y="2936"/>
              <a:ext cx="3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2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48" name="Line 341"/>
            <p:cNvSpPr>
              <a:spLocks noChangeShapeType="1"/>
            </p:cNvSpPr>
            <p:nvPr/>
          </p:nvSpPr>
          <p:spPr bwMode="auto">
            <a:xfrm>
              <a:off x="2536" y="280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49" name="Line 342"/>
            <p:cNvSpPr>
              <a:spLocks noChangeShapeType="1"/>
            </p:cNvSpPr>
            <p:nvPr/>
          </p:nvSpPr>
          <p:spPr bwMode="auto">
            <a:xfrm flipH="1">
              <a:off x="4239" y="2805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50" name="Rectangle 343"/>
            <p:cNvSpPr>
              <a:spLocks noChangeArrowheads="1"/>
            </p:cNvSpPr>
            <p:nvPr/>
          </p:nvSpPr>
          <p:spPr bwMode="auto">
            <a:xfrm>
              <a:off x="2492" y="2776"/>
              <a:ext cx="3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3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51" name="Line 344"/>
            <p:cNvSpPr>
              <a:spLocks noChangeShapeType="1"/>
            </p:cNvSpPr>
            <p:nvPr/>
          </p:nvSpPr>
          <p:spPr bwMode="auto">
            <a:xfrm>
              <a:off x="2536" y="264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52" name="Line 345"/>
            <p:cNvSpPr>
              <a:spLocks noChangeShapeType="1"/>
            </p:cNvSpPr>
            <p:nvPr/>
          </p:nvSpPr>
          <p:spPr bwMode="auto">
            <a:xfrm flipH="1">
              <a:off x="4239" y="264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53" name="Rectangle 346"/>
            <p:cNvSpPr>
              <a:spLocks noChangeArrowheads="1"/>
            </p:cNvSpPr>
            <p:nvPr/>
          </p:nvSpPr>
          <p:spPr bwMode="auto">
            <a:xfrm>
              <a:off x="2492" y="2619"/>
              <a:ext cx="3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4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54" name="Line 347"/>
            <p:cNvSpPr>
              <a:spLocks noChangeShapeType="1"/>
            </p:cNvSpPr>
            <p:nvPr/>
          </p:nvSpPr>
          <p:spPr bwMode="auto">
            <a:xfrm>
              <a:off x="2536" y="248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55" name="Line 348"/>
            <p:cNvSpPr>
              <a:spLocks noChangeShapeType="1"/>
            </p:cNvSpPr>
            <p:nvPr/>
          </p:nvSpPr>
          <p:spPr bwMode="auto">
            <a:xfrm flipH="1">
              <a:off x="4239" y="2489"/>
              <a:ext cx="1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56" name="Rectangle 349"/>
            <p:cNvSpPr>
              <a:spLocks noChangeArrowheads="1"/>
            </p:cNvSpPr>
            <p:nvPr/>
          </p:nvSpPr>
          <p:spPr bwMode="auto">
            <a:xfrm>
              <a:off x="2492" y="2459"/>
              <a:ext cx="3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-112" charset="0"/>
                </a:rPr>
                <a:t>5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0257" name="Line 350"/>
            <p:cNvSpPr>
              <a:spLocks noChangeShapeType="1"/>
            </p:cNvSpPr>
            <p:nvPr/>
          </p:nvSpPr>
          <p:spPr bwMode="auto">
            <a:xfrm>
              <a:off x="2536" y="2489"/>
              <a:ext cx="17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58" name="Freeform 351"/>
            <p:cNvSpPr>
              <a:spLocks/>
            </p:cNvSpPr>
            <p:nvPr/>
          </p:nvSpPr>
          <p:spPr bwMode="auto">
            <a:xfrm>
              <a:off x="2536" y="2489"/>
              <a:ext cx="1719" cy="1269"/>
            </a:xfrm>
            <a:custGeom>
              <a:avLst/>
              <a:gdLst>
                <a:gd name="T0" fmla="*/ 0 w 433"/>
                <a:gd name="T1" fmla="*/ 905619 h 341"/>
                <a:gd name="T2" fmla="*/ 1695081 w 433"/>
                <a:gd name="T3" fmla="*/ 905619 h 341"/>
                <a:gd name="T4" fmla="*/ 1695081 w 433"/>
                <a:gd name="T5" fmla="*/ 0 h 341"/>
                <a:gd name="T6" fmla="*/ 0 60000 65536"/>
                <a:gd name="T7" fmla="*/ 0 60000 65536"/>
                <a:gd name="T8" fmla="*/ 0 60000 65536"/>
                <a:gd name="T9" fmla="*/ 0 w 433"/>
                <a:gd name="T10" fmla="*/ 0 h 341"/>
                <a:gd name="T11" fmla="*/ 433 w 433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41">
                  <a:moveTo>
                    <a:pt x="0" y="341"/>
                  </a:moveTo>
                  <a:lnTo>
                    <a:pt x="433" y="341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59" name="Line 352"/>
            <p:cNvSpPr>
              <a:spLocks noChangeShapeType="1"/>
            </p:cNvSpPr>
            <p:nvPr/>
          </p:nvSpPr>
          <p:spPr bwMode="auto">
            <a:xfrm flipV="1">
              <a:off x="2536" y="2489"/>
              <a:ext cx="1" cy="12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0" name="Freeform 353"/>
            <p:cNvSpPr>
              <a:spLocks/>
            </p:cNvSpPr>
            <p:nvPr/>
          </p:nvSpPr>
          <p:spPr bwMode="auto">
            <a:xfrm>
              <a:off x="2544" y="2556"/>
              <a:ext cx="1711" cy="1046"/>
            </a:xfrm>
            <a:custGeom>
              <a:avLst/>
              <a:gdLst>
                <a:gd name="T0" fmla="*/ 28 w 1711"/>
                <a:gd name="T1" fmla="*/ 889 h 1046"/>
                <a:gd name="T2" fmla="*/ 59 w 1711"/>
                <a:gd name="T3" fmla="*/ 811 h 1046"/>
                <a:gd name="T4" fmla="*/ 95 w 1711"/>
                <a:gd name="T5" fmla="*/ 763 h 1046"/>
                <a:gd name="T6" fmla="*/ 131 w 1711"/>
                <a:gd name="T7" fmla="*/ 819 h 1046"/>
                <a:gd name="T8" fmla="*/ 162 w 1711"/>
                <a:gd name="T9" fmla="*/ 852 h 1046"/>
                <a:gd name="T10" fmla="*/ 198 w 1711"/>
                <a:gd name="T11" fmla="*/ 808 h 1046"/>
                <a:gd name="T12" fmla="*/ 234 w 1711"/>
                <a:gd name="T13" fmla="*/ 782 h 1046"/>
                <a:gd name="T14" fmla="*/ 266 w 1711"/>
                <a:gd name="T15" fmla="*/ 629 h 1046"/>
                <a:gd name="T16" fmla="*/ 301 w 1711"/>
                <a:gd name="T17" fmla="*/ 383 h 1046"/>
                <a:gd name="T18" fmla="*/ 337 w 1711"/>
                <a:gd name="T19" fmla="*/ 692 h 1046"/>
                <a:gd name="T20" fmla="*/ 369 w 1711"/>
                <a:gd name="T21" fmla="*/ 852 h 1046"/>
                <a:gd name="T22" fmla="*/ 405 w 1711"/>
                <a:gd name="T23" fmla="*/ 681 h 1046"/>
                <a:gd name="T24" fmla="*/ 440 w 1711"/>
                <a:gd name="T25" fmla="*/ 729 h 1046"/>
                <a:gd name="T26" fmla="*/ 472 w 1711"/>
                <a:gd name="T27" fmla="*/ 592 h 1046"/>
                <a:gd name="T28" fmla="*/ 508 w 1711"/>
                <a:gd name="T29" fmla="*/ 729 h 1046"/>
                <a:gd name="T30" fmla="*/ 544 w 1711"/>
                <a:gd name="T31" fmla="*/ 860 h 1046"/>
                <a:gd name="T32" fmla="*/ 575 w 1711"/>
                <a:gd name="T33" fmla="*/ 997 h 1046"/>
                <a:gd name="T34" fmla="*/ 611 w 1711"/>
                <a:gd name="T35" fmla="*/ 774 h 1046"/>
                <a:gd name="T36" fmla="*/ 647 w 1711"/>
                <a:gd name="T37" fmla="*/ 737 h 1046"/>
                <a:gd name="T38" fmla="*/ 679 w 1711"/>
                <a:gd name="T39" fmla="*/ 648 h 1046"/>
                <a:gd name="T40" fmla="*/ 714 w 1711"/>
                <a:gd name="T41" fmla="*/ 610 h 1046"/>
                <a:gd name="T42" fmla="*/ 750 w 1711"/>
                <a:gd name="T43" fmla="*/ 555 h 1046"/>
                <a:gd name="T44" fmla="*/ 782 w 1711"/>
                <a:gd name="T45" fmla="*/ 625 h 1046"/>
                <a:gd name="T46" fmla="*/ 817 w 1711"/>
                <a:gd name="T47" fmla="*/ 514 h 1046"/>
                <a:gd name="T48" fmla="*/ 853 w 1711"/>
                <a:gd name="T49" fmla="*/ 726 h 1046"/>
                <a:gd name="T50" fmla="*/ 885 w 1711"/>
                <a:gd name="T51" fmla="*/ 785 h 1046"/>
                <a:gd name="T52" fmla="*/ 921 w 1711"/>
                <a:gd name="T53" fmla="*/ 718 h 1046"/>
                <a:gd name="T54" fmla="*/ 952 w 1711"/>
                <a:gd name="T55" fmla="*/ 655 h 1046"/>
                <a:gd name="T56" fmla="*/ 988 w 1711"/>
                <a:gd name="T57" fmla="*/ 517 h 1046"/>
                <a:gd name="T58" fmla="*/ 1024 w 1711"/>
                <a:gd name="T59" fmla="*/ 886 h 1046"/>
                <a:gd name="T60" fmla="*/ 1056 w 1711"/>
                <a:gd name="T61" fmla="*/ 756 h 1046"/>
                <a:gd name="T62" fmla="*/ 1091 w 1711"/>
                <a:gd name="T63" fmla="*/ 707 h 1046"/>
                <a:gd name="T64" fmla="*/ 1127 w 1711"/>
                <a:gd name="T65" fmla="*/ 666 h 1046"/>
                <a:gd name="T66" fmla="*/ 1159 w 1711"/>
                <a:gd name="T67" fmla="*/ 543 h 1046"/>
                <a:gd name="T68" fmla="*/ 1195 w 1711"/>
                <a:gd name="T69" fmla="*/ 733 h 1046"/>
                <a:gd name="T70" fmla="*/ 1230 w 1711"/>
                <a:gd name="T71" fmla="*/ 878 h 1046"/>
                <a:gd name="T72" fmla="*/ 1262 w 1711"/>
                <a:gd name="T73" fmla="*/ 975 h 1046"/>
                <a:gd name="T74" fmla="*/ 1298 w 1711"/>
                <a:gd name="T75" fmla="*/ 889 h 1046"/>
                <a:gd name="T76" fmla="*/ 1334 w 1711"/>
                <a:gd name="T77" fmla="*/ 897 h 1046"/>
                <a:gd name="T78" fmla="*/ 1365 w 1711"/>
                <a:gd name="T79" fmla="*/ 819 h 1046"/>
                <a:gd name="T80" fmla="*/ 1401 w 1711"/>
                <a:gd name="T81" fmla="*/ 662 h 1046"/>
                <a:gd name="T82" fmla="*/ 1437 w 1711"/>
                <a:gd name="T83" fmla="*/ 525 h 1046"/>
                <a:gd name="T84" fmla="*/ 1468 w 1711"/>
                <a:gd name="T85" fmla="*/ 313 h 1046"/>
                <a:gd name="T86" fmla="*/ 1504 w 1711"/>
                <a:gd name="T87" fmla="*/ 0 h 1046"/>
                <a:gd name="T88" fmla="*/ 1540 w 1711"/>
                <a:gd name="T89" fmla="*/ 584 h 1046"/>
                <a:gd name="T90" fmla="*/ 1572 w 1711"/>
                <a:gd name="T91" fmla="*/ 729 h 1046"/>
                <a:gd name="T92" fmla="*/ 1607 w 1711"/>
                <a:gd name="T93" fmla="*/ 677 h 1046"/>
                <a:gd name="T94" fmla="*/ 1643 w 1711"/>
                <a:gd name="T95" fmla="*/ 916 h 1046"/>
                <a:gd name="T96" fmla="*/ 1675 w 1711"/>
                <a:gd name="T97" fmla="*/ 655 h 1046"/>
                <a:gd name="T98" fmla="*/ 1711 w 1711"/>
                <a:gd name="T99" fmla="*/ 930 h 10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1"/>
                <a:gd name="T151" fmla="*/ 0 h 1046"/>
                <a:gd name="T152" fmla="*/ 1711 w 1711"/>
                <a:gd name="T153" fmla="*/ 1046 h 10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1" h="1046">
                  <a:moveTo>
                    <a:pt x="0" y="811"/>
                  </a:moveTo>
                  <a:lnTo>
                    <a:pt x="8" y="763"/>
                  </a:lnTo>
                  <a:lnTo>
                    <a:pt x="16" y="837"/>
                  </a:lnTo>
                  <a:lnTo>
                    <a:pt x="28" y="889"/>
                  </a:lnTo>
                  <a:lnTo>
                    <a:pt x="35" y="800"/>
                  </a:lnTo>
                  <a:lnTo>
                    <a:pt x="43" y="819"/>
                  </a:lnTo>
                  <a:lnTo>
                    <a:pt x="51" y="808"/>
                  </a:lnTo>
                  <a:lnTo>
                    <a:pt x="59" y="811"/>
                  </a:lnTo>
                  <a:lnTo>
                    <a:pt x="67" y="837"/>
                  </a:lnTo>
                  <a:lnTo>
                    <a:pt x="79" y="808"/>
                  </a:lnTo>
                  <a:lnTo>
                    <a:pt x="87" y="830"/>
                  </a:lnTo>
                  <a:lnTo>
                    <a:pt x="95" y="763"/>
                  </a:lnTo>
                  <a:lnTo>
                    <a:pt x="103" y="796"/>
                  </a:lnTo>
                  <a:lnTo>
                    <a:pt x="111" y="808"/>
                  </a:lnTo>
                  <a:lnTo>
                    <a:pt x="119" y="796"/>
                  </a:lnTo>
                  <a:lnTo>
                    <a:pt x="131" y="819"/>
                  </a:lnTo>
                  <a:lnTo>
                    <a:pt x="139" y="852"/>
                  </a:lnTo>
                  <a:lnTo>
                    <a:pt x="147" y="756"/>
                  </a:lnTo>
                  <a:lnTo>
                    <a:pt x="155" y="845"/>
                  </a:lnTo>
                  <a:lnTo>
                    <a:pt x="162" y="852"/>
                  </a:lnTo>
                  <a:lnTo>
                    <a:pt x="170" y="823"/>
                  </a:lnTo>
                  <a:lnTo>
                    <a:pt x="182" y="796"/>
                  </a:lnTo>
                  <a:lnTo>
                    <a:pt x="190" y="770"/>
                  </a:lnTo>
                  <a:lnTo>
                    <a:pt x="198" y="808"/>
                  </a:lnTo>
                  <a:lnTo>
                    <a:pt x="206" y="759"/>
                  </a:lnTo>
                  <a:lnTo>
                    <a:pt x="214" y="1001"/>
                  </a:lnTo>
                  <a:lnTo>
                    <a:pt x="222" y="878"/>
                  </a:lnTo>
                  <a:lnTo>
                    <a:pt x="234" y="782"/>
                  </a:lnTo>
                  <a:lnTo>
                    <a:pt x="242" y="741"/>
                  </a:lnTo>
                  <a:lnTo>
                    <a:pt x="250" y="692"/>
                  </a:lnTo>
                  <a:lnTo>
                    <a:pt x="258" y="596"/>
                  </a:lnTo>
                  <a:lnTo>
                    <a:pt x="266" y="629"/>
                  </a:lnTo>
                  <a:lnTo>
                    <a:pt x="274" y="648"/>
                  </a:lnTo>
                  <a:lnTo>
                    <a:pt x="286" y="514"/>
                  </a:lnTo>
                  <a:lnTo>
                    <a:pt x="293" y="488"/>
                  </a:lnTo>
                  <a:lnTo>
                    <a:pt x="301" y="383"/>
                  </a:lnTo>
                  <a:lnTo>
                    <a:pt x="309" y="521"/>
                  </a:lnTo>
                  <a:lnTo>
                    <a:pt x="317" y="462"/>
                  </a:lnTo>
                  <a:lnTo>
                    <a:pt x="325" y="700"/>
                  </a:lnTo>
                  <a:lnTo>
                    <a:pt x="337" y="692"/>
                  </a:lnTo>
                  <a:lnTo>
                    <a:pt x="345" y="718"/>
                  </a:lnTo>
                  <a:lnTo>
                    <a:pt x="353" y="837"/>
                  </a:lnTo>
                  <a:lnTo>
                    <a:pt x="361" y="789"/>
                  </a:lnTo>
                  <a:lnTo>
                    <a:pt x="369" y="852"/>
                  </a:lnTo>
                  <a:lnTo>
                    <a:pt x="377" y="782"/>
                  </a:lnTo>
                  <a:lnTo>
                    <a:pt x="389" y="934"/>
                  </a:lnTo>
                  <a:lnTo>
                    <a:pt x="397" y="741"/>
                  </a:lnTo>
                  <a:lnTo>
                    <a:pt x="405" y="681"/>
                  </a:lnTo>
                  <a:lnTo>
                    <a:pt x="413" y="666"/>
                  </a:lnTo>
                  <a:lnTo>
                    <a:pt x="421" y="662"/>
                  </a:lnTo>
                  <a:lnTo>
                    <a:pt x="428" y="674"/>
                  </a:lnTo>
                  <a:lnTo>
                    <a:pt x="440" y="729"/>
                  </a:lnTo>
                  <a:lnTo>
                    <a:pt x="448" y="744"/>
                  </a:lnTo>
                  <a:lnTo>
                    <a:pt x="456" y="748"/>
                  </a:lnTo>
                  <a:lnTo>
                    <a:pt x="464" y="744"/>
                  </a:lnTo>
                  <a:lnTo>
                    <a:pt x="472" y="592"/>
                  </a:lnTo>
                  <a:lnTo>
                    <a:pt x="480" y="610"/>
                  </a:lnTo>
                  <a:lnTo>
                    <a:pt x="492" y="622"/>
                  </a:lnTo>
                  <a:lnTo>
                    <a:pt x="500" y="692"/>
                  </a:lnTo>
                  <a:lnTo>
                    <a:pt x="508" y="729"/>
                  </a:lnTo>
                  <a:lnTo>
                    <a:pt x="516" y="774"/>
                  </a:lnTo>
                  <a:lnTo>
                    <a:pt x="524" y="811"/>
                  </a:lnTo>
                  <a:lnTo>
                    <a:pt x="532" y="763"/>
                  </a:lnTo>
                  <a:lnTo>
                    <a:pt x="544" y="860"/>
                  </a:lnTo>
                  <a:lnTo>
                    <a:pt x="552" y="889"/>
                  </a:lnTo>
                  <a:lnTo>
                    <a:pt x="559" y="1042"/>
                  </a:lnTo>
                  <a:lnTo>
                    <a:pt x="567" y="968"/>
                  </a:lnTo>
                  <a:lnTo>
                    <a:pt x="575" y="997"/>
                  </a:lnTo>
                  <a:lnTo>
                    <a:pt x="583" y="979"/>
                  </a:lnTo>
                  <a:lnTo>
                    <a:pt x="595" y="886"/>
                  </a:lnTo>
                  <a:lnTo>
                    <a:pt x="603" y="789"/>
                  </a:lnTo>
                  <a:lnTo>
                    <a:pt x="611" y="774"/>
                  </a:lnTo>
                  <a:lnTo>
                    <a:pt x="619" y="748"/>
                  </a:lnTo>
                  <a:lnTo>
                    <a:pt x="627" y="689"/>
                  </a:lnTo>
                  <a:lnTo>
                    <a:pt x="635" y="711"/>
                  </a:lnTo>
                  <a:lnTo>
                    <a:pt x="647" y="737"/>
                  </a:lnTo>
                  <a:lnTo>
                    <a:pt x="655" y="681"/>
                  </a:lnTo>
                  <a:lnTo>
                    <a:pt x="663" y="741"/>
                  </a:lnTo>
                  <a:lnTo>
                    <a:pt x="671" y="700"/>
                  </a:lnTo>
                  <a:lnTo>
                    <a:pt x="679" y="648"/>
                  </a:lnTo>
                  <a:lnTo>
                    <a:pt x="686" y="722"/>
                  </a:lnTo>
                  <a:lnTo>
                    <a:pt x="698" y="785"/>
                  </a:lnTo>
                  <a:lnTo>
                    <a:pt x="706" y="733"/>
                  </a:lnTo>
                  <a:lnTo>
                    <a:pt x="714" y="610"/>
                  </a:lnTo>
                  <a:lnTo>
                    <a:pt x="722" y="662"/>
                  </a:lnTo>
                  <a:lnTo>
                    <a:pt x="730" y="633"/>
                  </a:lnTo>
                  <a:lnTo>
                    <a:pt x="738" y="555"/>
                  </a:lnTo>
                  <a:lnTo>
                    <a:pt x="750" y="555"/>
                  </a:lnTo>
                  <a:lnTo>
                    <a:pt x="758" y="592"/>
                  </a:lnTo>
                  <a:lnTo>
                    <a:pt x="766" y="610"/>
                  </a:lnTo>
                  <a:lnTo>
                    <a:pt x="774" y="644"/>
                  </a:lnTo>
                  <a:lnTo>
                    <a:pt x="782" y="625"/>
                  </a:lnTo>
                  <a:lnTo>
                    <a:pt x="790" y="689"/>
                  </a:lnTo>
                  <a:lnTo>
                    <a:pt x="802" y="662"/>
                  </a:lnTo>
                  <a:lnTo>
                    <a:pt x="810" y="618"/>
                  </a:lnTo>
                  <a:lnTo>
                    <a:pt x="817" y="514"/>
                  </a:lnTo>
                  <a:lnTo>
                    <a:pt x="825" y="785"/>
                  </a:lnTo>
                  <a:lnTo>
                    <a:pt x="833" y="536"/>
                  </a:lnTo>
                  <a:lnTo>
                    <a:pt x="841" y="681"/>
                  </a:lnTo>
                  <a:lnTo>
                    <a:pt x="853" y="726"/>
                  </a:lnTo>
                  <a:lnTo>
                    <a:pt x="861" y="681"/>
                  </a:lnTo>
                  <a:lnTo>
                    <a:pt x="869" y="897"/>
                  </a:lnTo>
                  <a:lnTo>
                    <a:pt x="877" y="700"/>
                  </a:lnTo>
                  <a:lnTo>
                    <a:pt x="885" y="785"/>
                  </a:lnTo>
                  <a:lnTo>
                    <a:pt x="893" y="718"/>
                  </a:lnTo>
                  <a:lnTo>
                    <a:pt x="901" y="889"/>
                  </a:lnTo>
                  <a:lnTo>
                    <a:pt x="913" y="770"/>
                  </a:lnTo>
                  <a:lnTo>
                    <a:pt x="921" y="718"/>
                  </a:lnTo>
                  <a:lnTo>
                    <a:pt x="929" y="711"/>
                  </a:lnTo>
                  <a:lnTo>
                    <a:pt x="937" y="689"/>
                  </a:lnTo>
                  <a:lnTo>
                    <a:pt x="944" y="659"/>
                  </a:lnTo>
                  <a:lnTo>
                    <a:pt x="952" y="655"/>
                  </a:lnTo>
                  <a:lnTo>
                    <a:pt x="964" y="666"/>
                  </a:lnTo>
                  <a:lnTo>
                    <a:pt x="972" y="644"/>
                  </a:lnTo>
                  <a:lnTo>
                    <a:pt x="980" y="614"/>
                  </a:lnTo>
                  <a:lnTo>
                    <a:pt x="988" y="517"/>
                  </a:lnTo>
                  <a:lnTo>
                    <a:pt x="996" y="767"/>
                  </a:lnTo>
                  <a:lnTo>
                    <a:pt x="1004" y="607"/>
                  </a:lnTo>
                  <a:lnTo>
                    <a:pt x="1016" y="729"/>
                  </a:lnTo>
                  <a:lnTo>
                    <a:pt x="1024" y="886"/>
                  </a:lnTo>
                  <a:lnTo>
                    <a:pt x="1032" y="722"/>
                  </a:lnTo>
                  <a:lnTo>
                    <a:pt x="1040" y="845"/>
                  </a:lnTo>
                  <a:lnTo>
                    <a:pt x="1048" y="744"/>
                  </a:lnTo>
                  <a:lnTo>
                    <a:pt x="1056" y="756"/>
                  </a:lnTo>
                  <a:lnTo>
                    <a:pt x="1068" y="722"/>
                  </a:lnTo>
                  <a:lnTo>
                    <a:pt x="1075" y="942"/>
                  </a:lnTo>
                  <a:lnTo>
                    <a:pt x="1083" y="722"/>
                  </a:lnTo>
                  <a:lnTo>
                    <a:pt x="1091" y="707"/>
                  </a:lnTo>
                  <a:lnTo>
                    <a:pt x="1099" y="662"/>
                  </a:lnTo>
                  <a:lnTo>
                    <a:pt x="1107" y="677"/>
                  </a:lnTo>
                  <a:lnTo>
                    <a:pt x="1119" y="666"/>
                  </a:lnTo>
                  <a:lnTo>
                    <a:pt x="1127" y="666"/>
                  </a:lnTo>
                  <a:lnTo>
                    <a:pt x="1135" y="677"/>
                  </a:lnTo>
                  <a:lnTo>
                    <a:pt x="1143" y="696"/>
                  </a:lnTo>
                  <a:lnTo>
                    <a:pt x="1151" y="659"/>
                  </a:lnTo>
                  <a:lnTo>
                    <a:pt x="1159" y="543"/>
                  </a:lnTo>
                  <a:lnTo>
                    <a:pt x="1171" y="670"/>
                  </a:lnTo>
                  <a:lnTo>
                    <a:pt x="1179" y="566"/>
                  </a:lnTo>
                  <a:lnTo>
                    <a:pt x="1187" y="659"/>
                  </a:lnTo>
                  <a:lnTo>
                    <a:pt x="1195" y="733"/>
                  </a:lnTo>
                  <a:lnTo>
                    <a:pt x="1203" y="689"/>
                  </a:lnTo>
                  <a:lnTo>
                    <a:pt x="1210" y="826"/>
                  </a:lnTo>
                  <a:lnTo>
                    <a:pt x="1222" y="785"/>
                  </a:lnTo>
                  <a:lnTo>
                    <a:pt x="1230" y="878"/>
                  </a:lnTo>
                  <a:lnTo>
                    <a:pt x="1238" y="919"/>
                  </a:lnTo>
                  <a:lnTo>
                    <a:pt x="1246" y="938"/>
                  </a:lnTo>
                  <a:lnTo>
                    <a:pt x="1254" y="923"/>
                  </a:lnTo>
                  <a:lnTo>
                    <a:pt x="1262" y="975"/>
                  </a:lnTo>
                  <a:lnTo>
                    <a:pt x="1274" y="1005"/>
                  </a:lnTo>
                  <a:lnTo>
                    <a:pt x="1282" y="1046"/>
                  </a:lnTo>
                  <a:lnTo>
                    <a:pt x="1290" y="968"/>
                  </a:lnTo>
                  <a:lnTo>
                    <a:pt x="1298" y="889"/>
                  </a:lnTo>
                  <a:lnTo>
                    <a:pt x="1306" y="800"/>
                  </a:lnTo>
                  <a:lnTo>
                    <a:pt x="1314" y="852"/>
                  </a:lnTo>
                  <a:lnTo>
                    <a:pt x="1326" y="811"/>
                  </a:lnTo>
                  <a:lnTo>
                    <a:pt x="1334" y="897"/>
                  </a:lnTo>
                  <a:lnTo>
                    <a:pt x="1341" y="949"/>
                  </a:lnTo>
                  <a:lnTo>
                    <a:pt x="1349" y="808"/>
                  </a:lnTo>
                  <a:lnTo>
                    <a:pt x="1357" y="871"/>
                  </a:lnTo>
                  <a:lnTo>
                    <a:pt x="1365" y="819"/>
                  </a:lnTo>
                  <a:lnTo>
                    <a:pt x="1377" y="793"/>
                  </a:lnTo>
                  <a:lnTo>
                    <a:pt x="1385" y="662"/>
                  </a:lnTo>
                  <a:lnTo>
                    <a:pt x="1393" y="703"/>
                  </a:lnTo>
                  <a:lnTo>
                    <a:pt x="1401" y="662"/>
                  </a:lnTo>
                  <a:lnTo>
                    <a:pt x="1409" y="633"/>
                  </a:lnTo>
                  <a:lnTo>
                    <a:pt x="1417" y="674"/>
                  </a:lnTo>
                  <a:lnTo>
                    <a:pt x="1429" y="532"/>
                  </a:lnTo>
                  <a:lnTo>
                    <a:pt x="1437" y="525"/>
                  </a:lnTo>
                  <a:lnTo>
                    <a:pt x="1445" y="421"/>
                  </a:lnTo>
                  <a:lnTo>
                    <a:pt x="1453" y="391"/>
                  </a:lnTo>
                  <a:lnTo>
                    <a:pt x="1461" y="376"/>
                  </a:lnTo>
                  <a:lnTo>
                    <a:pt x="1468" y="313"/>
                  </a:lnTo>
                  <a:lnTo>
                    <a:pt x="1480" y="275"/>
                  </a:lnTo>
                  <a:lnTo>
                    <a:pt x="1488" y="357"/>
                  </a:lnTo>
                  <a:lnTo>
                    <a:pt x="1496" y="268"/>
                  </a:lnTo>
                  <a:lnTo>
                    <a:pt x="1504" y="0"/>
                  </a:lnTo>
                  <a:lnTo>
                    <a:pt x="1512" y="242"/>
                  </a:lnTo>
                  <a:lnTo>
                    <a:pt x="1520" y="328"/>
                  </a:lnTo>
                  <a:lnTo>
                    <a:pt x="1532" y="413"/>
                  </a:lnTo>
                  <a:lnTo>
                    <a:pt x="1540" y="584"/>
                  </a:lnTo>
                  <a:lnTo>
                    <a:pt x="1548" y="625"/>
                  </a:lnTo>
                  <a:lnTo>
                    <a:pt x="1556" y="767"/>
                  </a:lnTo>
                  <a:lnTo>
                    <a:pt x="1564" y="707"/>
                  </a:lnTo>
                  <a:lnTo>
                    <a:pt x="1572" y="729"/>
                  </a:lnTo>
                  <a:lnTo>
                    <a:pt x="1584" y="785"/>
                  </a:lnTo>
                  <a:lnTo>
                    <a:pt x="1592" y="748"/>
                  </a:lnTo>
                  <a:lnTo>
                    <a:pt x="1599" y="770"/>
                  </a:lnTo>
                  <a:lnTo>
                    <a:pt x="1607" y="677"/>
                  </a:lnTo>
                  <a:lnTo>
                    <a:pt x="1615" y="811"/>
                  </a:lnTo>
                  <a:lnTo>
                    <a:pt x="1623" y="942"/>
                  </a:lnTo>
                  <a:lnTo>
                    <a:pt x="1635" y="826"/>
                  </a:lnTo>
                  <a:lnTo>
                    <a:pt x="1643" y="916"/>
                  </a:lnTo>
                  <a:lnTo>
                    <a:pt x="1651" y="912"/>
                  </a:lnTo>
                  <a:lnTo>
                    <a:pt x="1659" y="934"/>
                  </a:lnTo>
                  <a:lnTo>
                    <a:pt x="1667" y="934"/>
                  </a:lnTo>
                  <a:lnTo>
                    <a:pt x="1675" y="655"/>
                  </a:lnTo>
                  <a:lnTo>
                    <a:pt x="1687" y="960"/>
                  </a:lnTo>
                  <a:lnTo>
                    <a:pt x="1695" y="919"/>
                  </a:lnTo>
                  <a:lnTo>
                    <a:pt x="1703" y="904"/>
                  </a:lnTo>
                  <a:lnTo>
                    <a:pt x="1711" y="93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61" name="Freeform 354"/>
            <p:cNvSpPr>
              <a:spLocks/>
            </p:cNvSpPr>
            <p:nvPr/>
          </p:nvSpPr>
          <p:spPr bwMode="auto">
            <a:xfrm>
              <a:off x="2544" y="2906"/>
              <a:ext cx="1711" cy="759"/>
            </a:xfrm>
            <a:custGeom>
              <a:avLst/>
              <a:gdLst>
                <a:gd name="T0" fmla="*/ 28 w 1711"/>
                <a:gd name="T1" fmla="*/ 312 h 759"/>
                <a:gd name="T2" fmla="*/ 59 w 1711"/>
                <a:gd name="T3" fmla="*/ 387 h 759"/>
                <a:gd name="T4" fmla="*/ 95 w 1711"/>
                <a:gd name="T5" fmla="*/ 406 h 759"/>
                <a:gd name="T6" fmla="*/ 131 w 1711"/>
                <a:gd name="T7" fmla="*/ 394 h 759"/>
                <a:gd name="T8" fmla="*/ 162 w 1711"/>
                <a:gd name="T9" fmla="*/ 368 h 759"/>
                <a:gd name="T10" fmla="*/ 198 w 1711"/>
                <a:gd name="T11" fmla="*/ 350 h 759"/>
                <a:gd name="T12" fmla="*/ 234 w 1711"/>
                <a:gd name="T13" fmla="*/ 372 h 759"/>
                <a:gd name="T14" fmla="*/ 266 w 1711"/>
                <a:gd name="T15" fmla="*/ 190 h 759"/>
                <a:gd name="T16" fmla="*/ 301 w 1711"/>
                <a:gd name="T17" fmla="*/ 63 h 759"/>
                <a:gd name="T18" fmla="*/ 337 w 1711"/>
                <a:gd name="T19" fmla="*/ 309 h 759"/>
                <a:gd name="T20" fmla="*/ 369 w 1711"/>
                <a:gd name="T21" fmla="*/ 365 h 759"/>
                <a:gd name="T22" fmla="*/ 405 w 1711"/>
                <a:gd name="T23" fmla="*/ 499 h 759"/>
                <a:gd name="T24" fmla="*/ 440 w 1711"/>
                <a:gd name="T25" fmla="*/ 286 h 759"/>
                <a:gd name="T26" fmla="*/ 472 w 1711"/>
                <a:gd name="T27" fmla="*/ 253 h 759"/>
                <a:gd name="T28" fmla="*/ 508 w 1711"/>
                <a:gd name="T29" fmla="*/ 439 h 759"/>
                <a:gd name="T30" fmla="*/ 544 w 1711"/>
                <a:gd name="T31" fmla="*/ 584 h 759"/>
                <a:gd name="T32" fmla="*/ 575 w 1711"/>
                <a:gd name="T33" fmla="*/ 584 h 759"/>
                <a:gd name="T34" fmla="*/ 611 w 1711"/>
                <a:gd name="T35" fmla="*/ 443 h 759"/>
                <a:gd name="T36" fmla="*/ 647 w 1711"/>
                <a:gd name="T37" fmla="*/ 272 h 759"/>
                <a:gd name="T38" fmla="*/ 679 w 1711"/>
                <a:gd name="T39" fmla="*/ 309 h 759"/>
                <a:gd name="T40" fmla="*/ 714 w 1711"/>
                <a:gd name="T41" fmla="*/ 249 h 759"/>
                <a:gd name="T42" fmla="*/ 750 w 1711"/>
                <a:gd name="T43" fmla="*/ 197 h 759"/>
                <a:gd name="T44" fmla="*/ 782 w 1711"/>
                <a:gd name="T45" fmla="*/ 160 h 759"/>
                <a:gd name="T46" fmla="*/ 817 w 1711"/>
                <a:gd name="T47" fmla="*/ 193 h 759"/>
                <a:gd name="T48" fmla="*/ 853 w 1711"/>
                <a:gd name="T49" fmla="*/ 368 h 759"/>
                <a:gd name="T50" fmla="*/ 885 w 1711"/>
                <a:gd name="T51" fmla="*/ 387 h 759"/>
                <a:gd name="T52" fmla="*/ 921 w 1711"/>
                <a:gd name="T53" fmla="*/ 480 h 759"/>
                <a:gd name="T54" fmla="*/ 952 w 1711"/>
                <a:gd name="T55" fmla="*/ 350 h 759"/>
                <a:gd name="T56" fmla="*/ 988 w 1711"/>
                <a:gd name="T57" fmla="*/ 301 h 759"/>
                <a:gd name="T58" fmla="*/ 1024 w 1711"/>
                <a:gd name="T59" fmla="*/ 439 h 759"/>
                <a:gd name="T60" fmla="*/ 1056 w 1711"/>
                <a:gd name="T61" fmla="*/ 458 h 759"/>
                <a:gd name="T62" fmla="*/ 1091 w 1711"/>
                <a:gd name="T63" fmla="*/ 495 h 759"/>
                <a:gd name="T64" fmla="*/ 1127 w 1711"/>
                <a:gd name="T65" fmla="*/ 372 h 759"/>
                <a:gd name="T66" fmla="*/ 1159 w 1711"/>
                <a:gd name="T67" fmla="*/ 298 h 759"/>
                <a:gd name="T68" fmla="*/ 1195 w 1711"/>
                <a:gd name="T69" fmla="*/ 469 h 759"/>
                <a:gd name="T70" fmla="*/ 1230 w 1711"/>
                <a:gd name="T71" fmla="*/ 592 h 759"/>
                <a:gd name="T72" fmla="*/ 1262 w 1711"/>
                <a:gd name="T73" fmla="*/ 696 h 759"/>
                <a:gd name="T74" fmla="*/ 1298 w 1711"/>
                <a:gd name="T75" fmla="*/ 513 h 759"/>
                <a:gd name="T76" fmla="*/ 1334 w 1711"/>
                <a:gd name="T77" fmla="*/ 465 h 759"/>
                <a:gd name="T78" fmla="*/ 1365 w 1711"/>
                <a:gd name="T79" fmla="*/ 320 h 759"/>
                <a:gd name="T80" fmla="*/ 1401 w 1711"/>
                <a:gd name="T81" fmla="*/ 272 h 759"/>
                <a:gd name="T82" fmla="*/ 1437 w 1711"/>
                <a:gd name="T83" fmla="*/ 152 h 759"/>
                <a:gd name="T84" fmla="*/ 1468 w 1711"/>
                <a:gd name="T85" fmla="*/ 93 h 759"/>
                <a:gd name="T86" fmla="*/ 1504 w 1711"/>
                <a:gd name="T87" fmla="*/ 7 h 759"/>
                <a:gd name="T88" fmla="*/ 1540 w 1711"/>
                <a:gd name="T89" fmla="*/ 298 h 759"/>
                <a:gd name="T90" fmla="*/ 1572 w 1711"/>
                <a:gd name="T91" fmla="*/ 443 h 759"/>
                <a:gd name="T92" fmla="*/ 1607 w 1711"/>
                <a:gd name="T93" fmla="*/ 577 h 759"/>
                <a:gd name="T94" fmla="*/ 1643 w 1711"/>
                <a:gd name="T95" fmla="*/ 673 h 759"/>
                <a:gd name="T96" fmla="*/ 1675 w 1711"/>
                <a:gd name="T97" fmla="*/ 666 h 759"/>
                <a:gd name="T98" fmla="*/ 1711 w 1711"/>
                <a:gd name="T99" fmla="*/ 606 h 7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11"/>
                <a:gd name="T151" fmla="*/ 0 h 759"/>
                <a:gd name="T152" fmla="*/ 1711 w 1711"/>
                <a:gd name="T153" fmla="*/ 759 h 7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11" h="759">
                  <a:moveTo>
                    <a:pt x="0" y="346"/>
                  </a:moveTo>
                  <a:lnTo>
                    <a:pt x="8" y="394"/>
                  </a:lnTo>
                  <a:lnTo>
                    <a:pt x="16" y="339"/>
                  </a:lnTo>
                  <a:lnTo>
                    <a:pt x="28" y="312"/>
                  </a:lnTo>
                  <a:lnTo>
                    <a:pt x="35" y="387"/>
                  </a:lnTo>
                  <a:lnTo>
                    <a:pt x="43" y="357"/>
                  </a:lnTo>
                  <a:lnTo>
                    <a:pt x="51" y="361"/>
                  </a:lnTo>
                  <a:lnTo>
                    <a:pt x="59" y="387"/>
                  </a:lnTo>
                  <a:lnTo>
                    <a:pt x="67" y="368"/>
                  </a:lnTo>
                  <a:lnTo>
                    <a:pt x="79" y="353"/>
                  </a:lnTo>
                  <a:lnTo>
                    <a:pt x="87" y="353"/>
                  </a:lnTo>
                  <a:lnTo>
                    <a:pt x="95" y="406"/>
                  </a:lnTo>
                  <a:lnTo>
                    <a:pt x="103" y="376"/>
                  </a:lnTo>
                  <a:lnTo>
                    <a:pt x="111" y="353"/>
                  </a:lnTo>
                  <a:lnTo>
                    <a:pt x="119" y="368"/>
                  </a:lnTo>
                  <a:lnTo>
                    <a:pt x="131" y="394"/>
                  </a:lnTo>
                  <a:lnTo>
                    <a:pt x="139" y="346"/>
                  </a:lnTo>
                  <a:lnTo>
                    <a:pt x="147" y="409"/>
                  </a:lnTo>
                  <a:lnTo>
                    <a:pt x="155" y="376"/>
                  </a:lnTo>
                  <a:lnTo>
                    <a:pt x="162" y="368"/>
                  </a:lnTo>
                  <a:lnTo>
                    <a:pt x="170" y="353"/>
                  </a:lnTo>
                  <a:lnTo>
                    <a:pt x="182" y="342"/>
                  </a:lnTo>
                  <a:lnTo>
                    <a:pt x="190" y="372"/>
                  </a:lnTo>
                  <a:lnTo>
                    <a:pt x="198" y="350"/>
                  </a:lnTo>
                  <a:lnTo>
                    <a:pt x="206" y="365"/>
                  </a:lnTo>
                  <a:lnTo>
                    <a:pt x="214" y="383"/>
                  </a:lnTo>
                  <a:lnTo>
                    <a:pt x="222" y="402"/>
                  </a:lnTo>
                  <a:lnTo>
                    <a:pt x="234" y="372"/>
                  </a:lnTo>
                  <a:lnTo>
                    <a:pt x="242" y="324"/>
                  </a:lnTo>
                  <a:lnTo>
                    <a:pt x="250" y="264"/>
                  </a:lnTo>
                  <a:lnTo>
                    <a:pt x="258" y="301"/>
                  </a:lnTo>
                  <a:lnTo>
                    <a:pt x="266" y="190"/>
                  </a:lnTo>
                  <a:lnTo>
                    <a:pt x="274" y="171"/>
                  </a:lnTo>
                  <a:lnTo>
                    <a:pt x="286" y="186"/>
                  </a:lnTo>
                  <a:lnTo>
                    <a:pt x="293" y="171"/>
                  </a:lnTo>
                  <a:lnTo>
                    <a:pt x="301" y="63"/>
                  </a:lnTo>
                  <a:lnTo>
                    <a:pt x="309" y="82"/>
                  </a:lnTo>
                  <a:lnTo>
                    <a:pt x="317" y="257"/>
                  </a:lnTo>
                  <a:lnTo>
                    <a:pt x="325" y="208"/>
                  </a:lnTo>
                  <a:lnTo>
                    <a:pt x="337" y="309"/>
                  </a:lnTo>
                  <a:lnTo>
                    <a:pt x="345" y="409"/>
                  </a:lnTo>
                  <a:lnTo>
                    <a:pt x="353" y="379"/>
                  </a:lnTo>
                  <a:lnTo>
                    <a:pt x="361" y="420"/>
                  </a:lnTo>
                  <a:lnTo>
                    <a:pt x="369" y="365"/>
                  </a:lnTo>
                  <a:lnTo>
                    <a:pt x="377" y="387"/>
                  </a:lnTo>
                  <a:lnTo>
                    <a:pt x="389" y="406"/>
                  </a:lnTo>
                  <a:lnTo>
                    <a:pt x="397" y="499"/>
                  </a:lnTo>
                  <a:lnTo>
                    <a:pt x="405" y="499"/>
                  </a:lnTo>
                  <a:lnTo>
                    <a:pt x="413" y="435"/>
                  </a:lnTo>
                  <a:lnTo>
                    <a:pt x="421" y="376"/>
                  </a:lnTo>
                  <a:lnTo>
                    <a:pt x="428" y="342"/>
                  </a:lnTo>
                  <a:lnTo>
                    <a:pt x="440" y="286"/>
                  </a:lnTo>
                  <a:lnTo>
                    <a:pt x="448" y="253"/>
                  </a:lnTo>
                  <a:lnTo>
                    <a:pt x="456" y="231"/>
                  </a:lnTo>
                  <a:lnTo>
                    <a:pt x="464" y="216"/>
                  </a:lnTo>
                  <a:lnTo>
                    <a:pt x="472" y="253"/>
                  </a:lnTo>
                  <a:lnTo>
                    <a:pt x="480" y="283"/>
                  </a:lnTo>
                  <a:lnTo>
                    <a:pt x="492" y="361"/>
                  </a:lnTo>
                  <a:lnTo>
                    <a:pt x="500" y="376"/>
                  </a:lnTo>
                  <a:lnTo>
                    <a:pt x="508" y="439"/>
                  </a:lnTo>
                  <a:lnTo>
                    <a:pt x="516" y="465"/>
                  </a:lnTo>
                  <a:lnTo>
                    <a:pt x="524" y="502"/>
                  </a:lnTo>
                  <a:lnTo>
                    <a:pt x="532" y="584"/>
                  </a:lnTo>
                  <a:lnTo>
                    <a:pt x="544" y="584"/>
                  </a:lnTo>
                  <a:lnTo>
                    <a:pt x="552" y="599"/>
                  </a:lnTo>
                  <a:lnTo>
                    <a:pt x="559" y="662"/>
                  </a:lnTo>
                  <a:lnTo>
                    <a:pt x="567" y="677"/>
                  </a:lnTo>
                  <a:lnTo>
                    <a:pt x="575" y="584"/>
                  </a:lnTo>
                  <a:lnTo>
                    <a:pt x="583" y="502"/>
                  </a:lnTo>
                  <a:lnTo>
                    <a:pt x="595" y="502"/>
                  </a:lnTo>
                  <a:lnTo>
                    <a:pt x="603" y="517"/>
                  </a:lnTo>
                  <a:lnTo>
                    <a:pt x="611" y="443"/>
                  </a:lnTo>
                  <a:lnTo>
                    <a:pt x="619" y="420"/>
                  </a:lnTo>
                  <a:lnTo>
                    <a:pt x="627" y="402"/>
                  </a:lnTo>
                  <a:lnTo>
                    <a:pt x="635" y="331"/>
                  </a:lnTo>
                  <a:lnTo>
                    <a:pt x="647" y="272"/>
                  </a:lnTo>
                  <a:lnTo>
                    <a:pt x="655" y="324"/>
                  </a:lnTo>
                  <a:lnTo>
                    <a:pt x="663" y="283"/>
                  </a:lnTo>
                  <a:lnTo>
                    <a:pt x="671" y="316"/>
                  </a:lnTo>
                  <a:lnTo>
                    <a:pt x="679" y="309"/>
                  </a:lnTo>
                  <a:lnTo>
                    <a:pt x="686" y="253"/>
                  </a:lnTo>
                  <a:lnTo>
                    <a:pt x="698" y="175"/>
                  </a:lnTo>
                  <a:lnTo>
                    <a:pt x="706" y="190"/>
                  </a:lnTo>
                  <a:lnTo>
                    <a:pt x="714" y="249"/>
                  </a:lnTo>
                  <a:lnTo>
                    <a:pt x="722" y="182"/>
                  </a:lnTo>
                  <a:lnTo>
                    <a:pt x="730" y="134"/>
                  </a:lnTo>
                  <a:lnTo>
                    <a:pt x="738" y="190"/>
                  </a:lnTo>
                  <a:lnTo>
                    <a:pt x="750" y="197"/>
                  </a:lnTo>
                  <a:lnTo>
                    <a:pt x="758" y="179"/>
                  </a:lnTo>
                  <a:lnTo>
                    <a:pt x="766" y="179"/>
                  </a:lnTo>
                  <a:lnTo>
                    <a:pt x="774" y="160"/>
                  </a:lnTo>
                  <a:lnTo>
                    <a:pt x="782" y="160"/>
                  </a:lnTo>
                  <a:lnTo>
                    <a:pt x="790" y="145"/>
                  </a:lnTo>
                  <a:lnTo>
                    <a:pt x="802" y="160"/>
                  </a:lnTo>
                  <a:lnTo>
                    <a:pt x="810" y="216"/>
                  </a:lnTo>
                  <a:lnTo>
                    <a:pt x="817" y="193"/>
                  </a:lnTo>
                  <a:lnTo>
                    <a:pt x="825" y="67"/>
                  </a:lnTo>
                  <a:lnTo>
                    <a:pt x="833" y="320"/>
                  </a:lnTo>
                  <a:lnTo>
                    <a:pt x="841" y="312"/>
                  </a:lnTo>
                  <a:lnTo>
                    <a:pt x="853" y="368"/>
                  </a:lnTo>
                  <a:lnTo>
                    <a:pt x="861" y="435"/>
                  </a:lnTo>
                  <a:lnTo>
                    <a:pt x="869" y="320"/>
                  </a:lnTo>
                  <a:lnTo>
                    <a:pt x="877" y="417"/>
                  </a:lnTo>
                  <a:lnTo>
                    <a:pt x="885" y="387"/>
                  </a:lnTo>
                  <a:lnTo>
                    <a:pt x="893" y="424"/>
                  </a:lnTo>
                  <a:lnTo>
                    <a:pt x="901" y="443"/>
                  </a:lnTo>
                  <a:lnTo>
                    <a:pt x="913" y="480"/>
                  </a:lnTo>
                  <a:lnTo>
                    <a:pt x="921" y="480"/>
                  </a:lnTo>
                  <a:lnTo>
                    <a:pt x="929" y="439"/>
                  </a:lnTo>
                  <a:lnTo>
                    <a:pt x="937" y="394"/>
                  </a:lnTo>
                  <a:lnTo>
                    <a:pt x="944" y="361"/>
                  </a:lnTo>
                  <a:lnTo>
                    <a:pt x="952" y="350"/>
                  </a:lnTo>
                  <a:lnTo>
                    <a:pt x="964" y="335"/>
                  </a:lnTo>
                  <a:lnTo>
                    <a:pt x="972" y="342"/>
                  </a:lnTo>
                  <a:lnTo>
                    <a:pt x="980" y="335"/>
                  </a:lnTo>
                  <a:lnTo>
                    <a:pt x="988" y="301"/>
                  </a:lnTo>
                  <a:lnTo>
                    <a:pt x="996" y="234"/>
                  </a:lnTo>
                  <a:lnTo>
                    <a:pt x="1004" y="465"/>
                  </a:lnTo>
                  <a:lnTo>
                    <a:pt x="1016" y="469"/>
                  </a:lnTo>
                  <a:lnTo>
                    <a:pt x="1024" y="439"/>
                  </a:lnTo>
                  <a:lnTo>
                    <a:pt x="1032" y="547"/>
                  </a:lnTo>
                  <a:lnTo>
                    <a:pt x="1040" y="406"/>
                  </a:lnTo>
                  <a:lnTo>
                    <a:pt x="1048" y="439"/>
                  </a:lnTo>
                  <a:lnTo>
                    <a:pt x="1056" y="458"/>
                  </a:lnTo>
                  <a:lnTo>
                    <a:pt x="1068" y="432"/>
                  </a:lnTo>
                  <a:lnTo>
                    <a:pt x="1075" y="409"/>
                  </a:lnTo>
                  <a:lnTo>
                    <a:pt x="1083" y="543"/>
                  </a:lnTo>
                  <a:lnTo>
                    <a:pt x="1091" y="495"/>
                  </a:lnTo>
                  <a:lnTo>
                    <a:pt x="1099" y="484"/>
                  </a:lnTo>
                  <a:lnTo>
                    <a:pt x="1107" y="417"/>
                  </a:lnTo>
                  <a:lnTo>
                    <a:pt x="1119" y="394"/>
                  </a:lnTo>
                  <a:lnTo>
                    <a:pt x="1127" y="372"/>
                  </a:lnTo>
                  <a:lnTo>
                    <a:pt x="1135" y="320"/>
                  </a:lnTo>
                  <a:lnTo>
                    <a:pt x="1143" y="298"/>
                  </a:lnTo>
                  <a:lnTo>
                    <a:pt x="1151" y="320"/>
                  </a:lnTo>
                  <a:lnTo>
                    <a:pt x="1159" y="298"/>
                  </a:lnTo>
                  <a:lnTo>
                    <a:pt x="1171" y="268"/>
                  </a:lnTo>
                  <a:lnTo>
                    <a:pt x="1179" y="417"/>
                  </a:lnTo>
                  <a:lnTo>
                    <a:pt x="1187" y="435"/>
                  </a:lnTo>
                  <a:lnTo>
                    <a:pt x="1195" y="469"/>
                  </a:lnTo>
                  <a:lnTo>
                    <a:pt x="1203" y="551"/>
                  </a:lnTo>
                  <a:lnTo>
                    <a:pt x="1210" y="517"/>
                  </a:lnTo>
                  <a:lnTo>
                    <a:pt x="1222" y="603"/>
                  </a:lnTo>
                  <a:lnTo>
                    <a:pt x="1230" y="592"/>
                  </a:lnTo>
                  <a:lnTo>
                    <a:pt x="1238" y="618"/>
                  </a:lnTo>
                  <a:lnTo>
                    <a:pt x="1246" y="718"/>
                  </a:lnTo>
                  <a:lnTo>
                    <a:pt x="1254" y="759"/>
                  </a:lnTo>
                  <a:lnTo>
                    <a:pt x="1262" y="696"/>
                  </a:lnTo>
                  <a:lnTo>
                    <a:pt x="1274" y="629"/>
                  </a:lnTo>
                  <a:lnTo>
                    <a:pt x="1282" y="566"/>
                  </a:lnTo>
                  <a:lnTo>
                    <a:pt x="1290" y="532"/>
                  </a:lnTo>
                  <a:lnTo>
                    <a:pt x="1298" y="513"/>
                  </a:lnTo>
                  <a:lnTo>
                    <a:pt x="1306" y="580"/>
                  </a:lnTo>
                  <a:lnTo>
                    <a:pt x="1314" y="513"/>
                  </a:lnTo>
                  <a:lnTo>
                    <a:pt x="1326" y="502"/>
                  </a:lnTo>
                  <a:lnTo>
                    <a:pt x="1334" y="465"/>
                  </a:lnTo>
                  <a:lnTo>
                    <a:pt x="1341" y="376"/>
                  </a:lnTo>
                  <a:lnTo>
                    <a:pt x="1349" y="424"/>
                  </a:lnTo>
                  <a:lnTo>
                    <a:pt x="1357" y="402"/>
                  </a:lnTo>
                  <a:lnTo>
                    <a:pt x="1365" y="320"/>
                  </a:lnTo>
                  <a:lnTo>
                    <a:pt x="1377" y="294"/>
                  </a:lnTo>
                  <a:lnTo>
                    <a:pt x="1385" y="342"/>
                  </a:lnTo>
                  <a:lnTo>
                    <a:pt x="1393" y="275"/>
                  </a:lnTo>
                  <a:lnTo>
                    <a:pt x="1401" y="272"/>
                  </a:lnTo>
                  <a:lnTo>
                    <a:pt x="1409" y="246"/>
                  </a:lnTo>
                  <a:lnTo>
                    <a:pt x="1417" y="190"/>
                  </a:lnTo>
                  <a:lnTo>
                    <a:pt x="1429" y="216"/>
                  </a:lnTo>
                  <a:lnTo>
                    <a:pt x="1437" y="152"/>
                  </a:lnTo>
                  <a:lnTo>
                    <a:pt x="1445" y="193"/>
                  </a:lnTo>
                  <a:lnTo>
                    <a:pt x="1453" y="130"/>
                  </a:lnTo>
                  <a:lnTo>
                    <a:pt x="1461" y="74"/>
                  </a:lnTo>
                  <a:lnTo>
                    <a:pt x="1468" y="93"/>
                  </a:lnTo>
                  <a:lnTo>
                    <a:pt x="1480" y="82"/>
                  </a:lnTo>
                  <a:lnTo>
                    <a:pt x="1488" y="0"/>
                  </a:lnTo>
                  <a:lnTo>
                    <a:pt x="1496" y="37"/>
                  </a:lnTo>
                  <a:lnTo>
                    <a:pt x="1504" y="7"/>
                  </a:lnTo>
                  <a:lnTo>
                    <a:pt x="1512" y="7"/>
                  </a:lnTo>
                  <a:lnTo>
                    <a:pt x="1520" y="160"/>
                  </a:lnTo>
                  <a:lnTo>
                    <a:pt x="1532" y="257"/>
                  </a:lnTo>
                  <a:lnTo>
                    <a:pt x="1540" y="298"/>
                  </a:lnTo>
                  <a:lnTo>
                    <a:pt x="1548" y="417"/>
                  </a:lnTo>
                  <a:lnTo>
                    <a:pt x="1556" y="435"/>
                  </a:lnTo>
                  <a:lnTo>
                    <a:pt x="1564" y="473"/>
                  </a:lnTo>
                  <a:lnTo>
                    <a:pt x="1572" y="443"/>
                  </a:lnTo>
                  <a:lnTo>
                    <a:pt x="1584" y="413"/>
                  </a:lnTo>
                  <a:lnTo>
                    <a:pt x="1592" y="446"/>
                  </a:lnTo>
                  <a:lnTo>
                    <a:pt x="1599" y="435"/>
                  </a:lnTo>
                  <a:lnTo>
                    <a:pt x="1607" y="577"/>
                  </a:lnTo>
                  <a:lnTo>
                    <a:pt x="1615" y="551"/>
                  </a:lnTo>
                  <a:lnTo>
                    <a:pt x="1623" y="547"/>
                  </a:lnTo>
                  <a:lnTo>
                    <a:pt x="1635" y="688"/>
                  </a:lnTo>
                  <a:lnTo>
                    <a:pt x="1643" y="673"/>
                  </a:lnTo>
                  <a:lnTo>
                    <a:pt x="1651" y="692"/>
                  </a:lnTo>
                  <a:lnTo>
                    <a:pt x="1659" y="722"/>
                  </a:lnTo>
                  <a:lnTo>
                    <a:pt x="1667" y="722"/>
                  </a:lnTo>
                  <a:lnTo>
                    <a:pt x="1675" y="666"/>
                  </a:lnTo>
                  <a:lnTo>
                    <a:pt x="1687" y="737"/>
                  </a:lnTo>
                  <a:lnTo>
                    <a:pt x="1695" y="703"/>
                  </a:lnTo>
                  <a:lnTo>
                    <a:pt x="1703" y="692"/>
                  </a:lnTo>
                  <a:lnTo>
                    <a:pt x="1711" y="606"/>
                  </a:lnTo>
                </a:path>
              </a:pathLst>
            </a:cu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0182" name="Group 360"/>
          <p:cNvGrpSpPr>
            <a:grpSpLocks/>
          </p:cNvGrpSpPr>
          <p:nvPr/>
        </p:nvGrpSpPr>
        <p:grpSpPr bwMode="auto">
          <a:xfrm>
            <a:off x="2638425" y="3276600"/>
            <a:ext cx="800100" cy="809625"/>
            <a:chOff x="1386" y="3156"/>
            <a:chExt cx="504" cy="510"/>
          </a:xfrm>
        </p:grpSpPr>
        <p:sp>
          <p:nvSpPr>
            <p:cNvPr id="50189" name="AutoShape 357"/>
            <p:cNvSpPr>
              <a:spLocks noChangeArrowheads="1"/>
            </p:cNvSpPr>
            <p:nvPr/>
          </p:nvSpPr>
          <p:spPr bwMode="auto">
            <a:xfrm rot="-2687759">
              <a:off x="1386" y="3156"/>
              <a:ext cx="504" cy="228"/>
            </a:xfrm>
            <a:prstGeom prst="rightArrow">
              <a:avLst>
                <a:gd name="adj1" fmla="val 50000"/>
                <a:gd name="adj2" fmla="val 55263"/>
              </a:avLst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1F7A99">
                  <a:alpha val="74997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0" name="AutoShape 359"/>
            <p:cNvSpPr>
              <a:spLocks noChangeArrowheads="1"/>
            </p:cNvSpPr>
            <p:nvPr/>
          </p:nvSpPr>
          <p:spPr bwMode="auto">
            <a:xfrm rot="2687759" flipV="1">
              <a:off x="1386" y="3438"/>
              <a:ext cx="504" cy="228"/>
            </a:xfrm>
            <a:prstGeom prst="rightArrow">
              <a:avLst>
                <a:gd name="adj1" fmla="val 50000"/>
                <a:gd name="adj2" fmla="val 55263"/>
              </a:avLst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1F7A99">
                  <a:alpha val="74997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183" name="Text Box 361"/>
          <p:cNvSpPr txBox="1">
            <a:spLocks noChangeArrowheads="1"/>
          </p:cNvSpPr>
          <p:nvPr/>
        </p:nvSpPr>
        <p:spPr bwMode="auto">
          <a:xfrm>
            <a:off x="6233125" y="1699463"/>
            <a:ext cx="21907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12" charset="0"/>
              </a:rPr>
              <a:t>Operation performed:</a:t>
            </a:r>
          </a:p>
          <a:p>
            <a:r>
              <a:rPr lang="en-US">
                <a:latin typeface="Times New Roman" pitchFamily="-112" charset="0"/>
              </a:rPr>
              <a:t>1. offset translation</a:t>
            </a:r>
            <a:r>
              <a:rPr lang="en-US" sz="2400">
                <a:latin typeface="Times New Roman" pitchFamily="-112" charset="0"/>
              </a:rPr>
              <a:t>  </a:t>
            </a:r>
          </a:p>
        </p:txBody>
      </p:sp>
      <p:sp>
        <p:nvSpPr>
          <p:cNvPr id="50184" name="Text Box 362"/>
          <p:cNvSpPr txBox="1">
            <a:spLocks noChangeArrowheads="1"/>
          </p:cNvSpPr>
          <p:nvPr/>
        </p:nvSpPr>
        <p:spPr bwMode="auto">
          <a:xfrm>
            <a:off x="6247413" y="2275726"/>
            <a:ext cx="2938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pitchFamily="-112" charset="0"/>
              </a:rPr>
              <a:t>2. amplitude scaling</a:t>
            </a:r>
            <a:r>
              <a:rPr lang="en-US" sz="2400" dirty="0">
                <a:latin typeface="Times New Roman" pitchFamily="-112" charset="0"/>
              </a:rPr>
              <a:t>  </a:t>
            </a:r>
          </a:p>
        </p:txBody>
      </p:sp>
      <p:sp>
        <p:nvSpPr>
          <p:cNvPr id="50185" name="Text Box 363"/>
          <p:cNvSpPr txBox="1">
            <a:spLocks noChangeArrowheads="1"/>
          </p:cNvSpPr>
          <p:nvPr/>
        </p:nvSpPr>
        <p:spPr bwMode="auto">
          <a:xfrm>
            <a:off x="6272213" y="5157788"/>
            <a:ext cx="2027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12" charset="0"/>
              </a:rPr>
              <a:t>2. offset translation</a:t>
            </a:r>
            <a:r>
              <a:rPr lang="en-US" sz="2400">
                <a:latin typeface="Times New Roman" pitchFamily="-112" charset="0"/>
              </a:rPr>
              <a:t>  </a:t>
            </a:r>
          </a:p>
        </p:txBody>
      </p:sp>
      <p:sp>
        <p:nvSpPr>
          <p:cNvPr id="50186" name="Text Box 364"/>
          <p:cNvSpPr txBox="1">
            <a:spLocks noChangeArrowheads="1"/>
          </p:cNvSpPr>
          <p:nvPr/>
        </p:nvSpPr>
        <p:spPr bwMode="auto">
          <a:xfrm>
            <a:off x="6205538" y="5511800"/>
            <a:ext cx="2938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12" charset="0"/>
              </a:rPr>
              <a:t> 3. amplitude scaling</a:t>
            </a:r>
            <a:r>
              <a:rPr lang="en-US" sz="2400">
                <a:latin typeface="Times New Roman" pitchFamily="-112" charset="0"/>
              </a:rPr>
              <a:t>  </a:t>
            </a:r>
          </a:p>
        </p:txBody>
      </p:sp>
      <p:sp>
        <p:nvSpPr>
          <p:cNvPr id="50187" name="Text Box 369"/>
          <p:cNvSpPr txBox="1">
            <a:spLocks noChangeArrowheads="1"/>
          </p:cNvSpPr>
          <p:nvPr/>
        </p:nvSpPr>
        <p:spPr bwMode="auto">
          <a:xfrm>
            <a:off x="6203950" y="4411663"/>
            <a:ext cx="25225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pitchFamily="-112" charset="0"/>
              </a:rPr>
              <a:t>Operation Performed</a:t>
            </a:r>
          </a:p>
          <a:p>
            <a:r>
              <a:rPr lang="en-US">
                <a:latin typeface="Times New Roman" pitchFamily="-112" charset="0"/>
              </a:rPr>
              <a:t>1. Removed </a:t>
            </a:r>
            <a:r>
              <a:rPr lang="en-US" b="1">
                <a:latin typeface="Times New Roman" pitchFamily="-112" charset="0"/>
              </a:rPr>
              <a:t>linear trend</a:t>
            </a:r>
            <a:r>
              <a:rPr lang="en-US" sz="2400">
                <a:latin typeface="Times New Roman" pitchFamily="-112" charset="0"/>
              </a:rPr>
              <a:t>  </a:t>
            </a:r>
          </a:p>
        </p:txBody>
      </p:sp>
      <p:sp>
        <p:nvSpPr>
          <p:cNvPr id="50188" name="Text Box 370"/>
          <p:cNvSpPr txBox="1">
            <a:spLocks noChangeArrowheads="1"/>
          </p:cNvSpPr>
          <p:nvPr/>
        </p:nvSpPr>
        <p:spPr bwMode="auto">
          <a:xfrm>
            <a:off x="200025" y="4957763"/>
            <a:ext cx="3163888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>
                <a:latin typeface="Times New Roman" pitchFamily="-112" charset="0"/>
              </a:rPr>
              <a:t>Removing linear trend :</a:t>
            </a:r>
          </a:p>
          <a:p>
            <a:pPr>
              <a:spcAft>
                <a:spcPts val="600"/>
              </a:spcAft>
            </a:pPr>
            <a:r>
              <a:rPr lang="en-US" sz="1400" b="1">
                <a:latin typeface="Times New Roman" pitchFamily="-112" charset="0"/>
              </a:rPr>
              <a:t>Fit the best fitting straight line to the time series, then subtract that line from the time series</a:t>
            </a:r>
            <a:r>
              <a:rPr lang="en-US" sz="1400">
                <a:latin typeface="Times New Roman" pitchFamily="-112" charset="0"/>
              </a:rPr>
              <a:t>.</a:t>
            </a:r>
            <a:endParaRPr lang="en-US" sz="2800">
              <a:latin typeface="Times New Roman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30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87363" y="575589"/>
            <a:ext cx="73299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Transformation IV: Noise </a:t>
            </a:r>
          </a:p>
        </p:txBody>
      </p:sp>
      <p:grpSp>
        <p:nvGrpSpPr>
          <p:cNvPr id="52227" name="Group 3"/>
          <p:cNvGrpSpPr>
            <a:grpSpLocks noChangeAspect="1"/>
          </p:cNvGrpSpPr>
          <p:nvPr/>
        </p:nvGrpSpPr>
        <p:grpSpPr bwMode="auto">
          <a:xfrm>
            <a:off x="487363" y="1860550"/>
            <a:ext cx="3346450" cy="2519363"/>
            <a:chOff x="1621" y="1172"/>
            <a:chExt cx="2633" cy="1982"/>
          </a:xfrm>
        </p:grpSpPr>
        <p:sp>
          <p:nvSpPr>
            <p:cNvPr id="52291" name="Rectangle 4"/>
            <p:cNvSpPr>
              <a:spLocks noChangeAspect="1" noChangeArrowheads="1"/>
            </p:cNvSpPr>
            <p:nvPr/>
          </p:nvSpPr>
          <p:spPr bwMode="auto">
            <a:xfrm>
              <a:off x="1706" y="1214"/>
              <a:ext cx="2455" cy="181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2" name="Line 5"/>
            <p:cNvSpPr>
              <a:spLocks noChangeAspect="1" noChangeShapeType="1"/>
            </p:cNvSpPr>
            <p:nvPr/>
          </p:nvSpPr>
          <p:spPr bwMode="auto">
            <a:xfrm>
              <a:off x="1706" y="1214"/>
              <a:ext cx="24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3" name="Freeform 6"/>
            <p:cNvSpPr>
              <a:spLocks noChangeAspect="1"/>
            </p:cNvSpPr>
            <p:nvPr/>
          </p:nvSpPr>
          <p:spPr bwMode="auto">
            <a:xfrm>
              <a:off x="1706" y="1214"/>
              <a:ext cx="2455" cy="1812"/>
            </a:xfrm>
            <a:custGeom>
              <a:avLst/>
              <a:gdLst>
                <a:gd name="T0" fmla="*/ 0 w 433"/>
                <a:gd name="T1" fmla="*/ 7677024 h 341"/>
                <a:gd name="T2" fmla="*/ 14383380 w 433"/>
                <a:gd name="T3" fmla="*/ 7677024 h 341"/>
                <a:gd name="T4" fmla="*/ 14383380 w 433"/>
                <a:gd name="T5" fmla="*/ 0 h 341"/>
                <a:gd name="T6" fmla="*/ 0 60000 65536"/>
                <a:gd name="T7" fmla="*/ 0 60000 65536"/>
                <a:gd name="T8" fmla="*/ 0 60000 65536"/>
                <a:gd name="T9" fmla="*/ 0 w 433"/>
                <a:gd name="T10" fmla="*/ 0 h 341"/>
                <a:gd name="T11" fmla="*/ 433 w 433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41">
                  <a:moveTo>
                    <a:pt x="0" y="341"/>
                  </a:moveTo>
                  <a:lnTo>
                    <a:pt x="433" y="341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4" name="Line 7"/>
            <p:cNvSpPr>
              <a:spLocks noChangeAspect="1" noChangeShapeType="1"/>
            </p:cNvSpPr>
            <p:nvPr/>
          </p:nvSpPr>
          <p:spPr bwMode="auto">
            <a:xfrm flipV="1">
              <a:off x="1706" y="1214"/>
              <a:ext cx="1" cy="1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5" name="Line 8"/>
            <p:cNvSpPr>
              <a:spLocks noChangeAspect="1" noChangeShapeType="1"/>
            </p:cNvSpPr>
            <p:nvPr/>
          </p:nvSpPr>
          <p:spPr bwMode="auto">
            <a:xfrm>
              <a:off x="1706" y="3026"/>
              <a:ext cx="24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6" name="Line 9"/>
            <p:cNvSpPr>
              <a:spLocks noChangeAspect="1" noChangeShapeType="1"/>
            </p:cNvSpPr>
            <p:nvPr/>
          </p:nvSpPr>
          <p:spPr bwMode="auto">
            <a:xfrm flipV="1">
              <a:off x="1706" y="1214"/>
              <a:ext cx="1" cy="1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7" name="Line 10"/>
            <p:cNvSpPr>
              <a:spLocks noChangeAspect="1" noChangeShapeType="1"/>
            </p:cNvSpPr>
            <p:nvPr/>
          </p:nvSpPr>
          <p:spPr bwMode="auto">
            <a:xfrm flipV="1">
              <a:off x="1706" y="300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8" name="Line 11"/>
            <p:cNvSpPr>
              <a:spLocks noChangeAspect="1" noChangeShapeType="1"/>
            </p:cNvSpPr>
            <p:nvPr/>
          </p:nvSpPr>
          <p:spPr bwMode="auto">
            <a:xfrm>
              <a:off x="1706" y="121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9" name="Rectangle 12"/>
            <p:cNvSpPr>
              <a:spLocks noChangeAspect="1" noChangeArrowheads="1"/>
            </p:cNvSpPr>
            <p:nvPr/>
          </p:nvSpPr>
          <p:spPr bwMode="auto">
            <a:xfrm>
              <a:off x="1688" y="3047"/>
              <a:ext cx="5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300" name="Line 13"/>
            <p:cNvSpPr>
              <a:spLocks noChangeAspect="1" noChangeShapeType="1"/>
            </p:cNvSpPr>
            <p:nvPr/>
          </p:nvSpPr>
          <p:spPr bwMode="auto">
            <a:xfrm flipV="1">
              <a:off x="2057" y="300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1" name="Line 14"/>
            <p:cNvSpPr>
              <a:spLocks noChangeAspect="1" noChangeShapeType="1"/>
            </p:cNvSpPr>
            <p:nvPr/>
          </p:nvSpPr>
          <p:spPr bwMode="auto">
            <a:xfrm>
              <a:off x="2057" y="121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2" name="Rectangle 15"/>
            <p:cNvSpPr>
              <a:spLocks noChangeAspect="1" noChangeArrowheads="1"/>
            </p:cNvSpPr>
            <p:nvPr/>
          </p:nvSpPr>
          <p:spPr bwMode="auto">
            <a:xfrm>
              <a:off x="2018" y="3047"/>
              <a:ext cx="10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303" name="Line 16"/>
            <p:cNvSpPr>
              <a:spLocks noChangeAspect="1" noChangeShapeType="1"/>
            </p:cNvSpPr>
            <p:nvPr/>
          </p:nvSpPr>
          <p:spPr bwMode="auto">
            <a:xfrm flipV="1">
              <a:off x="2409" y="300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4" name="Line 17"/>
            <p:cNvSpPr>
              <a:spLocks noChangeAspect="1" noChangeShapeType="1"/>
            </p:cNvSpPr>
            <p:nvPr/>
          </p:nvSpPr>
          <p:spPr bwMode="auto">
            <a:xfrm>
              <a:off x="2409" y="121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5" name="Rectangle 18"/>
            <p:cNvSpPr>
              <a:spLocks noChangeAspect="1" noChangeArrowheads="1"/>
            </p:cNvSpPr>
            <p:nvPr/>
          </p:nvSpPr>
          <p:spPr bwMode="auto">
            <a:xfrm>
              <a:off x="2369" y="3047"/>
              <a:ext cx="10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40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306" name="Line 19"/>
            <p:cNvSpPr>
              <a:spLocks noChangeAspect="1" noChangeShapeType="1"/>
            </p:cNvSpPr>
            <p:nvPr/>
          </p:nvSpPr>
          <p:spPr bwMode="auto">
            <a:xfrm flipV="1">
              <a:off x="2760" y="300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7" name="Line 20"/>
            <p:cNvSpPr>
              <a:spLocks noChangeAspect="1" noChangeShapeType="1"/>
            </p:cNvSpPr>
            <p:nvPr/>
          </p:nvSpPr>
          <p:spPr bwMode="auto">
            <a:xfrm>
              <a:off x="2760" y="121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8" name="Rectangle 21"/>
            <p:cNvSpPr>
              <a:spLocks noChangeAspect="1" noChangeArrowheads="1"/>
            </p:cNvSpPr>
            <p:nvPr/>
          </p:nvSpPr>
          <p:spPr bwMode="auto">
            <a:xfrm>
              <a:off x="2721" y="3047"/>
              <a:ext cx="10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60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309" name="Line 22"/>
            <p:cNvSpPr>
              <a:spLocks noChangeAspect="1" noChangeShapeType="1"/>
            </p:cNvSpPr>
            <p:nvPr/>
          </p:nvSpPr>
          <p:spPr bwMode="auto">
            <a:xfrm flipV="1">
              <a:off x="3106" y="300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0" name="Line 23"/>
            <p:cNvSpPr>
              <a:spLocks noChangeAspect="1" noChangeShapeType="1"/>
            </p:cNvSpPr>
            <p:nvPr/>
          </p:nvSpPr>
          <p:spPr bwMode="auto">
            <a:xfrm>
              <a:off x="3106" y="121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1" name="Rectangle 24"/>
            <p:cNvSpPr>
              <a:spLocks noChangeAspect="1" noChangeArrowheads="1"/>
            </p:cNvSpPr>
            <p:nvPr/>
          </p:nvSpPr>
          <p:spPr bwMode="auto">
            <a:xfrm>
              <a:off x="3067" y="3047"/>
              <a:ext cx="10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80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312" name="Line 25"/>
            <p:cNvSpPr>
              <a:spLocks noChangeAspect="1" noChangeShapeType="1"/>
            </p:cNvSpPr>
            <p:nvPr/>
          </p:nvSpPr>
          <p:spPr bwMode="auto">
            <a:xfrm flipV="1">
              <a:off x="3458" y="300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3" name="Line 26"/>
            <p:cNvSpPr>
              <a:spLocks noChangeAspect="1" noChangeShapeType="1"/>
            </p:cNvSpPr>
            <p:nvPr/>
          </p:nvSpPr>
          <p:spPr bwMode="auto">
            <a:xfrm>
              <a:off x="3458" y="121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4" name="Rectangle 27"/>
            <p:cNvSpPr>
              <a:spLocks noChangeAspect="1" noChangeArrowheads="1"/>
            </p:cNvSpPr>
            <p:nvPr/>
          </p:nvSpPr>
          <p:spPr bwMode="auto">
            <a:xfrm>
              <a:off x="3401" y="3047"/>
              <a:ext cx="15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100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315" name="Line 28"/>
            <p:cNvSpPr>
              <a:spLocks noChangeAspect="1" noChangeShapeType="1"/>
            </p:cNvSpPr>
            <p:nvPr/>
          </p:nvSpPr>
          <p:spPr bwMode="auto">
            <a:xfrm flipV="1">
              <a:off x="3809" y="300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6" name="Line 29"/>
            <p:cNvSpPr>
              <a:spLocks noChangeAspect="1" noChangeShapeType="1"/>
            </p:cNvSpPr>
            <p:nvPr/>
          </p:nvSpPr>
          <p:spPr bwMode="auto">
            <a:xfrm>
              <a:off x="3809" y="121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7" name="Rectangle 30"/>
            <p:cNvSpPr>
              <a:spLocks noChangeAspect="1" noChangeArrowheads="1"/>
            </p:cNvSpPr>
            <p:nvPr/>
          </p:nvSpPr>
          <p:spPr bwMode="auto">
            <a:xfrm>
              <a:off x="3753" y="3047"/>
              <a:ext cx="15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120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318" name="Line 31"/>
            <p:cNvSpPr>
              <a:spLocks noChangeAspect="1" noChangeShapeType="1"/>
            </p:cNvSpPr>
            <p:nvPr/>
          </p:nvSpPr>
          <p:spPr bwMode="auto">
            <a:xfrm flipV="1">
              <a:off x="4161" y="300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9" name="Line 32"/>
            <p:cNvSpPr>
              <a:spLocks noChangeAspect="1" noChangeShapeType="1"/>
            </p:cNvSpPr>
            <p:nvPr/>
          </p:nvSpPr>
          <p:spPr bwMode="auto">
            <a:xfrm>
              <a:off x="4161" y="1214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0" name="Rectangle 33"/>
            <p:cNvSpPr>
              <a:spLocks noChangeAspect="1" noChangeArrowheads="1"/>
            </p:cNvSpPr>
            <p:nvPr/>
          </p:nvSpPr>
          <p:spPr bwMode="auto">
            <a:xfrm>
              <a:off x="4104" y="3047"/>
              <a:ext cx="15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140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321" name="Line 34"/>
            <p:cNvSpPr>
              <a:spLocks noChangeAspect="1" noChangeShapeType="1"/>
            </p:cNvSpPr>
            <p:nvPr/>
          </p:nvSpPr>
          <p:spPr bwMode="auto">
            <a:xfrm>
              <a:off x="1706" y="302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2" name="Line 35"/>
            <p:cNvSpPr>
              <a:spLocks noChangeAspect="1" noChangeShapeType="1"/>
            </p:cNvSpPr>
            <p:nvPr/>
          </p:nvSpPr>
          <p:spPr bwMode="auto">
            <a:xfrm flipH="1">
              <a:off x="4138" y="302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3" name="Rectangle 36"/>
            <p:cNvSpPr>
              <a:spLocks noChangeAspect="1" noChangeArrowheads="1"/>
            </p:cNvSpPr>
            <p:nvPr/>
          </p:nvSpPr>
          <p:spPr bwMode="auto">
            <a:xfrm>
              <a:off x="1621" y="2984"/>
              <a:ext cx="8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-4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324" name="Line 37"/>
            <p:cNvSpPr>
              <a:spLocks noChangeAspect="1" noChangeShapeType="1"/>
            </p:cNvSpPr>
            <p:nvPr/>
          </p:nvSpPr>
          <p:spPr bwMode="auto">
            <a:xfrm>
              <a:off x="1706" y="272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5" name="Line 38"/>
            <p:cNvSpPr>
              <a:spLocks noChangeAspect="1" noChangeShapeType="1"/>
            </p:cNvSpPr>
            <p:nvPr/>
          </p:nvSpPr>
          <p:spPr bwMode="auto">
            <a:xfrm flipH="1">
              <a:off x="4138" y="272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6" name="Rectangle 39"/>
            <p:cNvSpPr>
              <a:spLocks noChangeAspect="1" noChangeArrowheads="1"/>
            </p:cNvSpPr>
            <p:nvPr/>
          </p:nvSpPr>
          <p:spPr bwMode="auto">
            <a:xfrm>
              <a:off x="1621" y="2681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-2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327" name="Line 40"/>
            <p:cNvSpPr>
              <a:spLocks noChangeAspect="1" noChangeShapeType="1"/>
            </p:cNvSpPr>
            <p:nvPr/>
          </p:nvSpPr>
          <p:spPr bwMode="auto">
            <a:xfrm>
              <a:off x="1706" y="242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8" name="Line 41"/>
            <p:cNvSpPr>
              <a:spLocks noChangeAspect="1" noChangeShapeType="1"/>
            </p:cNvSpPr>
            <p:nvPr/>
          </p:nvSpPr>
          <p:spPr bwMode="auto">
            <a:xfrm flipH="1">
              <a:off x="4138" y="242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" name="Rectangle 42"/>
            <p:cNvSpPr>
              <a:spLocks noChangeAspect="1" noChangeArrowheads="1"/>
            </p:cNvSpPr>
            <p:nvPr/>
          </p:nvSpPr>
          <p:spPr bwMode="auto">
            <a:xfrm>
              <a:off x="1643" y="2379"/>
              <a:ext cx="5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330" name="Line 43"/>
            <p:cNvSpPr>
              <a:spLocks noChangeAspect="1" noChangeShapeType="1"/>
            </p:cNvSpPr>
            <p:nvPr/>
          </p:nvSpPr>
          <p:spPr bwMode="auto">
            <a:xfrm>
              <a:off x="1706" y="212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" name="Line 44"/>
            <p:cNvSpPr>
              <a:spLocks noChangeAspect="1" noChangeShapeType="1"/>
            </p:cNvSpPr>
            <p:nvPr/>
          </p:nvSpPr>
          <p:spPr bwMode="auto">
            <a:xfrm flipH="1">
              <a:off x="4138" y="212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" name="Rectangle 45"/>
            <p:cNvSpPr>
              <a:spLocks noChangeAspect="1" noChangeArrowheads="1"/>
            </p:cNvSpPr>
            <p:nvPr/>
          </p:nvSpPr>
          <p:spPr bwMode="auto">
            <a:xfrm>
              <a:off x="1643" y="2080"/>
              <a:ext cx="5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333" name="Line 46"/>
            <p:cNvSpPr>
              <a:spLocks noChangeAspect="1" noChangeShapeType="1"/>
            </p:cNvSpPr>
            <p:nvPr/>
          </p:nvSpPr>
          <p:spPr bwMode="auto">
            <a:xfrm>
              <a:off x="1706" y="182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" name="Line 47"/>
            <p:cNvSpPr>
              <a:spLocks noChangeAspect="1" noChangeShapeType="1"/>
            </p:cNvSpPr>
            <p:nvPr/>
          </p:nvSpPr>
          <p:spPr bwMode="auto">
            <a:xfrm flipH="1">
              <a:off x="4138" y="182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" name="Rectangle 48"/>
            <p:cNvSpPr>
              <a:spLocks noChangeAspect="1" noChangeArrowheads="1"/>
            </p:cNvSpPr>
            <p:nvPr/>
          </p:nvSpPr>
          <p:spPr bwMode="auto">
            <a:xfrm>
              <a:off x="1643" y="1777"/>
              <a:ext cx="5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4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336" name="Line 49"/>
            <p:cNvSpPr>
              <a:spLocks noChangeAspect="1" noChangeShapeType="1"/>
            </p:cNvSpPr>
            <p:nvPr/>
          </p:nvSpPr>
          <p:spPr bwMode="auto">
            <a:xfrm>
              <a:off x="1706" y="1517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7" name="Line 50"/>
            <p:cNvSpPr>
              <a:spLocks noChangeAspect="1" noChangeShapeType="1"/>
            </p:cNvSpPr>
            <p:nvPr/>
          </p:nvSpPr>
          <p:spPr bwMode="auto">
            <a:xfrm flipH="1">
              <a:off x="4138" y="1517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8" name="Rectangle 51"/>
            <p:cNvSpPr>
              <a:spLocks noChangeAspect="1" noChangeArrowheads="1"/>
            </p:cNvSpPr>
            <p:nvPr/>
          </p:nvSpPr>
          <p:spPr bwMode="auto">
            <a:xfrm>
              <a:off x="1643" y="1474"/>
              <a:ext cx="5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6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339" name="Line 52"/>
            <p:cNvSpPr>
              <a:spLocks noChangeAspect="1" noChangeShapeType="1"/>
            </p:cNvSpPr>
            <p:nvPr/>
          </p:nvSpPr>
          <p:spPr bwMode="auto">
            <a:xfrm>
              <a:off x="1706" y="121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40" name="Line 53"/>
            <p:cNvSpPr>
              <a:spLocks noChangeAspect="1" noChangeShapeType="1"/>
            </p:cNvSpPr>
            <p:nvPr/>
          </p:nvSpPr>
          <p:spPr bwMode="auto">
            <a:xfrm flipH="1">
              <a:off x="4138" y="121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41" name="Rectangle 54"/>
            <p:cNvSpPr>
              <a:spLocks noChangeAspect="1" noChangeArrowheads="1"/>
            </p:cNvSpPr>
            <p:nvPr/>
          </p:nvSpPr>
          <p:spPr bwMode="auto">
            <a:xfrm>
              <a:off x="1643" y="1172"/>
              <a:ext cx="5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8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342" name="Line 55"/>
            <p:cNvSpPr>
              <a:spLocks noChangeAspect="1" noChangeShapeType="1"/>
            </p:cNvSpPr>
            <p:nvPr/>
          </p:nvSpPr>
          <p:spPr bwMode="auto">
            <a:xfrm>
              <a:off x="1706" y="1214"/>
              <a:ext cx="24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43" name="Freeform 56"/>
            <p:cNvSpPr>
              <a:spLocks noChangeAspect="1"/>
            </p:cNvSpPr>
            <p:nvPr/>
          </p:nvSpPr>
          <p:spPr bwMode="auto">
            <a:xfrm>
              <a:off x="1706" y="1214"/>
              <a:ext cx="2455" cy="1812"/>
            </a:xfrm>
            <a:custGeom>
              <a:avLst/>
              <a:gdLst>
                <a:gd name="T0" fmla="*/ 0 w 433"/>
                <a:gd name="T1" fmla="*/ 7677024 h 341"/>
                <a:gd name="T2" fmla="*/ 14383380 w 433"/>
                <a:gd name="T3" fmla="*/ 7677024 h 341"/>
                <a:gd name="T4" fmla="*/ 14383380 w 433"/>
                <a:gd name="T5" fmla="*/ 0 h 341"/>
                <a:gd name="T6" fmla="*/ 0 60000 65536"/>
                <a:gd name="T7" fmla="*/ 0 60000 65536"/>
                <a:gd name="T8" fmla="*/ 0 60000 65536"/>
                <a:gd name="T9" fmla="*/ 0 w 433"/>
                <a:gd name="T10" fmla="*/ 0 h 341"/>
                <a:gd name="T11" fmla="*/ 433 w 433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41">
                  <a:moveTo>
                    <a:pt x="0" y="341"/>
                  </a:moveTo>
                  <a:lnTo>
                    <a:pt x="433" y="341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44" name="Line 57"/>
            <p:cNvSpPr>
              <a:spLocks noChangeAspect="1" noChangeShapeType="1"/>
            </p:cNvSpPr>
            <p:nvPr/>
          </p:nvSpPr>
          <p:spPr bwMode="auto">
            <a:xfrm flipV="1">
              <a:off x="1706" y="1214"/>
              <a:ext cx="1" cy="1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45" name="Freeform 58"/>
            <p:cNvSpPr>
              <a:spLocks noChangeAspect="1"/>
            </p:cNvSpPr>
            <p:nvPr/>
          </p:nvSpPr>
          <p:spPr bwMode="auto">
            <a:xfrm>
              <a:off x="1723" y="1379"/>
              <a:ext cx="2228" cy="1376"/>
            </a:xfrm>
            <a:custGeom>
              <a:avLst/>
              <a:gdLst>
                <a:gd name="T0" fmla="*/ 34 w 2228"/>
                <a:gd name="T1" fmla="*/ 1025 h 1376"/>
                <a:gd name="T2" fmla="*/ 91 w 2228"/>
                <a:gd name="T3" fmla="*/ 861 h 1376"/>
                <a:gd name="T4" fmla="*/ 142 w 2228"/>
                <a:gd name="T5" fmla="*/ 994 h 1376"/>
                <a:gd name="T6" fmla="*/ 193 w 2228"/>
                <a:gd name="T7" fmla="*/ 935 h 1376"/>
                <a:gd name="T8" fmla="*/ 244 w 2228"/>
                <a:gd name="T9" fmla="*/ 1063 h 1376"/>
                <a:gd name="T10" fmla="*/ 300 w 2228"/>
                <a:gd name="T11" fmla="*/ 1036 h 1376"/>
                <a:gd name="T12" fmla="*/ 351 w 2228"/>
                <a:gd name="T13" fmla="*/ 999 h 1376"/>
                <a:gd name="T14" fmla="*/ 402 w 2228"/>
                <a:gd name="T15" fmla="*/ 797 h 1376"/>
                <a:gd name="T16" fmla="*/ 459 w 2228"/>
                <a:gd name="T17" fmla="*/ 855 h 1376"/>
                <a:gd name="T18" fmla="*/ 510 w 2228"/>
                <a:gd name="T19" fmla="*/ 956 h 1376"/>
                <a:gd name="T20" fmla="*/ 561 w 2228"/>
                <a:gd name="T21" fmla="*/ 32 h 1376"/>
                <a:gd name="T22" fmla="*/ 612 w 2228"/>
                <a:gd name="T23" fmla="*/ 111 h 1376"/>
                <a:gd name="T24" fmla="*/ 669 w 2228"/>
                <a:gd name="T25" fmla="*/ 276 h 1376"/>
                <a:gd name="T26" fmla="*/ 720 w 2228"/>
                <a:gd name="T27" fmla="*/ 292 h 1376"/>
                <a:gd name="T28" fmla="*/ 771 w 2228"/>
                <a:gd name="T29" fmla="*/ 510 h 1376"/>
                <a:gd name="T30" fmla="*/ 822 w 2228"/>
                <a:gd name="T31" fmla="*/ 584 h 1376"/>
                <a:gd name="T32" fmla="*/ 879 w 2228"/>
                <a:gd name="T33" fmla="*/ 653 h 1376"/>
                <a:gd name="T34" fmla="*/ 930 w 2228"/>
                <a:gd name="T35" fmla="*/ 308 h 1376"/>
                <a:gd name="T36" fmla="*/ 981 w 2228"/>
                <a:gd name="T37" fmla="*/ 563 h 1376"/>
                <a:gd name="T38" fmla="*/ 1037 w 2228"/>
                <a:gd name="T39" fmla="*/ 685 h 1376"/>
                <a:gd name="T40" fmla="*/ 1088 w 2228"/>
                <a:gd name="T41" fmla="*/ 568 h 1376"/>
                <a:gd name="T42" fmla="*/ 1139 w 2228"/>
                <a:gd name="T43" fmla="*/ 659 h 1376"/>
                <a:gd name="T44" fmla="*/ 1191 w 2228"/>
                <a:gd name="T45" fmla="*/ 845 h 1376"/>
                <a:gd name="T46" fmla="*/ 1247 w 2228"/>
                <a:gd name="T47" fmla="*/ 946 h 1376"/>
                <a:gd name="T48" fmla="*/ 1298 w 2228"/>
                <a:gd name="T49" fmla="*/ 1190 h 1376"/>
                <a:gd name="T50" fmla="*/ 1349 w 2228"/>
                <a:gd name="T51" fmla="*/ 978 h 1376"/>
                <a:gd name="T52" fmla="*/ 1406 w 2228"/>
                <a:gd name="T53" fmla="*/ 951 h 1376"/>
                <a:gd name="T54" fmla="*/ 1457 w 2228"/>
                <a:gd name="T55" fmla="*/ 1196 h 1376"/>
                <a:gd name="T56" fmla="*/ 1508 w 2228"/>
                <a:gd name="T57" fmla="*/ 1196 h 1376"/>
                <a:gd name="T58" fmla="*/ 1559 w 2228"/>
                <a:gd name="T59" fmla="*/ 1063 h 1376"/>
                <a:gd name="T60" fmla="*/ 1616 w 2228"/>
                <a:gd name="T61" fmla="*/ 1137 h 1376"/>
                <a:gd name="T62" fmla="*/ 1667 w 2228"/>
                <a:gd name="T63" fmla="*/ 1185 h 1376"/>
                <a:gd name="T64" fmla="*/ 1718 w 2228"/>
                <a:gd name="T65" fmla="*/ 1169 h 1376"/>
                <a:gd name="T66" fmla="*/ 1769 w 2228"/>
                <a:gd name="T67" fmla="*/ 1376 h 1376"/>
                <a:gd name="T68" fmla="*/ 1826 w 2228"/>
                <a:gd name="T69" fmla="*/ 994 h 1376"/>
                <a:gd name="T70" fmla="*/ 1877 w 2228"/>
                <a:gd name="T71" fmla="*/ 1196 h 1376"/>
                <a:gd name="T72" fmla="*/ 1928 w 2228"/>
                <a:gd name="T73" fmla="*/ 1222 h 1376"/>
                <a:gd name="T74" fmla="*/ 1984 w 2228"/>
                <a:gd name="T75" fmla="*/ 1036 h 1376"/>
                <a:gd name="T76" fmla="*/ 2035 w 2228"/>
                <a:gd name="T77" fmla="*/ 1211 h 1376"/>
                <a:gd name="T78" fmla="*/ 2086 w 2228"/>
                <a:gd name="T79" fmla="*/ 898 h 1376"/>
                <a:gd name="T80" fmla="*/ 2137 w 2228"/>
                <a:gd name="T81" fmla="*/ 1222 h 1376"/>
                <a:gd name="T82" fmla="*/ 2194 w 2228"/>
                <a:gd name="T83" fmla="*/ 1227 h 13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28"/>
                <a:gd name="T127" fmla="*/ 0 h 1376"/>
                <a:gd name="T128" fmla="*/ 2228 w 2228"/>
                <a:gd name="T129" fmla="*/ 1376 h 13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28" h="1376">
                  <a:moveTo>
                    <a:pt x="0" y="1110"/>
                  </a:moveTo>
                  <a:lnTo>
                    <a:pt x="17" y="1296"/>
                  </a:lnTo>
                  <a:lnTo>
                    <a:pt x="34" y="1025"/>
                  </a:lnTo>
                  <a:lnTo>
                    <a:pt x="51" y="999"/>
                  </a:lnTo>
                  <a:lnTo>
                    <a:pt x="68" y="1217"/>
                  </a:lnTo>
                  <a:lnTo>
                    <a:pt x="91" y="861"/>
                  </a:lnTo>
                  <a:lnTo>
                    <a:pt x="108" y="866"/>
                  </a:lnTo>
                  <a:lnTo>
                    <a:pt x="125" y="1047"/>
                  </a:lnTo>
                  <a:lnTo>
                    <a:pt x="142" y="994"/>
                  </a:lnTo>
                  <a:lnTo>
                    <a:pt x="159" y="1015"/>
                  </a:lnTo>
                  <a:lnTo>
                    <a:pt x="176" y="1073"/>
                  </a:lnTo>
                  <a:lnTo>
                    <a:pt x="193" y="935"/>
                  </a:lnTo>
                  <a:lnTo>
                    <a:pt x="210" y="1132"/>
                  </a:lnTo>
                  <a:lnTo>
                    <a:pt x="227" y="712"/>
                  </a:lnTo>
                  <a:lnTo>
                    <a:pt x="244" y="1063"/>
                  </a:lnTo>
                  <a:lnTo>
                    <a:pt x="261" y="1025"/>
                  </a:lnTo>
                  <a:lnTo>
                    <a:pt x="283" y="882"/>
                  </a:lnTo>
                  <a:lnTo>
                    <a:pt x="300" y="1036"/>
                  </a:lnTo>
                  <a:lnTo>
                    <a:pt x="317" y="1057"/>
                  </a:lnTo>
                  <a:lnTo>
                    <a:pt x="334" y="1169"/>
                  </a:lnTo>
                  <a:lnTo>
                    <a:pt x="351" y="999"/>
                  </a:lnTo>
                  <a:lnTo>
                    <a:pt x="368" y="1243"/>
                  </a:lnTo>
                  <a:lnTo>
                    <a:pt x="385" y="935"/>
                  </a:lnTo>
                  <a:lnTo>
                    <a:pt x="402" y="797"/>
                  </a:lnTo>
                  <a:lnTo>
                    <a:pt x="419" y="1148"/>
                  </a:lnTo>
                  <a:lnTo>
                    <a:pt x="436" y="914"/>
                  </a:lnTo>
                  <a:lnTo>
                    <a:pt x="459" y="855"/>
                  </a:lnTo>
                  <a:lnTo>
                    <a:pt x="476" y="1286"/>
                  </a:lnTo>
                  <a:lnTo>
                    <a:pt x="493" y="1259"/>
                  </a:lnTo>
                  <a:lnTo>
                    <a:pt x="510" y="956"/>
                  </a:lnTo>
                  <a:lnTo>
                    <a:pt x="527" y="1105"/>
                  </a:lnTo>
                  <a:lnTo>
                    <a:pt x="544" y="32"/>
                  </a:lnTo>
                  <a:lnTo>
                    <a:pt x="561" y="32"/>
                  </a:lnTo>
                  <a:lnTo>
                    <a:pt x="578" y="69"/>
                  </a:lnTo>
                  <a:lnTo>
                    <a:pt x="595" y="0"/>
                  </a:lnTo>
                  <a:lnTo>
                    <a:pt x="612" y="111"/>
                  </a:lnTo>
                  <a:lnTo>
                    <a:pt x="629" y="53"/>
                  </a:lnTo>
                  <a:lnTo>
                    <a:pt x="652" y="436"/>
                  </a:lnTo>
                  <a:lnTo>
                    <a:pt x="669" y="276"/>
                  </a:lnTo>
                  <a:lnTo>
                    <a:pt x="686" y="313"/>
                  </a:lnTo>
                  <a:lnTo>
                    <a:pt x="703" y="552"/>
                  </a:lnTo>
                  <a:lnTo>
                    <a:pt x="720" y="292"/>
                  </a:lnTo>
                  <a:lnTo>
                    <a:pt x="737" y="510"/>
                  </a:lnTo>
                  <a:lnTo>
                    <a:pt x="754" y="154"/>
                  </a:lnTo>
                  <a:lnTo>
                    <a:pt x="771" y="510"/>
                  </a:lnTo>
                  <a:lnTo>
                    <a:pt x="788" y="329"/>
                  </a:lnTo>
                  <a:lnTo>
                    <a:pt x="805" y="393"/>
                  </a:lnTo>
                  <a:lnTo>
                    <a:pt x="822" y="584"/>
                  </a:lnTo>
                  <a:lnTo>
                    <a:pt x="845" y="792"/>
                  </a:lnTo>
                  <a:lnTo>
                    <a:pt x="862" y="494"/>
                  </a:lnTo>
                  <a:lnTo>
                    <a:pt x="879" y="653"/>
                  </a:lnTo>
                  <a:lnTo>
                    <a:pt x="896" y="430"/>
                  </a:lnTo>
                  <a:lnTo>
                    <a:pt x="913" y="467"/>
                  </a:lnTo>
                  <a:lnTo>
                    <a:pt x="930" y="308"/>
                  </a:lnTo>
                  <a:lnTo>
                    <a:pt x="947" y="489"/>
                  </a:lnTo>
                  <a:lnTo>
                    <a:pt x="964" y="696"/>
                  </a:lnTo>
                  <a:lnTo>
                    <a:pt x="981" y="563"/>
                  </a:lnTo>
                  <a:lnTo>
                    <a:pt x="998" y="792"/>
                  </a:lnTo>
                  <a:lnTo>
                    <a:pt x="1015" y="659"/>
                  </a:lnTo>
                  <a:lnTo>
                    <a:pt x="1037" y="685"/>
                  </a:lnTo>
                  <a:lnTo>
                    <a:pt x="1054" y="696"/>
                  </a:lnTo>
                  <a:lnTo>
                    <a:pt x="1071" y="765"/>
                  </a:lnTo>
                  <a:lnTo>
                    <a:pt x="1088" y="568"/>
                  </a:lnTo>
                  <a:lnTo>
                    <a:pt x="1105" y="1036"/>
                  </a:lnTo>
                  <a:lnTo>
                    <a:pt x="1122" y="707"/>
                  </a:lnTo>
                  <a:lnTo>
                    <a:pt x="1139" y="659"/>
                  </a:lnTo>
                  <a:lnTo>
                    <a:pt x="1157" y="701"/>
                  </a:lnTo>
                  <a:lnTo>
                    <a:pt x="1174" y="744"/>
                  </a:lnTo>
                  <a:lnTo>
                    <a:pt x="1191" y="845"/>
                  </a:lnTo>
                  <a:lnTo>
                    <a:pt x="1213" y="765"/>
                  </a:lnTo>
                  <a:lnTo>
                    <a:pt x="1230" y="802"/>
                  </a:lnTo>
                  <a:lnTo>
                    <a:pt x="1247" y="946"/>
                  </a:lnTo>
                  <a:lnTo>
                    <a:pt x="1264" y="983"/>
                  </a:lnTo>
                  <a:lnTo>
                    <a:pt x="1281" y="994"/>
                  </a:lnTo>
                  <a:lnTo>
                    <a:pt x="1298" y="1190"/>
                  </a:lnTo>
                  <a:lnTo>
                    <a:pt x="1315" y="1020"/>
                  </a:lnTo>
                  <a:lnTo>
                    <a:pt x="1332" y="988"/>
                  </a:lnTo>
                  <a:lnTo>
                    <a:pt x="1349" y="978"/>
                  </a:lnTo>
                  <a:lnTo>
                    <a:pt x="1366" y="824"/>
                  </a:lnTo>
                  <a:lnTo>
                    <a:pt x="1383" y="1095"/>
                  </a:lnTo>
                  <a:lnTo>
                    <a:pt x="1406" y="951"/>
                  </a:lnTo>
                  <a:lnTo>
                    <a:pt x="1423" y="924"/>
                  </a:lnTo>
                  <a:lnTo>
                    <a:pt x="1440" y="903"/>
                  </a:lnTo>
                  <a:lnTo>
                    <a:pt x="1457" y="1196"/>
                  </a:lnTo>
                  <a:lnTo>
                    <a:pt x="1474" y="1010"/>
                  </a:lnTo>
                  <a:lnTo>
                    <a:pt x="1491" y="1010"/>
                  </a:lnTo>
                  <a:lnTo>
                    <a:pt x="1508" y="1196"/>
                  </a:lnTo>
                  <a:lnTo>
                    <a:pt x="1525" y="1153"/>
                  </a:lnTo>
                  <a:lnTo>
                    <a:pt x="1542" y="882"/>
                  </a:lnTo>
                  <a:lnTo>
                    <a:pt x="1559" y="1063"/>
                  </a:lnTo>
                  <a:lnTo>
                    <a:pt x="1576" y="983"/>
                  </a:lnTo>
                  <a:lnTo>
                    <a:pt x="1599" y="1031"/>
                  </a:lnTo>
                  <a:lnTo>
                    <a:pt x="1616" y="1137"/>
                  </a:lnTo>
                  <a:lnTo>
                    <a:pt x="1633" y="1126"/>
                  </a:lnTo>
                  <a:lnTo>
                    <a:pt x="1650" y="978"/>
                  </a:lnTo>
                  <a:lnTo>
                    <a:pt x="1667" y="1185"/>
                  </a:lnTo>
                  <a:lnTo>
                    <a:pt x="1684" y="924"/>
                  </a:lnTo>
                  <a:lnTo>
                    <a:pt x="1701" y="956"/>
                  </a:lnTo>
                  <a:lnTo>
                    <a:pt x="1718" y="1169"/>
                  </a:lnTo>
                  <a:lnTo>
                    <a:pt x="1735" y="1084"/>
                  </a:lnTo>
                  <a:lnTo>
                    <a:pt x="1752" y="1222"/>
                  </a:lnTo>
                  <a:lnTo>
                    <a:pt x="1769" y="1376"/>
                  </a:lnTo>
                  <a:lnTo>
                    <a:pt x="1792" y="893"/>
                  </a:lnTo>
                  <a:lnTo>
                    <a:pt x="1809" y="1121"/>
                  </a:lnTo>
                  <a:lnTo>
                    <a:pt x="1826" y="994"/>
                  </a:lnTo>
                  <a:lnTo>
                    <a:pt x="1843" y="1010"/>
                  </a:lnTo>
                  <a:lnTo>
                    <a:pt x="1860" y="1041"/>
                  </a:lnTo>
                  <a:lnTo>
                    <a:pt x="1877" y="1196"/>
                  </a:lnTo>
                  <a:lnTo>
                    <a:pt x="1894" y="1185"/>
                  </a:lnTo>
                  <a:lnTo>
                    <a:pt x="1911" y="1100"/>
                  </a:lnTo>
                  <a:lnTo>
                    <a:pt x="1928" y="1222"/>
                  </a:lnTo>
                  <a:lnTo>
                    <a:pt x="1945" y="1201"/>
                  </a:lnTo>
                  <a:lnTo>
                    <a:pt x="1962" y="818"/>
                  </a:lnTo>
                  <a:lnTo>
                    <a:pt x="1984" y="1036"/>
                  </a:lnTo>
                  <a:lnTo>
                    <a:pt x="2001" y="1227"/>
                  </a:lnTo>
                  <a:lnTo>
                    <a:pt x="2018" y="1052"/>
                  </a:lnTo>
                  <a:lnTo>
                    <a:pt x="2035" y="1211"/>
                  </a:lnTo>
                  <a:lnTo>
                    <a:pt x="2052" y="1249"/>
                  </a:lnTo>
                  <a:lnTo>
                    <a:pt x="2069" y="1084"/>
                  </a:lnTo>
                  <a:lnTo>
                    <a:pt x="2086" y="898"/>
                  </a:lnTo>
                  <a:lnTo>
                    <a:pt x="2103" y="1025"/>
                  </a:lnTo>
                  <a:lnTo>
                    <a:pt x="2120" y="946"/>
                  </a:lnTo>
                  <a:lnTo>
                    <a:pt x="2137" y="1222"/>
                  </a:lnTo>
                  <a:lnTo>
                    <a:pt x="2160" y="1110"/>
                  </a:lnTo>
                  <a:lnTo>
                    <a:pt x="2177" y="1084"/>
                  </a:lnTo>
                  <a:lnTo>
                    <a:pt x="2194" y="1227"/>
                  </a:lnTo>
                  <a:lnTo>
                    <a:pt x="2211" y="1243"/>
                  </a:lnTo>
                  <a:lnTo>
                    <a:pt x="2228" y="903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46" name="Freeform 59"/>
            <p:cNvSpPr>
              <a:spLocks noChangeAspect="1"/>
            </p:cNvSpPr>
            <p:nvPr/>
          </p:nvSpPr>
          <p:spPr bwMode="auto">
            <a:xfrm>
              <a:off x="1723" y="1336"/>
              <a:ext cx="2228" cy="1446"/>
            </a:xfrm>
            <a:custGeom>
              <a:avLst/>
              <a:gdLst>
                <a:gd name="T0" fmla="*/ 34 w 2228"/>
                <a:gd name="T1" fmla="*/ 962 h 1446"/>
                <a:gd name="T2" fmla="*/ 91 w 2228"/>
                <a:gd name="T3" fmla="*/ 882 h 1446"/>
                <a:gd name="T4" fmla="*/ 142 w 2228"/>
                <a:gd name="T5" fmla="*/ 914 h 1446"/>
                <a:gd name="T6" fmla="*/ 193 w 2228"/>
                <a:gd name="T7" fmla="*/ 1095 h 1446"/>
                <a:gd name="T8" fmla="*/ 244 w 2228"/>
                <a:gd name="T9" fmla="*/ 1010 h 1446"/>
                <a:gd name="T10" fmla="*/ 300 w 2228"/>
                <a:gd name="T11" fmla="*/ 1212 h 1446"/>
                <a:gd name="T12" fmla="*/ 351 w 2228"/>
                <a:gd name="T13" fmla="*/ 1217 h 1446"/>
                <a:gd name="T14" fmla="*/ 402 w 2228"/>
                <a:gd name="T15" fmla="*/ 1095 h 1446"/>
                <a:gd name="T16" fmla="*/ 459 w 2228"/>
                <a:gd name="T17" fmla="*/ 218 h 1446"/>
                <a:gd name="T18" fmla="*/ 510 w 2228"/>
                <a:gd name="T19" fmla="*/ 0 h 1446"/>
                <a:gd name="T20" fmla="*/ 561 w 2228"/>
                <a:gd name="T21" fmla="*/ 202 h 1446"/>
                <a:gd name="T22" fmla="*/ 612 w 2228"/>
                <a:gd name="T23" fmla="*/ 404 h 1446"/>
                <a:gd name="T24" fmla="*/ 669 w 2228"/>
                <a:gd name="T25" fmla="*/ 378 h 1446"/>
                <a:gd name="T26" fmla="*/ 720 w 2228"/>
                <a:gd name="T27" fmla="*/ 149 h 1446"/>
                <a:gd name="T28" fmla="*/ 771 w 2228"/>
                <a:gd name="T29" fmla="*/ 436 h 1446"/>
                <a:gd name="T30" fmla="*/ 822 w 2228"/>
                <a:gd name="T31" fmla="*/ 649 h 1446"/>
                <a:gd name="T32" fmla="*/ 879 w 2228"/>
                <a:gd name="T33" fmla="*/ 495 h 1446"/>
                <a:gd name="T34" fmla="*/ 930 w 2228"/>
                <a:gd name="T35" fmla="*/ 484 h 1446"/>
                <a:gd name="T36" fmla="*/ 981 w 2228"/>
                <a:gd name="T37" fmla="*/ 787 h 1446"/>
                <a:gd name="T38" fmla="*/ 1037 w 2228"/>
                <a:gd name="T39" fmla="*/ 681 h 1446"/>
                <a:gd name="T40" fmla="*/ 1088 w 2228"/>
                <a:gd name="T41" fmla="*/ 425 h 1446"/>
                <a:gd name="T42" fmla="*/ 1139 w 2228"/>
                <a:gd name="T43" fmla="*/ 622 h 1446"/>
                <a:gd name="T44" fmla="*/ 1191 w 2228"/>
                <a:gd name="T45" fmla="*/ 909 h 1446"/>
                <a:gd name="T46" fmla="*/ 1247 w 2228"/>
                <a:gd name="T47" fmla="*/ 946 h 1446"/>
                <a:gd name="T48" fmla="*/ 1298 w 2228"/>
                <a:gd name="T49" fmla="*/ 734 h 1446"/>
                <a:gd name="T50" fmla="*/ 1349 w 2228"/>
                <a:gd name="T51" fmla="*/ 1153 h 1446"/>
                <a:gd name="T52" fmla="*/ 1406 w 2228"/>
                <a:gd name="T53" fmla="*/ 941 h 1446"/>
                <a:gd name="T54" fmla="*/ 1457 w 2228"/>
                <a:gd name="T55" fmla="*/ 1281 h 1446"/>
                <a:gd name="T56" fmla="*/ 1508 w 2228"/>
                <a:gd name="T57" fmla="*/ 989 h 1446"/>
                <a:gd name="T58" fmla="*/ 1559 w 2228"/>
                <a:gd name="T59" fmla="*/ 1329 h 1446"/>
                <a:gd name="T60" fmla="*/ 1616 w 2228"/>
                <a:gd name="T61" fmla="*/ 1201 h 1446"/>
                <a:gd name="T62" fmla="*/ 1667 w 2228"/>
                <a:gd name="T63" fmla="*/ 1090 h 1446"/>
                <a:gd name="T64" fmla="*/ 1718 w 2228"/>
                <a:gd name="T65" fmla="*/ 1084 h 1446"/>
                <a:gd name="T66" fmla="*/ 1769 w 2228"/>
                <a:gd name="T67" fmla="*/ 1122 h 1446"/>
                <a:gd name="T68" fmla="*/ 1826 w 2228"/>
                <a:gd name="T69" fmla="*/ 1100 h 1446"/>
                <a:gd name="T70" fmla="*/ 1877 w 2228"/>
                <a:gd name="T71" fmla="*/ 1005 h 1446"/>
                <a:gd name="T72" fmla="*/ 1928 w 2228"/>
                <a:gd name="T73" fmla="*/ 1079 h 1446"/>
                <a:gd name="T74" fmla="*/ 1984 w 2228"/>
                <a:gd name="T75" fmla="*/ 1084 h 1446"/>
                <a:gd name="T76" fmla="*/ 2035 w 2228"/>
                <a:gd name="T77" fmla="*/ 803 h 1446"/>
                <a:gd name="T78" fmla="*/ 2086 w 2228"/>
                <a:gd name="T79" fmla="*/ 1207 h 1446"/>
                <a:gd name="T80" fmla="*/ 2137 w 2228"/>
                <a:gd name="T81" fmla="*/ 936 h 1446"/>
                <a:gd name="T82" fmla="*/ 2194 w 2228"/>
                <a:gd name="T83" fmla="*/ 904 h 144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28"/>
                <a:gd name="T127" fmla="*/ 0 h 1446"/>
                <a:gd name="T128" fmla="*/ 2228 w 2228"/>
                <a:gd name="T129" fmla="*/ 1446 h 144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28" h="1446">
                  <a:moveTo>
                    <a:pt x="0" y="1084"/>
                  </a:moveTo>
                  <a:lnTo>
                    <a:pt x="17" y="1185"/>
                  </a:lnTo>
                  <a:lnTo>
                    <a:pt x="34" y="962"/>
                  </a:lnTo>
                  <a:lnTo>
                    <a:pt x="51" y="1053"/>
                  </a:lnTo>
                  <a:lnTo>
                    <a:pt x="68" y="1233"/>
                  </a:lnTo>
                  <a:lnTo>
                    <a:pt x="91" y="882"/>
                  </a:lnTo>
                  <a:lnTo>
                    <a:pt x="108" y="1042"/>
                  </a:lnTo>
                  <a:lnTo>
                    <a:pt x="125" y="861"/>
                  </a:lnTo>
                  <a:lnTo>
                    <a:pt x="142" y="914"/>
                  </a:lnTo>
                  <a:lnTo>
                    <a:pt x="159" y="1191"/>
                  </a:lnTo>
                  <a:lnTo>
                    <a:pt x="176" y="1281"/>
                  </a:lnTo>
                  <a:lnTo>
                    <a:pt x="193" y="1095"/>
                  </a:lnTo>
                  <a:lnTo>
                    <a:pt x="210" y="1138"/>
                  </a:lnTo>
                  <a:lnTo>
                    <a:pt x="227" y="1212"/>
                  </a:lnTo>
                  <a:lnTo>
                    <a:pt x="244" y="1010"/>
                  </a:lnTo>
                  <a:lnTo>
                    <a:pt x="261" y="861"/>
                  </a:lnTo>
                  <a:lnTo>
                    <a:pt x="283" y="1169"/>
                  </a:lnTo>
                  <a:lnTo>
                    <a:pt x="300" y="1212"/>
                  </a:lnTo>
                  <a:lnTo>
                    <a:pt x="317" y="1122"/>
                  </a:lnTo>
                  <a:lnTo>
                    <a:pt x="334" y="983"/>
                  </a:lnTo>
                  <a:lnTo>
                    <a:pt x="351" y="1217"/>
                  </a:lnTo>
                  <a:lnTo>
                    <a:pt x="368" y="1265"/>
                  </a:lnTo>
                  <a:lnTo>
                    <a:pt x="385" y="1106"/>
                  </a:lnTo>
                  <a:lnTo>
                    <a:pt x="402" y="1095"/>
                  </a:lnTo>
                  <a:lnTo>
                    <a:pt x="419" y="1015"/>
                  </a:lnTo>
                  <a:lnTo>
                    <a:pt x="436" y="271"/>
                  </a:lnTo>
                  <a:lnTo>
                    <a:pt x="459" y="218"/>
                  </a:lnTo>
                  <a:lnTo>
                    <a:pt x="476" y="271"/>
                  </a:lnTo>
                  <a:lnTo>
                    <a:pt x="493" y="229"/>
                  </a:lnTo>
                  <a:lnTo>
                    <a:pt x="510" y="0"/>
                  </a:lnTo>
                  <a:lnTo>
                    <a:pt x="527" y="335"/>
                  </a:lnTo>
                  <a:lnTo>
                    <a:pt x="544" y="463"/>
                  </a:lnTo>
                  <a:lnTo>
                    <a:pt x="561" y="202"/>
                  </a:lnTo>
                  <a:lnTo>
                    <a:pt x="578" y="420"/>
                  </a:lnTo>
                  <a:lnTo>
                    <a:pt x="595" y="293"/>
                  </a:lnTo>
                  <a:lnTo>
                    <a:pt x="612" y="404"/>
                  </a:lnTo>
                  <a:lnTo>
                    <a:pt x="629" y="239"/>
                  </a:lnTo>
                  <a:lnTo>
                    <a:pt x="652" y="250"/>
                  </a:lnTo>
                  <a:lnTo>
                    <a:pt x="669" y="378"/>
                  </a:lnTo>
                  <a:lnTo>
                    <a:pt x="686" y="670"/>
                  </a:lnTo>
                  <a:lnTo>
                    <a:pt x="703" y="356"/>
                  </a:lnTo>
                  <a:lnTo>
                    <a:pt x="720" y="149"/>
                  </a:lnTo>
                  <a:lnTo>
                    <a:pt x="737" y="245"/>
                  </a:lnTo>
                  <a:lnTo>
                    <a:pt x="754" y="654"/>
                  </a:lnTo>
                  <a:lnTo>
                    <a:pt x="771" y="436"/>
                  </a:lnTo>
                  <a:lnTo>
                    <a:pt x="788" y="542"/>
                  </a:lnTo>
                  <a:lnTo>
                    <a:pt x="805" y="606"/>
                  </a:lnTo>
                  <a:lnTo>
                    <a:pt x="822" y="649"/>
                  </a:lnTo>
                  <a:lnTo>
                    <a:pt x="845" y="436"/>
                  </a:lnTo>
                  <a:lnTo>
                    <a:pt x="862" y="553"/>
                  </a:lnTo>
                  <a:lnTo>
                    <a:pt x="879" y="495"/>
                  </a:lnTo>
                  <a:lnTo>
                    <a:pt x="896" y="574"/>
                  </a:lnTo>
                  <a:lnTo>
                    <a:pt x="913" y="601"/>
                  </a:lnTo>
                  <a:lnTo>
                    <a:pt x="930" y="484"/>
                  </a:lnTo>
                  <a:lnTo>
                    <a:pt x="947" y="447"/>
                  </a:lnTo>
                  <a:lnTo>
                    <a:pt x="964" y="250"/>
                  </a:lnTo>
                  <a:lnTo>
                    <a:pt x="981" y="787"/>
                  </a:lnTo>
                  <a:lnTo>
                    <a:pt x="998" y="750"/>
                  </a:lnTo>
                  <a:lnTo>
                    <a:pt x="1015" y="452"/>
                  </a:lnTo>
                  <a:lnTo>
                    <a:pt x="1037" y="681"/>
                  </a:lnTo>
                  <a:lnTo>
                    <a:pt x="1054" y="840"/>
                  </a:lnTo>
                  <a:lnTo>
                    <a:pt x="1071" y="601"/>
                  </a:lnTo>
                  <a:lnTo>
                    <a:pt x="1088" y="425"/>
                  </a:lnTo>
                  <a:lnTo>
                    <a:pt x="1105" y="564"/>
                  </a:lnTo>
                  <a:lnTo>
                    <a:pt x="1122" y="388"/>
                  </a:lnTo>
                  <a:lnTo>
                    <a:pt x="1139" y="622"/>
                  </a:lnTo>
                  <a:lnTo>
                    <a:pt x="1157" y="431"/>
                  </a:lnTo>
                  <a:lnTo>
                    <a:pt x="1174" y="776"/>
                  </a:lnTo>
                  <a:lnTo>
                    <a:pt x="1191" y="909"/>
                  </a:lnTo>
                  <a:lnTo>
                    <a:pt x="1213" y="781"/>
                  </a:lnTo>
                  <a:lnTo>
                    <a:pt x="1230" y="585"/>
                  </a:lnTo>
                  <a:lnTo>
                    <a:pt x="1247" y="946"/>
                  </a:lnTo>
                  <a:lnTo>
                    <a:pt x="1264" y="691"/>
                  </a:lnTo>
                  <a:lnTo>
                    <a:pt x="1281" y="893"/>
                  </a:lnTo>
                  <a:lnTo>
                    <a:pt x="1298" y="734"/>
                  </a:lnTo>
                  <a:lnTo>
                    <a:pt x="1315" y="994"/>
                  </a:lnTo>
                  <a:lnTo>
                    <a:pt x="1332" y="829"/>
                  </a:lnTo>
                  <a:lnTo>
                    <a:pt x="1349" y="1153"/>
                  </a:lnTo>
                  <a:lnTo>
                    <a:pt x="1366" y="941"/>
                  </a:lnTo>
                  <a:lnTo>
                    <a:pt x="1383" y="808"/>
                  </a:lnTo>
                  <a:lnTo>
                    <a:pt x="1406" y="941"/>
                  </a:lnTo>
                  <a:lnTo>
                    <a:pt x="1423" y="718"/>
                  </a:lnTo>
                  <a:lnTo>
                    <a:pt x="1440" y="1015"/>
                  </a:lnTo>
                  <a:lnTo>
                    <a:pt x="1457" y="1281"/>
                  </a:lnTo>
                  <a:lnTo>
                    <a:pt x="1474" y="1132"/>
                  </a:lnTo>
                  <a:lnTo>
                    <a:pt x="1491" y="797"/>
                  </a:lnTo>
                  <a:lnTo>
                    <a:pt x="1508" y="989"/>
                  </a:lnTo>
                  <a:lnTo>
                    <a:pt x="1525" y="925"/>
                  </a:lnTo>
                  <a:lnTo>
                    <a:pt x="1542" y="851"/>
                  </a:lnTo>
                  <a:lnTo>
                    <a:pt x="1559" y="1329"/>
                  </a:lnTo>
                  <a:lnTo>
                    <a:pt x="1576" y="1116"/>
                  </a:lnTo>
                  <a:lnTo>
                    <a:pt x="1599" y="1143"/>
                  </a:lnTo>
                  <a:lnTo>
                    <a:pt x="1616" y="1201"/>
                  </a:lnTo>
                  <a:lnTo>
                    <a:pt x="1633" y="1090"/>
                  </a:lnTo>
                  <a:lnTo>
                    <a:pt x="1650" y="845"/>
                  </a:lnTo>
                  <a:lnTo>
                    <a:pt x="1667" y="1090"/>
                  </a:lnTo>
                  <a:lnTo>
                    <a:pt x="1684" y="898"/>
                  </a:lnTo>
                  <a:lnTo>
                    <a:pt x="1701" y="1191"/>
                  </a:lnTo>
                  <a:lnTo>
                    <a:pt x="1718" y="1084"/>
                  </a:lnTo>
                  <a:lnTo>
                    <a:pt x="1735" y="1207"/>
                  </a:lnTo>
                  <a:lnTo>
                    <a:pt x="1752" y="999"/>
                  </a:lnTo>
                  <a:lnTo>
                    <a:pt x="1769" y="1122"/>
                  </a:lnTo>
                  <a:lnTo>
                    <a:pt x="1792" y="1015"/>
                  </a:lnTo>
                  <a:lnTo>
                    <a:pt x="1809" y="983"/>
                  </a:lnTo>
                  <a:lnTo>
                    <a:pt x="1826" y="1100"/>
                  </a:lnTo>
                  <a:lnTo>
                    <a:pt x="1843" y="952"/>
                  </a:lnTo>
                  <a:lnTo>
                    <a:pt x="1860" y="739"/>
                  </a:lnTo>
                  <a:lnTo>
                    <a:pt x="1877" y="1005"/>
                  </a:lnTo>
                  <a:lnTo>
                    <a:pt x="1894" y="1090"/>
                  </a:lnTo>
                  <a:lnTo>
                    <a:pt x="1911" y="946"/>
                  </a:lnTo>
                  <a:lnTo>
                    <a:pt x="1928" y="1079"/>
                  </a:lnTo>
                  <a:lnTo>
                    <a:pt x="1945" y="1254"/>
                  </a:lnTo>
                  <a:lnTo>
                    <a:pt x="1962" y="1015"/>
                  </a:lnTo>
                  <a:lnTo>
                    <a:pt x="1984" y="1084"/>
                  </a:lnTo>
                  <a:lnTo>
                    <a:pt x="2001" y="1127"/>
                  </a:lnTo>
                  <a:lnTo>
                    <a:pt x="2018" y="893"/>
                  </a:lnTo>
                  <a:lnTo>
                    <a:pt x="2035" y="803"/>
                  </a:lnTo>
                  <a:lnTo>
                    <a:pt x="2052" y="1164"/>
                  </a:lnTo>
                  <a:lnTo>
                    <a:pt x="2069" y="1068"/>
                  </a:lnTo>
                  <a:lnTo>
                    <a:pt x="2086" y="1207"/>
                  </a:lnTo>
                  <a:lnTo>
                    <a:pt x="2103" y="983"/>
                  </a:lnTo>
                  <a:lnTo>
                    <a:pt x="2120" y="1446"/>
                  </a:lnTo>
                  <a:lnTo>
                    <a:pt x="2137" y="936"/>
                  </a:lnTo>
                  <a:lnTo>
                    <a:pt x="2160" y="1053"/>
                  </a:lnTo>
                  <a:lnTo>
                    <a:pt x="2177" y="1047"/>
                  </a:lnTo>
                  <a:lnTo>
                    <a:pt x="2194" y="904"/>
                  </a:lnTo>
                  <a:lnTo>
                    <a:pt x="2211" y="1127"/>
                  </a:lnTo>
                  <a:lnTo>
                    <a:pt x="2228" y="1106"/>
                  </a:lnTo>
                </a:path>
              </a:pathLst>
            </a:custGeom>
            <a:noFill/>
            <a:ln w="15875">
              <a:solidFill>
                <a:srgbClr val="007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228" name="Group 60"/>
          <p:cNvGrpSpPr>
            <a:grpSpLocks noChangeAspect="1"/>
          </p:cNvGrpSpPr>
          <p:nvPr/>
        </p:nvGrpSpPr>
        <p:grpSpPr bwMode="auto">
          <a:xfrm>
            <a:off x="5154613" y="1860550"/>
            <a:ext cx="3346450" cy="2519363"/>
            <a:chOff x="2869" y="1178"/>
            <a:chExt cx="2633" cy="1982"/>
          </a:xfrm>
        </p:grpSpPr>
        <p:grpSp>
          <p:nvGrpSpPr>
            <p:cNvPr id="52234" name="Group 61"/>
            <p:cNvGrpSpPr>
              <a:grpSpLocks noChangeAspect="1"/>
            </p:cNvGrpSpPr>
            <p:nvPr/>
          </p:nvGrpSpPr>
          <p:grpSpPr bwMode="auto">
            <a:xfrm>
              <a:off x="2986" y="1501"/>
              <a:ext cx="2228" cy="1251"/>
              <a:chOff x="3172" y="1135"/>
              <a:chExt cx="2228" cy="1653"/>
            </a:xfrm>
          </p:grpSpPr>
          <p:sp>
            <p:nvSpPr>
              <p:cNvPr id="52289" name="Freeform 62"/>
              <p:cNvSpPr>
                <a:spLocks noChangeAspect="1"/>
              </p:cNvSpPr>
              <p:nvPr/>
            </p:nvSpPr>
            <p:spPr bwMode="auto">
              <a:xfrm>
                <a:off x="3172" y="1220"/>
                <a:ext cx="2228" cy="1568"/>
              </a:xfrm>
              <a:custGeom>
                <a:avLst/>
                <a:gdLst>
                  <a:gd name="T0" fmla="*/ 34 w 2228"/>
                  <a:gd name="T1" fmla="*/ 1419 h 1568"/>
                  <a:gd name="T2" fmla="*/ 91 w 2228"/>
                  <a:gd name="T3" fmla="*/ 1382 h 1568"/>
                  <a:gd name="T4" fmla="*/ 142 w 2228"/>
                  <a:gd name="T5" fmla="*/ 1371 h 1568"/>
                  <a:gd name="T6" fmla="*/ 193 w 2228"/>
                  <a:gd name="T7" fmla="*/ 1398 h 1568"/>
                  <a:gd name="T8" fmla="*/ 244 w 2228"/>
                  <a:gd name="T9" fmla="*/ 1356 h 1568"/>
                  <a:gd name="T10" fmla="*/ 300 w 2228"/>
                  <a:gd name="T11" fmla="*/ 1366 h 1568"/>
                  <a:gd name="T12" fmla="*/ 351 w 2228"/>
                  <a:gd name="T13" fmla="*/ 1387 h 1568"/>
                  <a:gd name="T14" fmla="*/ 402 w 2228"/>
                  <a:gd name="T15" fmla="*/ 1106 h 1568"/>
                  <a:gd name="T16" fmla="*/ 459 w 2228"/>
                  <a:gd name="T17" fmla="*/ 851 h 1568"/>
                  <a:gd name="T18" fmla="*/ 510 w 2228"/>
                  <a:gd name="T19" fmla="*/ 665 h 1568"/>
                  <a:gd name="T20" fmla="*/ 561 w 2228"/>
                  <a:gd name="T21" fmla="*/ 468 h 1568"/>
                  <a:gd name="T22" fmla="*/ 612 w 2228"/>
                  <a:gd name="T23" fmla="*/ 293 h 1568"/>
                  <a:gd name="T24" fmla="*/ 669 w 2228"/>
                  <a:gd name="T25" fmla="*/ 170 h 1568"/>
                  <a:gd name="T26" fmla="*/ 720 w 2228"/>
                  <a:gd name="T27" fmla="*/ 0 h 1568"/>
                  <a:gd name="T28" fmla="*/ 771 w 2228"/>
                  <a:gd name="T29" fmla="*/ 112 h 1568"/>
                  <a:gd name="T30" fmla="*/ 822 w 2228"/>
                  <a:gd name="T31" fmla="*/ 287 h 1568"/>
                  <a:gd name="T32" fmla="*/ 879 w 2228"/>
                  <a:gd name="T33" fmla="*/ 388 h 1568"/>
                  <a:gd name="T34" fmla="*/ 930 w 2228"/>
                  <a:gd name="T35" fmla="*/ 484 h 1568"/>
                  <a:gd name="T36" fmla="*/ 981 w 2228"/>
                  <a:gd name="T37" fmla="*/ 585 h 1568"/>
                  <a:gd name="T38" fmla="*/ 1037 w 2228"/>
                  <a:gd name="T39" fmla="*/ 643 h 1568"/>
                  <a:gd name="T40" fmla="*/ 1088 w 2228"/>
                  <a:gd name="T41" fmla="*/ 750 h 1568"/>
                  <a:gd name="T42" fmla="*/ 1139 w 2228"/>
                  <a:gd name="T43" fmla="*/ 936 h 1568"/>
                  <a:gd name="T44" fmla="*/ 1191 w 2228"/>
                  <a:gd name="T45" fmla="*/ 1005 h 1568"/>
                  <a:gd name="T46" fmla="*/ 1247 w 2228"/>
                  <a:gd name="T47" fmla="*/ 1095 h 1568"/>
                  <a:gd name="T48" fmla="*/ 1298 w 2228"/>
                  <a:gd name="T49" fmla="*/ 1164 h 1568"/>
                  <a:gd name="T50" fmla="*/ 1349 w 2228"/>
                  <a:gd name="T51" fmla="*/ 1286 h 1568"/>
                  <a:gd name="T52" fmla="*/ 1406 w 2228"/>
                  <a:gd name="T53" fmla="*/ 1340 h 1568"/>
                  <a:gd name="T54" fmla="*/ 1457 w 2228"/>
                  <a:gd name="T55" fmla="*/ 1393 h 1568"/>
                  <a:gd name="T56" fmla="*/ 1508 w 2228"/>
                  <a:gd name="T57" fmla="*/ 1382 h 1568"/>
                  <a:gd name="T58" fmla="*/ 1559 w 2228"/>
                  <a:gd name="T59" fmla="*/ 1425 h 1568"/>
                  <a:gd name="T60" fmla="*/ 1616 w 2228"/>
                  <a:gd name="T61" fmla="*/ 1472 h 1568"/>
                  <a:gd name="T62" fmla="*/ 1667 w 2228"/>
                  <a:gd name="T63" fmla="*/ 1478 h 1568"/>
                  <a:gd name="T64" fmla="*/ 1718 w 2228"/>
                  <a:gd name="T65" fmla="*/ 1483 h 1568"/>
                  <a:gd name="T66" fmla="*/ 1769 w 2228"/>
                  <a:gd name="T67" fmla="*/ 1542 h 1568"/>
                  <a:gd name="T68" fmla="*/ 1826 w 2228"/>
                  <a:gd name="T69" fmla="*/ 1520 h 1568"/>
                  <a:gd name="T70" fmla="*/ 1877 w 2228"/>
                  <a:gd name="T71" fmla="*/ 1557 h 1568"/>
                  <a:gd name="T72" fmla="*/ 1928 w 2228"/>
                  <a:gd name="T73" fmla="*/ 1542 h 1568"/>
                  <a:gd name="T74" fmla="*/ 1984 w 2228"/>
                  <a:gd name="T75" fmla="*/ 1520 h 1568"/>
                  <a:gd name="T76" fmla="*/ 2035 w 2228"/>
                  <a:gd name="T77" fmla="*/ 1557 h 1568"/>
                  <a:gd name="T78" fmla="*/ 2086 w 2228"/>
                  <a:gd name="T79" fmla="*/ 1531 h 1568"/>
                  <a:gd name="T80" fmla="*/ 2137 w 2228"/>
                  <a:gd name="T81" fmla="*/ 1499 h 1568"/>
                  <a:gd name="T82" fmla="*/ 2194 w 2228"/>
                  <a:gd name="T83" fmla="*/ 1526 h 15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28"/>
                  <a:gd name="T127" fmla="*/ 0 h 1568"/>
                  <a:gd name="T128" fmla="*/ 2228 w 2228"/>
                  <a:gd name="T129" fmla="*/ 1568 h 15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28" h="1568">
                    <a:moveTo>
                      <a:pt x="0" y="1425"/>
                    </a:moveTo>
                    <a:lnTo>
                      <a:pt x="17" y="1409"/>
                    </a:lnTo>
                    <a:lnTo>
                      <a:pt x="34" y="1419"/>
                    </a:lnTo>
                    <a:lnTo>
                      <a:pt x="51" y="1371"/>
                    </a:lnTo>
                    <a:lnTo>
                      <a:pt x="68" y="1382"/>
                    </a:lnTo>
                    <a:lnTo>
                      <a:pt x="91" y="1382"/>
                    </a:lnTo>
                    <a:lnTo>
                      <a:pt x="108" y="1361"/>
                    </a:lnTo>
                    <a:lnTo>
                      <a:pt x="125" y="1366"/>
                    </a:lnTo>
                    <a:lnTo>
                      <a:pt x="142" y="1371"/>
                    </a:lnTo>
                    <a:lnTo>
                      <a:pt x="159" y="1387"/>
                    </a:lnTo>
                    <a:lnTo>
                      <a:pt x="176" y="1382"/>
                    </a:lnTo>
                    <a:lnTo>
                      <a:pt x="193" y="1398"/>
                    </a:lnTo>
                    <a:lnTo>
                      <a:pt x="210" y="1361"/>
                    </a:lnTo>
                    <a:lnTo>
                      <a:pt x="227" y="1340"/>
                    </a:lnTo>
                    <a:lnTo>
                      <a:pt x="244" y="1356"/>
                    </a:lnTo>
                    <a:lnTo>
                      <a:pt x="261" y="1324"/>
                    </a:lnTo>
                    <a:lnTo>
                      <a:pt x="283" y="1324"/>
                    </a:lnTo>
                    <a:lnTo>
                      <a:pt x="300" y="1366"/>
                    </a:lnTo>
                    <a:lnTo>
                      <a:pt x="317" y="1382"/>
                    </a:lnTo>
                    <a:lnTo>
                      <a:pt x="334" y="1382"/>
                    </a:lnTo>
                    <a:lnTo>
                      <a:pt x="351" y="1387"/>
                    </a:lnTo>
                    <a:lnTo>
                      <a:pt x="368" y="1292"/>
                    </a:lnTo>
                    <a:lnTo>
                      <a:pt x="385" y="1207"/>
                    </a:lnTo>
                    <a:lnTo>
                      <a:pt x="402" y="1106"/>
                    </a:lnTo>
                    <a:lnTo>
                      <a:pt x="419" y="1037"/>
                    </a:lnTo>
                    <a:lnTo>
                      <a:pt x="436" y="946"/>
                    </a:lnTo>
                    <a:lnTo>
                      <a:pt x="459" y="851"/>
                    </a:lnTo>
                    <a:lnTo>
                      <a:pt x="476" y="808"/>
                    </a:lnTo>
                    <a:lnTo>
                      <a:pt x="493" y="739"/>
                    </a:lnTo>
                    <a:lnTo>
                      <a:pt x="510" y="665"/>
                    </a:lnTo>
                    <a:lnTo>
                      <a:pt x="527" y="606"/>
                    </a:lnTo>
                    <a:lnTo>
                      <a:pt x="544" y="542"/>
                    </a:lnTo>
                    <a:lnTo>
                      <a:pt x="561" y="468"/>
                    </a:lnTo>
                    <a:lnTo>
                      <a:pt x="578" y="394"/>
                    </a:lnTo>
                    <a:lnTo>
                      <a:pt x="595" y="367"/>
                    </a:lnTo>
                    <a:lnTo>
                      <a:pt x="612" y="293"/>
                    </a:lnTo>
                    <a:lnTo>
                      <a:pt x="629" y="240"/>
                    </a:lnTo>
                    <a:lnTo>
                      <a:pt x="652" y="213"/>
                    </a:lnTo>
                    <a:lnTo>
                      <a:pt x="669" y="170"/>
                    </a:lnTo>
                    <a:lnTo>
                      <a:pt x="686" y="96"/>
                    </a:lnTo>
                    <a:lnTo>
                      <a:pt x="703" y="64"/>
                    </a:lnTo>
                    <a:lnTo>
                      <a:pt x="720" y="0"/>
                    </a:lnTo>
                    <a:lnTo>
                      <a:pt x="737" y="43"/>
                    </a:lnTo>
                    <a:lnTo>
                      <a:pt x="754" y="69"/>
                    </a:lnTo>
                    <a:lnTo>
                      <a:pt x="771" y="112"/>
                    </a:lnTo>
                    <a:lnTo>
                      <a:pt x="788" y="176"/>
                    </a:lnTo>
                    <a:lnTo>
                      <a:pt x="805" y="218"/>
                    </a:lnTo>
                    <a:lnTo>
                      <a:pt x="822" y="287"/>
                    </a:lnTo>
                    <a:lnTo>
                      <a:pt x="845" y="309"/>
                    </a:lnTo>
                    <a:lnTo>
                      <a:pt x="862" y="351"/>
                    </a:lnTo>
                    <a:lnTo>
                      <a:pt x="879" y="388"/>
                    </a:lnTo>
                    <a:lnTo>
                      <a:pt x="896" y="404"/>
                    </a:lnTo>
                    <a:lnTo>
                      <a:pt x="913" y="431"/>
                    </a:lnTo>
                    <a:lnTo>
                      <a:pt x="930" y="484"/>
                    </a:lnTo>
                    <a:lnTo>
                      <a:pt x="947" y="537"/>
                    </a:lnTo>
                    <a:lnTo>
                      <a:pt x="964" y="548"/>
                    </a:lnTo>
                    <a:lnTo>
                      <a:pt x="981" y="585"/>
                    </a:lnTo>
                    <a:lnTo>
                      <a:pt x="998" y="617"/>
                    </a:lnTo>
                    <a:lnTo>
                      <a:pt x="1015" y="643"/>
                    </a:lnTo>
                    <a:lnTo>
                      <a:pt x="1037" y="643"/>
                    </a:lnTo>
                    <a:lnTo>
                      <a:pt x="1054" y="670"/>
                    </a:lnTo>
                    <a:lnTo>
                      <a:pt x="1071" y="697"/>
                    </a:lnTo>
                    <a:lnTo>
                      <a:pt x="1088" y="750"/>
                    </a:lnTo>
                    <a:lnTo>
                      <a:pt x="1105" y="803"/>
                    </a:lnTo>
                    <a:lnTo>
                      <a:pt x="1122" y="883"/>
                    </a:lnTo>
                    <a:lnTo>
                      <a:pt x="1139" y="936"/>
                    </a:lnTo>
                    <a:lnTo>
                      <a:pt x="1157" y="962"/>
                    </a:lnTo>
                    <a:lnTo>
                      <a:pt x="1174" y="1005"/>
                    </a:lnTo>
                    <a:lnTo>
                      <a:pt x="1191" y="1005"/>
                    </a:lnTo>
                    <a:lnTo>
                      <a:pt x="1213" y="1047"/>
                    </a:lnTo>
                    <a:lnTo>
                      <a:pt x="1230" y="1074"/>
                    </a:lnTo>
                    <a:lnTo>
                      <a:pt x="1247" y="1095"/>
                    </a:lnTo>
                    <a:lnTo>
                      <a:pt x="1264" y="1106"/>
                    </a:lnTo>
                    <a:lnTo>
                      <a:pt x="1281" y="1164"/>
                    </a:lnTo>
                    <a:lnTo>
                      <a:pt x="1298" y="1164"/>
                    </a:lnTo>
                    <a:lnTo>
                      <a:pt x="1315" y="1191"/>
                    </a:lnTo>
                    <a:lnTo>
                      <a:pt x="1332" y="1244"/>
                    </a:lnTo>
                    <a:lnTo>
                      <a:pt x="1349" y="1286"/>
                    </a:lnTo>
                    <a:lnTo>
                      <a:pt x="1366" y="1302"/>
                    </a:lnTo>
                    <a:lnTo>
                      <a:pt x="1383" y="1318"/>
                    </a:lnTo>
                    <a:lnTo>
                      <a:pt x="1406" y="1340"/>
                    </a:lnTo>
                    <a:lnTo>
                      <a:pt x="1423" y="1361"/>
                    </a:lnTo>
                    <a:lnTo>
                      <a:pt x="1440" y="1382"/>
                    </a:lnTo>
                    <a:lnTo>
                      <a:pt x="1457" y="1393"/>
                    </a:lnTo>
                    <a:lnTo>
                      <a:pt x="1474" y="1393"/>
                    </a:lnTo>
                    <a:lnTo>
                      <a:pt x="1491" y="1393"/>
                    </a:lnTo>
                    <a:lnTo>
                      <a:pt x="1508" y="1382"/>
                    </a:lnTo>
                    <a:lnTo>
                      <a:pt x="1525" y="1382"/>
                    </a:lnTo>
                    <a:lnTo>
                      <a:pt x="1542" y="1398"/>
                    </a:lnTo>
                    <a:lnTo>
                      <a:pt x="1559" y="1425"/>
                    </a:lnTo>
                    <a:lnTo>
                      <a:pt x="1576" y="1435"/>
                    </a:lnTo>
                    <a:lnTo>
                      <a:pt x="1599" y="1478"/>
                    </a:lnTo>
                    <a:lnTo>
                      <a:pt x="1616" y="1472"/>
                    </a:lnTo>
                    <a:lnTo>
                      <a:pt x="1633" y="1494"/>
                    </a:lnTo>
                    <a:lnTo>
                      <a:pt x="1650" y="1478"/>
                    </a:lnTo>
                    <a:lnTo>
                      <a:pt x="1667" y="1478"/>
                    </a:lnTo>
                    <a:lnTo>
                      <a:pt x="1684" y="1478"/>
                    </a:lnTo>
                    <a:lnTo>
                      <a:pt x="1701" y="1478"/>
                    </a:lnTo>
                    <a:lnTo>
                      <a:pt x="1718" y="1483"/>
                    </a:lnTo>
                    <a:lnTo>
                      <a:pt x="1735" y="1504"/>
                    </a:lnTo>
                    <a:lnTo>
                      <a:pt x="1752" y="1520"/>
                    </a:lnTo>
                    <a:lnTo>
                      <a:pt x="1769" y="1542"/>
                    </a:lnTo>
                    <a:lnTo>
                      <a:pt x="1792" y="1520"/>
                    </a:lnTo>
                    <a:lnTo>
                      <a:pt x="1809" y="1510"/>
                    </a:lnTo>
                    <a:lnTo>
                      <a:pt x="1826" y="1520"/>
                    </a:lnTo>
                    <a:lnTo>
                      <a:pt x="1843" y="1526"/>
                    </a:lnTo>
                    <a:lnTo>
                      <a:pt x="1860" y="1526"/>
                    </a:lnTo>
                    <a:lnTo>
                      <a:pt x="1877" y="1557"/>
                    </a:lnTo>
                    <a:lnTo>
                      <a:pt x="1894" y="1568"/>
                    </a:lnTo>
                    <a:lnTo>
                      <a:pt x="1911" y="1547"/>
                    </a:lnTo>
                    <a:lnTo>
                      <a:pt x="1928" y="1542"/>
                    </a:lnTo>
                    <a:lnTo>
                      <a:pt x="1945" y="1515"/>
                    </a:lnTo>
                    <a:lnTo>
                      <a:pt x="1962" y="1499"/>
                    </a:lnTo>
                    <a:lnTo>
                      <a:pt x="1984" y="1520"/>
                    </a:lnTo>
                    <a:lnTo>
                      <a:pt x="2001" y="1515"/>
                    </a:lnTo>
                    <a:lnTo>
                      <a:pt x="2018" y="1536"/>
                    </a:lnTo>
                    <a:lnTo>
                      <a:pt x="2035" y="1557"/>
                    </a:lnTo>
                    <a:lnTo>
                      <a:pt x="2052" y="1547"/>
                    </a:lnTo>
                    <a:lnTo>
                      <a:pt x="2069" y="1536"/>
                    </a:lnTo>
                    <a:lnTo>
                      <a:pt x="2086" y="1531"/>
                    </a:lnTo>
                    <a:lnTo>
                      <a:pt x="2103" y="1531"/>
                    </a:lnTo>
                    <a:lnTo>
                      <a:pt x="2120" y="1515"/>
                    </a:lnTo>
                    <a:lnTo>
                      <a:pt x="2137" y="1499"/>
                    </a:lnTo>
                    <a:lnTo>
                      <a:pt x="2160" y="1536"/>
                    </a:lnTo>
                    <a:lnTo>
                      <a:pt x="2177" y="1547"/>
                    </a:lnTo>
                    <a:lnTo>
                      <a:pt x="2194" y="1526"/>
                    </a:lnTo>
                    <a:lnTo>
                      <a:pt x="2211" y="1531"/>
                    </a:lnTo>
                    <a:lnTo>
                      <a:pt x="2228" y="1515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0" name="Freeform 63"/>
              <p:cNvSpPr>
                <a:spLocks noChangeAspect="1"/>
              </p:cNvSpPr>
              <p:nvPr/>
            </p:nvSpPr>
            <p:spPr bwMode="auto">
              <a:xfrm>
                <a:off x="3172" y="1135"/>
                <a:ext cx="2228" cy="1520"/>
              </a:xfrm>
              <a:custGeom>
                <a:avLst/>
                <a:gdLst>
                  <a:gd name="T0" fmla="*/ 34 w 2228"/>
                  <a:gd name="T1" fmla="*/ 1478 h 1520"/>
                  <a:gd name="T2" fmla="*/ 91 w 2228"/>
                  <a:gd name="T3" fmla="*/ 1462 h 1520"/>
                  <a:gd name="T4" fmla="*/ 142 w 2228"/>
                  <a:gd name="T5" fmla="*/ 1494 h 1520"/>
                  <a:gd name="T6" fmla="*/ 193 w 2228"/>
                  <a:gd name="T7" fmla="*/ 1515 h 1520"/>
                  <a:gd name="T8" fmla="*/ 244 w 2228"/>
                  <a:gd name="T9" fmla="*/ 1515 h 1520"/>
                  <a:gd name="T10" fmla="*/ 300 w 2228"/>
                  <a:gd name="T11" fmla="*/ 1286 h 1520"/>
                  <a:gd name="T12" fmla="*/ 351 w 2228"/>
                  <a:gd name="T13" fmla="*/ 1058 h 1520"/>
                  <a:gd name="T14" fmla="*/ 402 w 2228"/>
                  <a:gd name="T15" fmla="*/ 824 h 1520"/>
                  <a:gd name="T16" fmla="*/ 459 w 2228"/>
                  <a:gd name="T17" fmla="*/ 622 h 1520"/>
                  <a:gd name="T18" fmla="*/ 510 w 2228"/>
                  <a:gd name="T19" fmla="*/ 410 h 1520"/>
                  <a:gd name="T20" fmla="*/ 561 w 2228"/>
                  <a:gd name="T21" fmla="*/ 154 h 1520"/>
                  <a:gd name="T22" fmla="*/ 612 w 2228"/>
                  <a:gd name="T23" fmla="*/ 0 h 1520"/>
                  <a:gd name="T24" fmla="*/ 669 w 2228"/>
                  <a:gd name="T25" fmla="*/ 91 h 1520"/>
                  <a:gd name="T26" fmla="*/ 720 w 2228"/>
                  <a:gd name="T27" fmla="*/ 192 h 1520"/>
                  <a:gd name="T28" fmla="*/ 771 w 2228"/>
                  <a:gd name="T29" fmla="*/ 234 h 1520"/>
                  <a:gd name="T30" fmla="*/ 822 w 2228"/>
                  <a:gd name="T31" fmla="*/ 314 h 1520"/>
                  <a:gd name="T32" fmla="*/ 879 w 2228"/>
                  <a:gd name="T33" fmla="*/ 378 h 1520"/>
                  <a:gd name="T34" fmla="*/ 930 w 2228"/>
                  <a:gd name="T35" fmla="*/ 457 h 1520"/>
                  <a:gd name="T36" fmla="*/ 981 w 2228"/>
                  <a:gd name="T37" fmla="*/ 441 h 1520"/>
                  <a:gd name="T38" fmla="*/ 1037 w 2228"/>
                  <a:gd name="T39" fmla="*/ 516 h 1520"/>
                  <a:gd name="T40" fmla="*/ 1088 w 2228"/>
                  <a:gd name="T41" fmla="*/ 569 h 1520"/>
                  <a:gd name="T42" fmla="*/ 1139 w 2228"/>
                  <a:gd name="T43" fmla="*/ 675 h 1520"/>
                  <a:gd name="T44" fmla="*/ 1191 w 2228"/>
                  <a:gd name="T45" fmla="*/ 782 h 1520"/>
                  <a:gd name="T46" fmla="*/ 1247 w 2228"/>
                  <a:gd name="T47" fmla="*/ 829 h 1520"/>
                  <a:gd name="T48" fmla="*/ 1298 w 2228"/>
                  <a:gd name="T49" fmla="*/ 1005 h 1520"/>
                  <a:gd name="T50" fmla="*/ 1349 w 2228"/>
                  <a:gd name="T51" fmla="*/ 1127 h 1520"/>
                  <a:gd name="T52" fmla="*/ 1406 w 2228"/>
                  <a:gd name="T53" fmla="*/ 1207 h 1520"/>
                  <a:gd name="T54" fmla="*/ 1457 w 2228"/>
                  <a:gd name="T55" fmla="*/ 1318 h 1520"/>
                  <a:gd name="T56" fmla="*/ 1508 w 2228"/>
                  <a:gd name="T57" fmla="*/ 1340 h 1520"/>
                  <a:gd name="T58" fmla="*/ 1559 w 2228"/>
                  <a:gd name="T59" fmla="*/ 1393 h 1520"/>
                  <a:gd name="T60" fmla="*/ 1616 w 2228"/>
                  <a:gd name="T61" fmla="*/ 1456 h 1520"/>
                  <a:gd name="T62" fmla="*/ 1667 w 2228"/>
                  <a:gd name="T63" fmla="*/ 1419 h 1520"/>
                  <a:gd name="T64" fmla="*/ 1718 w 2228"/>
                  <a:gd name="T65" fmla="*/ 1435 h 1520"/>
                  <a:gd name="T66" fmla="*/ 1769 w 2228"/>
                  <a:gd name="T67" fmla="*/ 1430 h 1520"/>
                  <a:gd name="T68" fmla="*/ 1826 w 2228"/>
                  <a:gd name="T69" fmla="*/ 1414 h 1520"/>
                  <a:gd name="T70" fmla="*/ 1877 w 2228"/>
                  <a:gd name="T71" fmla="*/ 1414 h 1520"/>
                  <a:gd name="T72" fmla="*/ 1928 w 2228"/>
                  <a:gd name="T73" fmla="*/ 1393 h 1520"/>
                  <a:gd name="T74" fmla="*/ 1984 w 2228"/>
                  <a:gd name="T75" fmla="*/ 1419 h 1520"/>
                  <a:gd name="T76" fmla="*/ 2035 w 2228"/>
                  <a:gd name="T77" fmla="*/ 1425 h 1520"/>
                  <a:gd name="T78" fmla="*/ 2086 w 2228"/>
                  <a:gd name="T79" fmla="*/ 1462 h 1520"/>
                  <a:gd name="T80" fmla="*/ 2137 w 2228"/>
                  <a:gd name="T81" fmla="*/ 1456 h 1520"/>
                  <a:gd name="T82" fmla="*/ 2194 w 2228"/>
                  <a:gd name="T83" fmla="*/ 1446 h 15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28"/>
                  <a:gd name="T127" fmla="*/ 0 h 1520"/>
                  <a:gd name="T128" fmla="*/ 2228 w 2228"/>
                  <a:gd name="T129" fmla="*/ 1520 h 15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28" h="1520">
                    <a:moveTo>
                      <a:pt x="0" y="1456"/>
                    </a:moveTo>
                    <a:lnTo>
                      <a:pt x="17" y="1467"/>
                    </a:lnTo>
                    <a:lnTo>
                      <a:pt x="34" y="1478"/>
                    </a:lnTo>
                    <a:lnTo>
                      <a:pt x="51" y="1494"/>
                    </a:lnTo>
                    <a:lnTo>
                      <a:pt x="68" y="1488"/>
                    </a:lnTo>
                    <a:lnTo>
                      <a:pt x="91" y="1462"/>
                    </a:lnTo>
                    <a:lnTo>
                      <a:pt x="108" y="1472"/>
                    </a:lnTo>
                    <a:lnTo>
                      <a:pt x="125" y="1488"/>
                    </a:lnTo>
                    <a:lnTo>
                      <a:pt x="142" y="1494"/>
                    </a:lnTo>
                    <a:lnTo>
                      <a:pt x="159" y="1483"/>
                    </a:lnTo>
                    <a:lnTo>
                      <a:pt x="176" y="1499"/>
                    </a:lnTo>
                    <a:lnTo>
                      <a:pt x="193" y="1515"/>
                    </a:lnTo>
                    <a:lnTo>
                      <a:pt x="210" y="1504"/>
                    </a:lnTo>
                    <a:lnTo>
                      <a:pt x="227" y="1520"/>
                    </a:lnTo>
                    <a:lnTo>
                      <a:pt x="244" y="1515"/>
                    </a:lnTo>
                    <a:lnTo>
                      <a:pt x="261" y="1425"/>
                    </a:lnTo>
                    <a:lnTo>
                      <a:pt x="283" y="1361"/>
                    </a:lnTo>
                    <a:lnTo>
                      <a:pt x="300" y="1286"/>
                    </a:lnTo>
                    <a:lnTo>
                      <a:pt x="317" y="1228"/>
                    </a:lnTo>
                    <a:lnTo>
                      <a:pt x="334" y="1138"/>
                    </a:lnTo>
                    <a:lnTo>
                      <a:pt x="351" y="1058"/>
                    </a:lnTo>
                    <a:lnTo>
                      <a:pt x="368" y="978"/>
                    </a:lnTo>
                    <a:lnTo>
                      <a:pt x="385" y="893"/>
                    </a:lnTo>
                    <a:lnTo>
                      <a:pt x="402" y="824"/>
                    </a:lnTo>
                    <a:lnTo>
                      <a:pt x="419" y="739"/>
                    </a:lnTo>
                    <a:lnTo>
                      <a:pt x="436" y="681"/>
                    </a:lnTo>
                    <a:lnTo>
                      <a:pt x="459" y="622"/>
                    </a:lnTo>
                    <a:lnTo>
                      <a:pt x="476" y="532"/>
                    </a:lnTo>
                    <a:lnTo>
                      <a:pt x="493" y="452"/>
                    </a:lnTo>
                    <a:lnTo>
                      <a:pt x="510" y="410"/>
                    </a:lnTo>
                    <a:lnTo>
                      <a:pt x="527" y="351"/>
                    </a:lnTo>
                    <a:lnTo>
                      <a:pt x="544" y="250"/>
                    </a:lnTo>
                    <a:lnTo>
                      <a:pt x="561" y="154"/>
                    </a:lnTo>
                    <a:lnTo>
                      <a:pt x="578" y="112"/>
                    </a:lnTo>
                    <a:lnTo>
                      <a:pt x="595" y="48"/>
                    </a:lnTo>
                    <a:lnTo>
                      <a:pt x="612" y="0"/>
                    </a:lnTo>
                    <a:lnTo>
                      <a:pt x="629" y="32"/>
                    </a:lnTo>
                    <a:lnTo>
                      <a:pt x="652" y="75"/>
                    </a:lnTo>
                    <a:lnTo>
                      <a:pt x="669" y="91"/>
                    </a:lnTo>
                    <a:lnTo>
                      <a:pt x="686" y="123"/>
                    </a:lnTo>
                    <a:lnTo>
                      <a:pt x="703" y="170"/>
                    </a:lnTo>
                    <a:lnTo>
                      <a:pt x="720" y="192"/>
                    </a:lnTo>
                    <a:lnTo>
                      <a:pt x="737" y="202"/>
                    </a:lnTo>
                    <a:lnTo>
                      <a:pt x="754" y="234"/>
                    </a:lnTo>
                    <a:lnTo>
                      <a:pt x="771" y="234"/>
                    </a:lnTo>
                    <a:lnTo>
                      <a:pt x="788" y="229"/>
                    </a:lnTo>
                    <a:lnTo>
                      <a:pt x="805" y="266"/>
                    </a:lnTo>
                    <a:lnTo>
                      <a:pt x="822" y="314"/>
                    </a:lnTo>
                    <a:lnTo>
                      <a:pt x="845" y="335"/>
                    </a:lnTo>
                    <a:lnTo>
                      <a:pt x="862" y="362"/>
                    </a:lnTo>
                    <a:lnTo>
                      <a:pt x="879" y="378"/>
                    </a:lnTo>
                    <a:lnTo>
                      <a:pt x="896" y="404"/>
                    </a:lnTo>
                    <a:lnTo>
                      <a:pt x="913" y="431"/>
                    </a:lnTo>
                    <a:lnTo>
                      <a:pt x="930" y="457"/>
                    </a:lnTo>
                    <a:lnTo>
                      <a:pt x="947" y="436"/>
                    </a:lnTo>
                    <a:lnTo>
                      <a:pt x="964" y="452"/>
                    </a:lnTo>
                    <a:lnTo>
                      <a:pt x="981" y="441"/>
                    </a:lnTo>
                    <a:lnTo>
                      <a:pt x="998" y="457"/>
                    </a:lnTo>
                    <a:lnTo>
                      <a:pt x="1015" y="479"/>
                    </a:lnTo>
                    <a:lnTo>
                      <a:pt x="1037" y="516"/>
                    </a:lnTo>
                    <a:lnTo>
                      <a:pt x="1054" y="516"/>
                    </a:lnTo>
                    <a:lnTo>
                      <a:pt x="1071" y="558"/>
                    </a:lnTo>
                    <a:lnTo>
                      <a:pt x="1088" y="569"/>
                    </a:lnTo>
                    <a:lnTo>
                      <a:pt x="1105" y="601"/>
                    </a:lnTo>
                    <a:lnTo>
                      <a:pt x="1122" y="622"/>
                    </a:lnTo>
                    <a:lnTo>
                      <a:pt x="1139" y="675"/>
                    </a:lnTo>
                    <a:lnTo>
                      <a:pt x="1157" y="728"/>
                    </a:lnTo>
                    <a:lnTo>
                      <a:pt x="1174" y="766"/>
                    </a:lnTo>
                    <a:lnTo>
                      <a:pt x="1191" y="782"/>
                    </a:lnTo>
                    <a:lnTo>
                      <a:pt x="1213" y="819"/>
                    </a:lnTo>
                    <a:lnTo>
                      <a:pt x="1230" y="840"/>
                    </a:lnTo>
                    <a:lnTo>
                      <a:pt x="1247" y="829"/>
                    </a:lnTo>
                    <a:lnTo>
                      <a:pt x="1264" y="872"/>
                    </a:lnTo>
                    <a:lnTo>
                      <a:pt x="1281" y="952"/>
                    </a:lnTo>
                    <a:lnTo>
                      <a:pt x="1298" y="1005"/>
                    </a:lnTo>
                    <a:lnTo>
                      <a:pt x="1315" y="1042"/>
                    </a:lnTo>
                    <a:lnTo>
                      <a:pt x="1332" y="1079"/>
                    </a:lnTo>
                    <a:lnTo>
                      <a:pt x="1349" y="1127"/>
                    </a:lnTo>
                    <a:lnTo>
                      <a:pt x="1366" y="1132"/>
                    </a:lnTo>
                    <a:lnTo>
                      <a:pt x="1383" y="1175"/>
                    </a:lnTo>
                    <a:lnTo>
                      <a:pt x="1406" y="1207"/>
                    </a:lnTo>
                    <a:lnTo>
                      <a:pt x="1423" y="1260"/>
                    </a:lnTo>
                    <a:lnTo>
                      <a:pt x="1440" y="1281"/>
                    </a:lnTo>
                    <a:lnTo>
                      <a:pt x="1457" y="1318"/>
                    </a:lnTo>
                    <a:lnTo>
                      <a:pt x="1474" y="1318"/>
                    </a:lnTo>
                    <a:lnTo>
                      <a:pt x="1491" y="1350"/>
                    </a:lnTo>
                    <a:lnTo>
                      <a:pt x="1508" y="1340"/>
                    </a:lnTo>
                    <a:lnTo>
                      <a:pt x="1525" y="1377"/>
                    </a:lnTo>
                    <a:lnTo>
                      <a:pt x="1542" y="1371"/>
                    </a:lnTo>
                    <a:lnTo>
                      <a:pt x="1559" y="1393"/>
                    </a:lnTo>
                    <a:lnTo>
                      <a:pt x="1576" y="1414"/>
                    </a:lnTo>
                    <a:lnTo>
                      <a:pt x="1599" y="1430"/>
                    </a:lnTo>
                    <a:lnTo>
                      <a:pt x="1616" y="1456"/>
                    </a:lnTo>
                    <a:lnTo>
                      <a:pt x="1633" y="1456"/>
                    </a:lnTo>
                    <a:lnTo>
                      <a:pt x="1650" y="1441"/>
                    </a:lnTo>
                    <a:lnTo>
                      <a:pt x="1667" y="1419"/>
                    </a:lnTo>
                    <a:lnTo>
                      <a:pt x="1684" y="1414"/>
                    </a:lnTo>
                    <a:lnTo>
                      <a:pt x="1701" y="1419"/>
                    </a:lnTo>
                    <a:lnTo>
                      <a:pt x="1718" y="1435"/>
                    </a:lnTo>
                    <a:lnTo>
                      <a:pt x="1735" y="1441"/>
                    </a:lnTo>
                    <a:lnTo>
                      <a:pt x="1752" y="1419"/>
                    </a:lnTo>
                    <a:lnTo>
                      <a:pt x="1769" y="1430"/>
                    </a:lnTo>
                    <a:lnTo>
                      <a:pt x="1792" y="1419"/>
                    </a:lnTo>
                    <a:lnTo>
                      <a:pt x="1809" y="1409"/>
                    </a:lnTo>
                    <a:lnTo>
                      <a:pt x="1826" y="1414"/>
                    </a:lnTo>
                    <a:lnTo>
                      <a:pt x="1843" y="1414"/>
                    </a:lnTo>
                    <a:lnTo>
                      <a:pt x="1860" y="1387"/>
                    </a:lnTo>
                    <a:lnTo>
                      <a:pt x="1877" y="1414"/>
                    </a:lnTo>
                    <a:lnTo>
                      <a:pt x="1894" y="1403"/>
                    </a:lnTo>
                    <a:lnTo>
                      <a:pt x="1911" y="1414"/>
                    </a:lnTo>
                    <a:lnTo>
                      <a:pt x="1928" y="1393"/>
                    </a:lnTo>
                    <a:lnTo>
                      <a:pt x="1945" y="1435"/>
                    </a:lnTo>
                    <a:lnTo>
                      <a:pt x="1962" y="1419"/>
                    </a:lnTo>
                    <a:lnTo>
                      <a:pt x="1984" y="1419"/>
                    </a:lnTo>
                    <a:lnTo>
                      <a:pt x="2001" y="1430"/>
                    </a:lnTo>
                    <a:lnTo>
                      <a:pt x="2018" y="1409"/>
                    </a:lnTo>
                    <a:lnTo>
                      <a:pt x="2035" y="1425"/>
                    </a:lnTo>
                    <a:lnTo>
                      <a:pt x="2052" y="1462"/>
                    </a:lnTo>
                    <a:lnTo>
                      <a:pt x="2069" y="1467"/>
                    </a:lnTo>
                    <a:lnTo>
                      <a:pt x="2086" y="1462"/>
                    </a:lnTo>
                    <a:lnTo>
                      <a:pt x="2103" y="1478"/>
                    </a:lnTo>
                    <a:lnTo>
                      <a:pt x="2120" y="1478"/>
                    </a:lnTo>
                    <a:lnTo>
                      <a:pt x="2137" y="1456"/>
                    </a:lnTo>
                    <a:lnTo>
                      <a:pt x="2160" y="1462"/>
                    </a:lnTo>
                    <a:lnTo>
                      <a:pt x="2177" y="1456"/>
                    </a:lnTo>
                    <a:lnTo>
                      <a:pt x="2194" y="1446"/>
                    </a:lnTo>
                    <a:lnTo>
                      <a:pt x="2211" y="1472"/>
                    </a:lnTo>
                    <a:lnTo>
                      <a:pt x="2228" y="1520"/>
                    </a:lnTo>
                  </a:path>
                </a:pathLst>
              </a:custGeom>
              <a:noFill/>
              <a:ln w="15875">
                <a:solidFill>
                  <a:srgbClr val="007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235" name="Rectangle 64"/>
            <p:cNvSpPr>
              <a:spLocks noChangeAspect="1" noChangeArrowheads="1"/>
            </p:cNvSpPr>
            <p:nvPr/>
          </p:nvSpPr>
          <p:spPr bwMode="auto">
            <a:xfrm>
              <a:off x="2954" y="1220"/>
              <a:ext cx="2455" cy="181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6" name="Line 65"/>
            <p:cNvSpPr>
              <a:spLocks noChangeAspect="1" noChangeShapeType="1"/>
            </p:cNvSpPr>
            <p:nvPr/>
          </p:nvSpPr>
          <p:spPr bwMode="auto">
            <a:xfrm>
              <a:off x="2954" y="1220"/>
              <a:ext cx="24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7" name="Freeform 66"/>
            <p:cNvSpPr>
              <a:spLocks noChangeAspect="1"/>
            </p:cNvSpPr>
            <p:nvPr/>
          </p:nvSpPr>
          <p:spPr bwMode="auto">
            <a:xfrm>
              <a:off x="2954" y="1220"/>
              <a:ext cx="2455" cy="1812"/>
            </a:xfrm>
            <a:custGeom>
              <a:avLst/>
              <a:gdLst>
                <a:gd name="T0" fmla="*/ 0 w 433"/>
                <a:gd name="T1" fmla="*/ 7677024 h 341"/>
                <a:gd name="T2" fmla="*/ 14383380 w 433"/>
                <a:gd name="T3" fmla="*/ 7677024 h 341"/>
                <a:gd name="T4" fmla="*/ 14383380 w 433"/>
                <a:gd name="T5" fmla="*/ 0 h 341"/>
                <a:gd name="T6" fmla="*/ 0 60000 65536"/>
                <a:gd name="T7" fmla="*/ 0 60000 65536"/>
                <a:gd name="T8" fmla="*/ 0 60000 65536"/>
                <a:gd name="T9" fmla="*/ 0 w 433"/>
                <a:gd name="T10" fmla="*/ 0 h 341"/>
                <a:gd name="T11" fmla="*/ 433 w 433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41">
                  <a:moveTo>
                    <a:pt x="0" y="341"/>
                  </a:moveTo>
                  <a:lnTo>
                    <a:pt x="433" y="341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8" name="Line 67"/>
            <p:cNvSpPr>
              <a:spLocks noChangeAspect="1" noChangeShapeType="1"/>
            </p:cNvSpPr>
            <p:nvPr/>
          </p:nvSpPr>
          <p:spPr bwMode="auto">
            <a:xfrm flipV="1">
              <a:off x="2954" y="1220"/>
              <a:ext cx="1" cy="1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9" name="Line 68"/>
            <p:cNvSpPr>
              <a:spLocks noChangeAspect="1" noChangeShapeType="1"/>
            </p:cNvSpPr>
            <p:nvPr/>
          </p:nvSpPr>
          <p:spPr bwMode="auto">
            <a:xfrm>
              <a:off x="2954" y="3032"/>
              <a:ext cx="24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0" name="Line 69"/>
            <p:cNvSpPr>
              <a:spLocks noChangeAspect="1" noChangeShapeType="1"/>
            </p:cNvSpPr>
            <p:nvPr/>
          </p:nvSpPr>
          <p:spPr bwMode="auto">
            <a:xfrm flipV="1">
              <a:off x="2954" y="1220"/>
              <a:ext cx="1" cy="1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1" name="Line 70"/>
            <p:cNvSpPr>
              <a:spLocks noChangeAspect="1" noChangeShapeType="1"/>
            </p:cNvSpPr>
            <p:nvPr/>
          </p:nvSpPr>
          <p:spPr bwMode="auto">
            <a:xfrm flipV="1">
              <a:off x="2954" y="301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2" name="Line 71"/>
            <p:cNvSpPr>
              <a:spLocks noChangeAspect="1" noChangeShapeType="1"/>
            </p:cNvSpPr>
            <p:nvPr/>
          </p:nvSpPr>
          <p:spPr bwMode="auto">
            <a:xfrm>
              <a:off x="2954" y="122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3" name="Rectangle 72"/>
            <p:cNvSpPr>
              <a:spLocks noChangeAspect="1" noChangeArrowheads="1"/>
            </p:cNvSpPr>
            <p:nvPr/>
          </p:nvSpPr>
          <p:spPr bwMode="auto">
            <a:xfrm>
              <a:off x="2936" y="3053"/>
              <a:ext cx="5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244" name="Line 73"/>
            <p:cNvSpPr>
              <a:spLocks noChangeAspect="1" noChangeShapeType="1"/>
            </p:cNvSpPr>
            <p:nvPr/>
          </p:nvSpPr>
          <p:spPr bwMode="auto">
            <a:xfrm flipV="1">
              <a:off x="3305" y="301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5" name="Line 74"/>
            <p:cNvSpPr>
              <a:spLocks noChangeAspect="1" noChangeShapeType="1"/>
            </p:cNvSpPr>
            <p:nvPr/>
          </p:nvSpPr>
          <p:spPr bwMode="auto">
            <a:xfrm>
              <a:off x="3305" y="122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6" name="Rectangle 75"/>
            <p:cNvSpPr>
              <a:spLocks noChangeAspect="1" noChangeArrowheads="1"/>
            </p:cNvSpPr>
            <p:nvPr/>
          </p:nvSpPr>
          <p:spPr bwMode="auto">
            <a:xfrm>
              <a:off x="3266" y="3053"/>
              <a:ext cx="10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247" name="Line 76"/>
            <p:cNvSpPr>
              <a:spLocks noChangeAspect="1" noChangeShapeType="1"/>
            </p:cNvSpPr>
            <p:nvPr/>
          </p:nvSpPr>
          <p:spPr bwMode="auto">
            <a:xfrm flipV="1">
              <a:off x="3657" y="301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8" name="Line 77"/>
            <p:cNvSpPr>
              <a:spLocks noChangeAspect="1" noChangeShapeType="1"/>
            </p:cNvSpPr>
            <p:nvPr/>
          </p:nvSpPr>
          <p:spPr bwMode="auto">
            <a:xfrm>
              <a:off x="3657" y="122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9" name="Rectangle 78"/>
            <p:cNvSpPr>
              <a:spLocks noChangeAspect="1" noChangeArrowheads="1"/>
            </p:cNvSpPr>
            <p:nvPr/>
          </p:nvSpPr>
          <p:spPr bwMode="auto">
            <a:xfrm>
              <a:off x="3617" y="3053"/>
              <a:ext cx="10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40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250" name="Line 79"/>
            <p:cNvSpPr>
              <a:spLocks noChangeAspect="1" noChangeShapeType="1"/>
            </p:cNvSpPr>
            <p:nvPr/>
          </p:nvSpPr>
          <p:spPr bwMode="auto">
            <a:xfrm flipV="1">
              <a:off x="4008" y="301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1" name="Line 80"/>
            <p:cNvSpPr>
              <a:spLocks noChangeAspect="1" noChangeShapeType="1"/>
            </p:cNvSpPr>
            <p:nvPr/>
          </p:nvSpPr>
          <p:spPr bwMode="auto">
            <a:xfrm>
              <a:off x="4008" y="122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2" name="Rectangle 81"/>
            <p:cNvSpPr>
              <a:spLocks noChangeAspect="1" noChangeArrowheads="1"/>
            </p:cNvSpPr>
            <p:nvPr/>
          </p:nvSpPr>
          <p:spPr bwMode="auto">
            <a:xfrm>
              <a:off x="3969" y="3053"/>
              <a:ext cx="10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60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253" name="Line 82"/>
            <p:cNvSpPr>
              <a:spLocks noChangeAspect="1" noChangeShapeType="1"/>
            </p:cNvSpPr>
            <p:nvPr/>
          </p:nvSpPr>
          <p:spPr bwMode="auto">
            <a:xfrm flipV="1">
              <a:off x="4354" y="301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4" name="Line 83"/>
            <p:cNvSpPr>
              <a:spLocks noChangeAspect="1" noChangeShapeType="1"/>
            </p:cNvSpPr>
            <p:nvPr/>
          </p:nvSpPr>
          <p:spPr bwMode="auto">
            <a:xfrm>
              <a:off x="4354" y="122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5" name="Rectangle 84"/>
            <p:cNvSpPr>
              <a:spLocks noChangeAspect="1" noChangeArrowheads="1"/>
            </p:cNvSpPr>
            <p:nvPr/>
          </p:nvSpPr>
          <p:spPr bwMode="auto">
            <a:xfrm>
              <a:off x="4315" y="3053"/>
              <a:ext cx="10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80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256" name="Line 85"/>
            <p:cNvSpPr>
              <a:spLocks noChangeAspect="1" noChangeShapeType="1"/>
            </p:cNvSpPr>
            <p:nvPr/>
          </p:nvSpPr>
          <p:spPr bwMode="auto">
            <a:xfrm flipV="1">
              <a:off x="4706" y="301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7" name="Line 86"/>
            <p:cNvSpPr>
              <a:spLocks noChangeAspect="1" noChangeShapeType="1"/>
            </p:cNvSpPr>
            <p:nvPr/>
          </p:nvSpPr>
          <p:spPr bwMode="auto">
            <a:xfrm>
              <a:off x="4706" y="122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8" name="Rectangle 87"/>
            <p:cNvSpPr>
              <a:spLocks noChangeAspect="1" noChangeArrowheads="1"/>
            </p:cNvSpPr>
            <p:nvPr/>
          </p:nvSpPr>
          <p:spPr bwMode="auto">
            <a:xfrm>
              <a:off x="4649" y="3053"/>
              <a:ext cx="15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100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259" name="Line 88"/>
            <p:cNvSpPr>
              <a:spLocks noChangeAspect="1" noChangeShapeType="1"/>
            </p:cNvSpPr>
            <p:nvPr/>
          </p:nvSpPr>
          <p:spPr bwMode="auto">
            <a:xfrm flipV="1">
              <a:off x="5057" y="301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0" name="Line 89"/>
            <p:cNvSpPr>
              <a:spLocks noChangeAspect="1" noChangeShapeType="1"/>
            </p:cNvSpPr>
            <p:nvPr/>
          </p:nvSpPr>
          <p:spPr bwMode="auto">
            <a:xfrm>
              <a:off x="5057" y="122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1" name="Rectangle 90"/>
            <p:cNvSpPr>
              <a:spLocks noChangeAspect="1" noChangeArrowheads="1"/>
            </p:cNvSpPr>
            <p:nvPr/>
          </p:nvSpPr>
          <p:spPr bwMode="auto">
            <a:xfrm>
              <a:off x="5001" y="3053"/>
              <a:ext cx="15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120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262" name="Line 91"/>
            <p:cNvSpPr>
              <a:spLocks noChangeAspect="1" noChangeShapeType="1"/>
            </p:cNvSpPr>
            <p:nvPr/>
          </p:nvSpPr>
          <p:spPr bwMode="auto">
            <a:xfrm flipV="1">
              <a:off x="5409" y="301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3" name="Line 92"/>
            <p:cNvSpPr>
              <a:spLocks noChangeAspect="1" noChangeShapeType="1"/>
            </p:cNvSpPr>
            <p:nvPr/>
          </p:nvSpPr>
          <p:spPr bwMode="auto">
            <a:xfrm>
              <a:off x="5409" y="1220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4" name="Rectangle 93"/>
            <p:cNvSpPr>
              <a:spLocks noChangeAspect="1" noChangeArrowheads="1"/>
            </p:cNvSpPr>
            <p:nvPr/>
          </p:nvSpPr>
          <p:spPr bwMode="auto">
            <a:xfrm>
              <a:off x="5352" y="3053"/>
              <a:ext cx="15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140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265" name="Line 94"/>
            <p:cNvSpPr>
              <a:spLocks noChangeAspect="1" noChangeShapeType="1"/>
            </p:cNvSpPr>
            <p:nvPr/>
          </p:nvSpPr>
          <p:spPr bwMode="auto">
            <a:xfrm>
              <a:off x="2954" y="303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6" name="Line 95"/>
            <p:cNvSpPr>
              <a:spLocks noChangeAspect="1" noChangeShapeType="1"/>
            </p:cNvSpPr>
            <p:nvPr/>
          </p:nvSpPr>
          <p:spPr bwMode="auto">
            <a:xfrm flipH="1">
              <a:off x="5386" y="303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7" name="Rectangle 96"/>
            <p:cNvSpPr>
              <a:spLocks noChangeAspect="1" noChangeArrowheads="1"/>
            </p:cNvSpPr>
            <p:nvPr/>
          </p:nvSpPr>
          <p:spPr bwMode="auto">
            <a:xfrm>
              <a:off x="2869" y="2990"/>
              <a:ext cx="8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-4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268" name="Line 97"/>
            <p:cNvSpPr>
              <a:spLocks noChangeAspect="1" noChangeShapeType="1"/>
            </p:cNvSpPr>
            <p:nvPr/>
          </p:nvSpPr>
          <p:spPr bwMode="auto">
            <a:xfrm>
              <a:off x="2954" y="272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9" name="Line 98"/>
            <p:cNvSpPr>
              <a:spLocks noChangeAspect="1" noChangeShapeType="1"/>
            </p:cNvSpPr>
            <p:nvPr/>
          </p:nvSpPr>
          <p:spPr bwMode="auto">
            <a:xfrm flipH="1">
              <a:off x="5386" y="272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0" name="Rectangle 99"/>
            <p:cNvSpPr>
              <a:spLocks noChangeAspect="1" noChangeArrowheads="1"/>
            </p:cNvSpPr>
            <p:nvPr/>
          </p:nvSpPr>
          <p:spPr bwMode="auto">
            <a:xfrm>
              <a:off x="2869" y="2687"/>
              <a:ext cx="8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-2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271" name="Line 100"/>
            <p:cNvSpPr>
              <a:spLocks noChangeAspect="1" noChangeShapeType="1"/>
            </p:cNvSpPr>
            <p:nvPr/>
          </p:nvSpPr>
          <p:spPr bwMode="auto">
            <a:xfrm>
              <a:off x="2954" y="242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2" name="Line 101"/>
            <p:cNvSpPr>
              <a:spLocks noChangeAspect="1" noChangeShapeType="1"/>
            </p:cNvSpPr>
            <p:nvPr/>
          </p:nvSpPr>
          <p:spPr bwMode="auto">
            <a:xfrm flipH="1">
              <a:off x="5386" y="242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3" name="Rectangle 102"/>
            <p:cNvSpPr>
              <a:spLocks noChangeAspect="1" noChangeArrowheads="1"/>
            </p:cNvSpPr>
            <p:nvPr/>
          </p:nvSpPr>
          <p:spPr bwMode="auto">
            <a:xfrm>
              <a:off x="2891" y="2385"/>
              <a:ext cx="5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274" name="Line 103"/>
            <p:cNvSpPr>
              <a:spLocks noChangeAspect="1" noChangeShapeType="1"/>
            </p:cNvSpPr>
            <p:nvPr/>
          </p:nvSpPr>
          <p:spPr bwMode="auto">
            <a:xfrm>
              <a:off x="2954" y="212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5" name="Line 104"/>
            <p:cNvSpPr>
              <a:spLocks noChangeAspect="1" noChangeShapeType="1"/>
            </p:cNvSpPr>
            <p:nvPr/>
          </p:nvSpPr>
          <p:spPr bwMode="auto">
            <a:xfrm flipH="1">
              <a:off x="5386" y="212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6" name="Rectangle 105"/>
            <p:cNvSpPr>
              <a:spLocks noChangeAspect="1" noChangeArrowheads="1"/>
            </p:cNvSpPr>
            <p:nvPr/>
          </p:nvSpPr>
          <p:spPr bwMode="auto">
            <a:xfrm>
              <a:off x="2891" y="2086"/>
              <a:ext cx="5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277" name="Line 106"/>
            <p:cNvSpPr>
              <a:spLocks noChangeAspect="1" noChangeShapeType="1"/>
            </p:cNvSpPr>
            <p:nvPr/>
          </p:nvSpPr>
          <p:spPr bwMode="auto">
            <a:xfrm>
              <a:off x="2954" y="182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8" name="Line 107"/>
            <p:cNvSpPr>
              <a:spLocks noChangeAspect="1" noChangeShapeType="1"/>
            </p:cNvSpPr>
            <p:nvPr/>
          </p:nvSpPr>
          <p:spPr bwMode="auto">
            <a:xfrm flipH="1">
              <a:off x="5386" y="1826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9" name="Rectangle 108"/>
            <p:cNvSpPr>
              <a:spLocks noChangeAspect="1" noChangeArrowheads="1"/>
            </p:cNvSpPr>
            <p:nvPr/>
          </p:nvSpPr>
          <p:spPr bwMode="auto">
            <a:xfrm>
              <a:off x="2891" y="1783"/>
              <a:ext cx="5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4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280" name="Line 109"/>
            <p:cNvSpPr>
              <a:spLocks noChangeAspect="1" noChangeShapeType="1"/>
            </p:cNvSpPr>
            <p:nvPr/>
          </p:nvSpPr>
          <p:spPr bwMode="auto">
            <a:xfrm>
              <a:off x="2954" y="152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1" name="Line 110"/>
            <p:cNvSpPr>
              <a:spLocks noChangeAspect="1" noChangeShapeType="1"/>
            </p:cNvSpPr>
            <p:nvPr/>
          </p:nvSpPr>
          <p:spPr bwMode="auto">
            <a:xfrm flipH="1">
              <a:off x="5386" y="152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2" name="Rectangle 111"/>
            <p:cNvSpPr>
              <a:spLocks noChangeAspect="1" noChangeArrowheads="1"/>
            </p:cNvSpPr>
            <p:nvPr/>
          </p:nvSpPr>
          <p:spPr bwMode="auto">
            <a:xfrm>
              <a:off x="2891" y="1480"/>
              <a:ext cx="5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6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283" name="Line 112"/>
            <p:cNvSpPr>
              <a:spLocks noChangeAspect="1" noChangeShapeType="1"/>
            </p:cNvSpPr>
            <p:nvPr/>
          </p:nvSpPr>
          <p:spPr bwMode="auto">
            <a:xfrm>
              <a:off x="2954" y="122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4" name="Line 113"/>
            <p:cNvSpPr>
              <a:spLocks noChangeAspect="1" noChangeShapeType="1"/>
            </p:cNvSpPr>
            <p:nvPr/>
          </p:nvSpPr>
          <p:spPr bwMode="auto">
            <a:xfrm flipH="1">
              <a:off x="5386" y="122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5" name="Rectangle 114"/>
            <p:cNvSpPr>
              <a:spLocks noChangeAspect="1" noChangeArrowheads="1"/>
            </p:cNvSpPr>
            <p:nvPr/>
          </p:nvSpPr>
          <p:spPr bwMode="auto">
            <a:xfrm>
              <a:off x="2891" y="1178"/>
              <a:ext cx="5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8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52286" name="Line 115"/>
            <p:cNvSpPr>
              <a:spLocks noChangeAspect="1" noChangeShapeType="1"/>
            </p:cNvSpPr>
            <p:nvPr/>
          </p:nvSpPr>
          <p:spPr bwMode="auto">
            <a:xfrm>
              <a:off x="2954" y="1220"/>
              <a:ext cx="24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7" name="Freeform 116"/>
            <p:cNvSpPr>
              <a:spLocks noChangeAspect="1"/>
            </p:cNvSpPr>
            <p:nvPr/>
          </p:nvSpPr>
          <p:spPr bwMode="auto">
            <a:xfrm>
              <a:off x="2954" y="1220"/>
              <a:ext cx="2455" cy="1812"/>
            </a:xfrm>
            <a:custGeom>
              <a:avLst/>
              <a:gdLst>
                <a:gd name="T0" fmla="*/ 0 w 433"/>
                <a:gd name="T1" fmla="*/ 7677024 h 341"/>
                <a:gd name="T2" fmla="*/ 14383380 w 433"/>
                <a:gd name="T3" fmla="*/ 7677024 h 341"/>
                <a:gd name="T4" fmla="*/ 14383380 w 433"/>
                <a:gd name="T5" fmla="*/ 0 h 341"/>
                <a:gd name="T6" fmla="*/ 0 60000 65536"/>
                <a:gd name="T7" fmla="*/ 0 60000 65536"/>
                <a:gd name="T8" fmla="*/ 0 60000 65536"/>
                <a:gd name="T9" fmla="*/ 0 w 433"/>
                <a:gd name="T10" fmla="*/ 0 h 341"/>
                <a:gd name="T11" fmla="*/ 433 w 433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41">
                  <a:moveTo>
                    <a:pt x="0" y="341"/>
                  </a:moveTo>
                  <a:lnTo>
                    <a:pt x="433" y="341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8" name="Line 117"/>
            <p:cNvSpPr>
              <a:spLocks noChangeAspect="1" noChangeShapeType="1"/>
            </p:cNvSpPr>
            <p:nvPr/>
          </p:nvSpPr>
          <p:spPr bwMode="auto">
            <a:xfrm flipV="1">
              <a:off x="2954" y="1220"/>
              <a:ext cx="1" cy="1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229" name="Text Box 119"/>
          <p:cNvSpPr txBox="1">
            <a:spLocks noChangeArrowheads="1"/>
          </p:cNvSpPr>
          <p:nvPr/>
        </p:nvSpPr>
        <p:spPr bwMode="auto">
          <a:xfrm>
            <a:off x="5289550" y="4672013"/>
            <a:ext cx="173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pitchFamily="-112" charset="0"/>
              </a:rPr>
              <a:t>Q </a:t>
            </a:r>
            <a:r>
              <a:rPr lang="en-US" sz="2000">
                <a:latin typeface="Times New Roman" pitchFamily="-112" charset="0"/>
              </a:rPr>
              <a:t>= smooth(</a:t>
            </a:r>
            <a:r>
              <a:rPr lang="en-US" sz="2000" i="1">
                <a:latin typeface="Times New Roman" pitchFamily="-112" charset="0"/>
              </a:rPr>
              <a:t>Q</a:t>
            </a:r>
            <a:r>
              <a:rPr lang="en-US" sz="2000">
                <a:latin typeface="Times New Roman" pitchFamily="-112" charset="0"/>
              </a:rPr>
              <a:t>)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52230" name="Text Box 120"/>
          <p:cNvSpPr txBox="1">
            <a:spLocks noChangeArrowheads="1"/>
          </p:cNvSpPr>
          <p:nvPr/>
        </p:nvSpPr>
        <p:spPr bwMode="auto">
          <a:xfrm>
            <a:off x="5289550" y="5100638"/>
            <a:ext cx="170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pitchFamily="-112" charset="0"/>
              </a:rPr>
              <a:t>C </a:t>
            </a:r>
            <a:r>
              <a:rPr lang="en-US" sz="2000">
                <a:latin typeface="Times New Roman" pitchFamily="-112" charset="0"/>
              </a:rPr>
              <a:t>= smooth(</a:t>
            </a:r>
            <a:r>
              <a:rPr lang="en-US" sz="2000" i="1">
                <a:latin typeface="Times New Roman" pitchFamily="-112" charset="0"/>
              </a:rPr>
              <a:t>C</a:t>
            </a:r>
            <a:r>
              <a:rPr lang="en-US" sz="2000">
                <a:latin typeface="Times New Roman" pitchFamily="-112" charset="0"/>
              </a:rPr>
              <a:t>)</a:t>
            </a:r>
          </a:p>
        </p:txBody>
      </p:sp>
      <p:sp>
        <p:nvSpPr>
          <p:cNvPr id="52231" name="Text Box 121"/>
          <p:cNvSpPr txBox="1">
            <a:spLocks noChangeArrowheads="1"/>
          </p:cNvSpPr>
          <p:nvPr/>
        </p:nvSpPr>
        <p:spPr bwMode="auto">
          <a:xfrm>
            <a:off x="5289550" y="5434013"/>
            <a:ext cx="954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Times New Roman" pitchFamily="-112" charset="0"/>
              </a:rPr>
              <a:t>D(Q</a:t>
            </a:r>
            <a:r>
              <a:rPr lang="en-US" sz="2000">
                <a:latin typeface="Times New Roman" pitchFamily="-112" charset="0"/>
              </a:rPr>
              <a:t>,</a:t>
            </a:r>
            <a:r>
              <a:rPr lang="en-US" sz="2000" i="1">
                <a:latin typeface="Times New Roman" pitchFamily="-112" charset="0"/>
              </a:rPr>
              <a:t>C</a:t>
            </a:r>
            <a:r>
              <a:rPr lang="en-US" sz="2000">
                <a:latin typeface="Times New Roman" pitchFamily="-112" charset="0"/>
              </a:rPr>
              <a:t>)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52232" name="Text Box 122"/>
          <p:cNvSpPr txBox="1">
            <a:spLocks noChangeArrowheads="1"/>
          </p:cNvSpPr>
          <p:nvPr/>
        </p:nvSpPr>
        <p:spPr bwMode="auto">
          <a:xfrm>
            <a:off x="384175" y="5119688"/>
            <a:ext cx="28003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pitchFamily="-112" charset="0"/>
              </a:rPr>
              <a:t>The intuition behind removing noise is this.</a:t>
            </a:r>
          </a:p>
          <a:p>
            <a:endParaRPr lang="en-US" sz="1400">
              <a:latin typeface="Times New Roman" pitchFamily="-112" charset="0"/>
            </a:endParaRPr>
          </a:p>
          <a:p>
            <a:r>
              <a:rPr lang="en-US" sz="1400">
                <a:latin typeface="Times New Roman" pitchFamily="-112" charset="0"/>
              </a:rPr>
              <a:t>Average each datapoints value with its neighbors. </a:t>
            </a:r>
            <a:endParaRPr lang="en-US" sz="2800">
              <a:latin typeface="Times New Roman" pitchFamily="-112" charset="0"/>
            </a:endParaRPr>
          </a:p>
        </p:txBody>
      </p:sp>
      <p:sp>
        <p:nvSpPr>
          <p:cNvPr id="20603" name="AutoShape 123"/>
          <p:cNvSpPr>
            <a:spLocks noChangeArrowheads="1"/>
          </p:cNvSpPr>
          <p:nvPr/>
        </p:nvSpPr>
        <p:spPr bwMode="auto">
          <a:xfrm rot="-5400000">
            <a:off x="4127500" y="2849563"/>
            <a:ext cx="709613" cy="782637"/>
          </a:xfrm>
          <a:prstGeom prst="downArrow">
            <a:avLst>
              <a:gd name="adj1" fmla="val 50000"/>
              <a:gd name="adj2" fmla="val 27573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>
            <a:outerShdw blurRad="63500" dist="107763" dir="81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2275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4"/>
          <p:cNvSpPr>
            <a:spLocks noChangeAspect="1" noChangeArrowheads="1"/>
          </p:cNvSpPr>
          <p:nvPr/>
        </p:nvSpPr>
        <p:spPr bwMode="auto">
          <a:xfrm>
            <a:off x="5089525" y="6415088"/>
            <a:ext cx="3810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5" name="Rectangle 5"/>
          <p:cNvSpPr>
            <a:spLocks noChangeAspect="1" noChangeArrowheads="1"/>
          </p:cNvSpPr>
          <p:nvPr/>
        </p:nvSpPr>
        <p:spPr bwMode="auto">
          <a:xfrm>
            <a:off x="3581400" y="637222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1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54276" name="Freeform 6"/>
          <p:cNvSpPr>
            <a:spLocks noChangeAspect="1"/>
          </p:cNvSpPr>
          <p:nvPr/>
        </p:nvSpPr>
        <p:spPr bwMode="auto">
          <a:xfrm>
            <a:off x="3657600" y="6378575"/>
            <a:ext cx="1308100" cy="144463"/>
          </a:xfrm>
          <a:custGeom>
            <a:avLst/>
            <a:gdLst>
              <a:gd name="T0" fmla="*/ 2147483647 w 970"/>
              <a:gd name="T1" fmla="*/ 2147483647 h 107"/>
              <a:gd name="T2" fmla="*/ 2147483647 w 970"/>
              <a:gd name="T3" fmla="*/ 2147483647 h 107"/>
              <a:gd name="T4" fmla="*/ 2147483647 w 970"/>
              <a:gd name="T5" fmla="*/ 2147483647 h 107"/>
              <a:gd name="T6" fmla="*/ 2147483647 w 970"/>
              <a:gd name="T7" fmla="*/ 2147483647 h 107"/>
              <a:gd name="T8" fmla="*/ 2147483647 w 970"/>
              <a:gd name="T9" fmla="*/ 2147483647 h 107"/>
              <a:gd name="T10" fmla="*/ 2147483647 w 970"/>
              <a:gd name="T11" fmla="*/ 2147483647 h 107"/>
              <a:gd name="T12" fmla="*/ 2147483647 w 970"/>
              <a:gd name="T13" fmla="*/ 2147483647 h 107"/>
              <a:gd name="T14" fmla="*/ 2147483647 w 970"/>
              <a:gd name="T15" fmla="*/ 2147483647 h 107"/>
              <a:gd name="T16" fmla="*/ 2147483647 w 970"/>
              <a:gd name="T17" fmla="*/ 2147483647 h 107"/>
              <a:gd name="T18" fmla="*/ 2147483647 w 970"/>
              <a:gd name="T19" fmla="*/ 2147483647 h 107"/>
              <a:gd name="T20" fmla="*/ 2147483647 w 970"/>
              <a:gd name="T21" fmla="*/ 2147483647 h 107"/>
              <a:gd name="T22" fmla="*/ 2147483647 w 970"/>
              <a:gd name="T23" fmla="*/ 2147483647 h 107"/>
              <a:gd name="T24" fmla="*/ 2147483647 w 970"/>
              <a:gd name="T25" fmla="*/ 2147483647 h 107"/>
              <a:gd name="T26" fmla="*/ 2147483647 w 970"/>
              <a:gd name="T27" fmla="*/ 2147483647 h 107"/>
              <a:gd name="T28" fmla="*/ 2147483647 w 970"/>
              <a:gd name="T29" fmla="*/ 2147483647 h 107"/>
              <a:gd name="T30" fmla="*/ 2147483647 w 970"/>
              <a:gd name="T31" fmla="*/ 2147483647 h 107"/>
              <a:gd name="T32" fmla="*/ 2147483647 w 970"/>
              <a:gd name="T33" fmla="*/ 0 h 107"/>
              <a:gd name="T34" fmla="*/ 2147483647 w 970"/>
              <a:gd name="T35" fmla="*/ 2147483647 h 107"/>
              <a:gd name="T36" fmla="*/ 2147483647 w 970"/>
              <a:gd name="T37" fmla="*/ 2147483647 h 107"/>
              <a:gd name="T38" fmla="*/ 2147483647 w 970"/>
              <a:gd name="T39" fmla="*/ 2147483647 h 107"/>
              <a:gd name="T40" fmla="*/ 2147483647 w 970"/>
              <a:gd name="T41" fmla="*/ 2147483647 h 107"/>
              <a:gd name="T42" fmla="*/ 2147483647 w 970"/>
              <a:gd name="T43" fmla="*/ 2147483647 h 107"/>
              <a:gd name="T44" fmla="*/ 2147483647 w 970"/>
              <a:gd name="T45" fmla="*/ 2147483647 h 107"/>
              <a:gd name="T46" fmla="*/ 2147483647 w 970"/>
              <a:gd name="T47" fmla="*/ 2147483647 h 107"/>
              <a:gd name="T48" fmla="*/ 2147483647 w 970"/>
              <a:gd name="T49" fmla="*/ 2147483647 h 107"/>
              <a:gd name="T50" fmla="*/ 2147483647 w 970"/>
              <a:gd name="T51" fmla="*/ 2147483647 h 107"/>
              <a:gd name="T52" fmla="*/ 2147483647 w 970"/>
              <a:gd name="T53" fmla="*/ 2147483647 h 107"/>
              <a:gd name="T54" fmla="*/ 2147483647 w 970"/>
              <a:gd name="T55" fmla="*/ 2147483647 h 107"/>
              <a:gd name="T56" fmla="*/ 2147483647 w 970"/>
              <a:gd name="T57" fmla="*/ 2147483647 h 107"/>
              <a:gd name="T58" fmla="*/ 2147483647 w 970"/>
              <a:gd name="T59" fmla="*/ 2147483647 h 107"/>
              <a:gd name="T60" fmla="*/ 2147483647 w 970"/>
              <a:gd name="T61" fmla="*/ 0 h 107"/>
              <a:gd name="T62" fmla="*/ 2147483647 w 970"/>
              <a:gd name="T63" fmla="*/ 2147483647 h 107"/>
              <a:gd name="T64" fmla="*/ 2147483647 w 970"/>
              <a:gd name="T65" fmla="*/ 2147483647 h 107"/>
              <a:gd name="T66" fmla="*/ 2147483647 w 970"/>
              <a:gd name="T67" fmla="*/ 2147483647 h 107"/>
              <a:gd name="T68" fmla="*/ 2147483647 w 970"/>
              <a:gd name="T69" fmla="*/ 2147483647 h 107"/>
              <a:gd name="T70" fmla="*/ 2147483647 w 970"/>
              <a:gd name="T71" fmla="*/ 2147483647 h 107"/>
              <a:gd name="T72" fmla="*/ 2147483647 w 970"/>
              <a:gd name="T73" fmla="*/ 2147483647 h 107"/>
              <a:gd name="T74" fmla="*/ 2147483647 w 970"/>
              <a:gd name="T75" fmla="*/ 2147483647 h 107"/>
              <a:gd name="T76" fmla="*/ 2147483647 w 970"/>
              <a:gd name="T77" fmla="*/ 2147483647 h 107"/>
              <a:gd name="T78" fmla="*/ 2147483647 w 970"/>
              <a:gd name="T79" fmla="*/ 2147483647 h 107"/>
              <a:gd name="T80" fmla="*/ 2147483647 w 970"/>
              <a:gd name="T81" fmla="*/ 2147483647 h 107"/>
              <a:gd name="T82" fmla="*/ 2147483647 w 970"/>
              <a:gd name="T83" fmla="*/ 2147483647 h 10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0"/>
              <a:gd name="T127" fmla="*/ 0 h 107"/>
              <a:gd name="T128" fmla="*/ 970 w 970"/>
              <a:gd name="T129" fmla="*/ 107 h 10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0" h="107">
                <a:moveTo>
                  <a:pt x="0" y="85"/>
                </a:moveTo>
                <a:lnTo>
                  <a:pt x="6" y="91"/>
                </a:lnTo>
                <a:lnTo>
                  <a:pt x="12" y="91"/>
                </a:lnTo>
                <a:lnTo>
                  <a:pt x="23" y="91"/>
                </a:lnTo>
                <a:lnTo>
                  <a:pt x="29" y="91"/>
                </a:lnTo>
                <a:lnTo>
                  <a:pt x="34" y="91"/>
                </a:lnTo>
                <a:lnTo>
                  <a:pt x="46" y="91"/>
                </a:lnTo>
                <a:lnTo>
                  <a:pt x="51" y="96"/>
                </a:lnTo>
                <a:lnTo>
                  <a:pt x="57" y="96"/>
                </a:lnTo>
                <a:lnTo>
                  <a:pt x="68" y="101"/>
                </a:lnTo>
                <a:lnTo>
                  <a:pt x="74" y="96"/>
                </a:lnTo>
                <a:lnTo>
                  <a:pt x="85" y="96"/>
                </a:lnTo>
                <a:lnTo>
                  <a:pt x="91" y="96"/>
                </a:lnTo>
                <a:lnTo>
                  <a:pt x="97" y="96"/>
                </a:lnTo>
                <a:lnTo>
                  <a:pt x="108" y="96"/>
                </a:lnTo>
                <a:lnTo>
                  <a:pt x="114" y="96"/>
                </a:lnTo>
                <a:lnTo>
                  <a:pt x="119" y="96"/>
                </a:lnTo>
                <a:lnTo>
                  <a:pt x="131" y="91"/>
                </a:lnTo>
                <a:lnTo>
                  <a:pt x="137" y="91"/>
                </a:lnTo>
                <a:lnTo>
                  <a:pt x="142" y="91"/>
                </a:lnTo>
                <a:lnTo>
                  <a:pt x="154" y="91"/>
                </a:lnTo>
                <a:lnTo>
                  <a:pt x="159" y="85"/>
                </a:lnTo>
                <a:lnTo>
                  <a:pt x="165" y="85"/>
                </a:lnTo>
                <a:lnTo>
                  <a:pt x="176" y="85"/>
                </a:lnTo>
                <a:lnTo>
                  <a:pt x="182" y="85"/>
                </a:lnTo>
                <a:lnTo>
                  <a:pt x="188" y="75"/>
                </a:lnTo>
                <a:lnTo>
                  <a:pt x="199" y="69"/>
                </a:lnTo>
                <a:lnTo>
                  <a:pt x="205" y="64"/>
                </a:lnTo>
                <a:lnTo>
                  <a:pt x="216" y="53"/>
                </a:lnTo>
                <a:lnTo>
                  <a:pt x="222" y="48"/>
                </a:lnTo>
                <a:lnTo>
                  <a:pt x="227" y="38"/>
                </a:lnTo>
                <a:lnTo>
                  <a:pt x="239" y="32"/>
                </a:lnTo>
                <a:lnTo>
                  <a:pt x="244" y="22"/>
                </a:lnTo>
                <a:lnTo>
                  <a:pt x="250" y="11"/>
                </a:lnTo>
                <a:lnTo>
                  <a:pt x="261" y="11"/>
                </a:lnTo>
                <a:lnTo>
                  <a:pt x="267" y="11"/>
                </a:lnTo>
                <a:lnTo>
                  <a:pt x="273" y="6"/>
                </a:lnTo>
                <a:lnTo>
                  <a:pt x="284" y="6"/>
                </a:lnTo>
                <a:lnTo>
                  <a:pt x="290" y="6"/>
                </a:lnTo>
                <a:lnTo>
                  <a:pt x="295" y="6"/>
                </a:lnTo>
                <a:lnTo>
                  <a:pt x="307" y="6"/>
                </a:lnTo>
                <a:lnTo>
                  <a:pt x="312" y="6"/>
                </a:lnTo>
                <a:lnTo>
                  <a:pt x="318" y="6"/>
                </a:lnTo>
                <a:lnTo>
                  <a:pt x="329" y="6"/>
                </a:lnTo>
                <a:lnTo>
                  <a:pt x="335" y="6"/>
                </a:lnTo>
                <a:lnTo>
                  <a:pt x="346" y="6"/>
                </a:lnTo>
                <a:lnTo>
                  <a:pt x="352" y="6"/>
                </a:lnTo>
                <a:lnTo>
                  <a:pt x="358" y="11"/>
                </a:lnTo>
                <a:lnTo>
                  <a:pt x="369" y="6"/>
                </a:lnTo>
                <a:lnTo>
                  <a:pt x="375" y="6"/>
                </a:lnTo>
                <a:lnTo>
                  <a:pt x="380" y="0"/>
                </a:lnTo>
                <a:lnTo>
                  <a:pt x="392" y="0"/>
                </a:lnTo>
                <a:lnTo>
                  <a:pt x="397" y="6"/>
                </a:lnTo>
                <a:lnTo>
                  <a:pt x="403" y="6"/>
                </a:lnTo>
                <a:lnTo>
                  <a:pt x="414" y="6"/>
                </a:lnTo>
                <a:lnTo>
                  <a:pt x="420" y="6"/>
                </a:lnTo>
                <a:lnTo>
                  <a:pt x="426" y="6"/>
                </a:lnTo>
                <a:lnTo>
                  <a:pt x="437" y="6"/>
                </a:lnTo>
                <a:lnTo>
                  <a:pt x="443" y="11"/>
                </a:lnTo>
                <a:lnTo>
                  <a:pt x="448" y="11"/>
                </a:lnTo>
                <a:lnTo>
                  <a:pt x="460" y="11"/>
                </a:lnTo>
                <a:lnTo>
                  <a:pt x="465" y="11"/>
                </a:lnTo>
                <a:lnTo>
                  <a:pt x="477" y="16"/>
                </a:lnTo>
                <a:lnTo>
                  <a:pt x="482" y="16"/>
                </a:lnTo>
                <a:lnTo>
                  <a:pt x="488" y="11"/>
                </a:lnTo>
                <a:lnTo>
                  <a:pt x="499" y="16"/>
                </a:lnTo>
                <a:lnTo>
                  <a:pt x="505" y="16"/>
                </a:lnTo>
                <a:lnTo>
                  <a:pt x="511" y="11"/>
                </a:lnTo>
                <a:lnTo>
                  <a:pt x="522" y="11"/>
                </a:lnTo>
                <a:lnTo>
                  <a:pt x="528" y="11"/>
                </a:lnTo>
                <a:lnTo>
                  <a:pt x="533" y="11"/>
                </a:lnTo>
                <a:lnTo>
                  <a:pt x="545" y="11"/>
                </a:lnTo>
                <a:lnTo>
                  <a:pt x="550" y="11"/>
                </a:lnTo>
                <a:lnTo>
                  <a:pt x="556" y="11"/>
                </a:lnTo>
                <a:lnTo>
                  <a:pt x="567" y="11"/>
                </a:lnTo>
                <a:lnTo>
                  <a:pt x="573" y="11"/>
                </a:lnTo>
                <a:lnTo>
                  <a:pt x="579" y="11"/>
                </a:lnTo>
                <a:lnTo>
                  <a:pt x="590" y="16"/>
                </a:lnTo>
                <a:lnTo>
                  <a:pt x="596" y="16"/>
                </a:lnTo>
                <a:lnTo>
                  <a:pt x="607" y="16"/>
                </a:lnTo>
                <a:lnTo>
                  <a:pt x="613" y="16"/>
                </a:lnTo>
                <a:lnTo>
                  <a:pt x="618" y="16"/>
                </a:lnTo>
                <a:lnTo>
                  <a:pt x="630" y="16"/>
                </a:lnTo>
                <a:lnTo>
                  <a:pt x="635" y="16"/>
                </a:lnTo>
                <a:lnTo>
                  <a:pt x="641" y="16"/>
                </a:lnTo>
                <a:lnTo>
                  <a:pt x="652" y="11"/>
                </a:lnTo>
                <a:lnTo>
                  <a:pt x="658" y="11"/>
                </a:lnTo>
                <a:lnTo>
                  <a:pt x="664" y="11"/>
                </a:lnTo>
                <a:lnTo>
                  <a:pt x="675" y="6"/>
                </a:lnTo>
                <a:lnTo>
                  <a:pt x="681" y="6"/>
                </a:lnTo>
                <a:lnTo>
                  <a:pt x="686" y="6"/>
                </a:lnTo>
                <a:lnTo>
                  <a:pt x="698" y="6"/>
                </a:lnTo>
                <a:lnTo>
                  <a:pt x="703" y="0"/>
                </a:lnTo>
                <a:lnTo>
                  <a:pt x="709" y="0"/>
                </a:lnTo>
                <a:lnTo>
                  <a:pt x="720" y="0"/>
                </a:lnTo>
                <a:lnTo>
                  <a:pt x="726" y="6"/>
                </a:lnTo>
                <a:lnTo>
                  <a:pt x="737" y="6"/>
                </a:lnTo>
                <a:lnTo>
                  <a:pt x="743" y="0"/>
                </a:lnTo>
                <a:lnTo>
                  <a:pt x="749" y="11"/>
                </a:lnTo>
                <a:lnTo>
                  <a:pt x="760" y="16"/>
                </a:lnTo>
                <a:lnTo>
                  <a:pt x="766" y="27"/>
                </a:lnTo>
                <a:lnTo>
                  <a:pt x="772" y="43"/>
                </a:lnTo>
                <a:lnTo>
                  <a:pt x="783" y="53"/>
                </a:lnTo>
                <a:lnTo>
                  <a:pt x="789" y="64"/>
                </a:lnTo>
                <a:lnTo>
                  <a:pt x="794" y="69"/>
                </a:lnTo>
                <a:lnTo>
                  <a:pt x="806" y="85"/>
                </a:lnTo>
                <a:lnTo>
                  <a:pt x="811" y="101"/>
                </a:lnTo>
                <a:lnTo>
                  <a:pt x="817" y="101"/>
                </a:lnTo>
                <a:lnTo>
                  <a:pt x="828" y="101"/>
                </a:lnTo>
                <a:lnTo>
                  <a:pt x="834" y="101"/>
                </a:lnTo>
                <a:lnTo>
                  <a:pt x="840" y="107"/>
                </a:lnTo>
                <a:lnTo>
                  <a:pt x="851" y="107"/>
                </a:lnTo>
                <a:lnTo>
                  <a:pt x="857" y="101"/>
                </a:lnTo>
                <a:lnTo>
                  <a:pt x="868" y="101"/>
                </a:lnTo>
                <a:lnTo>
                  <a:pt x="874" y="101"/>
                </a:lnTo>
                <a:lnTo>
                  <a:pt x="879" y="96"/>
                </a:lnTo>
                <a:lnTo>
                  <a:pt x="891" y="96"/>
                </a:lnTo>
                <a:lnTo>
                  <a:pt x="896" y="96"/>
                </a:lnTo>
                <a:lnTo>
                  <a:pt x="902" y="91"/>
                </a:lnTo>
                <a:lnTo>
                  <a:pt x="913" y="96"/>
                </a:lnTo>
                <a:lnTo>
                  <a:pt x="919" y="96"/>
                </a:lnTo>
                <a:lnTo>
                  <a:pt x="925" y="96"/>
                </a:lnTo>
                <a:lnTo>
                  <a:pt x="936" y="91"/>
                </a:lnTo>
                <a:lnTo>
                  <a:pt x="942" y="91"/>
                </a:lnTo>
                <a:lnTo>
                  <a:pt x="947" y="91"/>
                </a:lnTo>
                <a:lnTo>
                  <a:pt x="959" y="91"/>
                </a:lnTo>
                <a:lnTo>
                  <a:pt x="964" y="91"/>
                </a:lnTo>
                <a:lnTo>
                  <a:pt x="970" y="91"/>
                </a:ln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Oval 7"/>
          <p:cNvSpPr>
            <a:spLocks noChangeAspect="1" noChangeArrowheads="1"/>
          </p:cNvSpPr>
          <p:nvPr/>
        </p:nvSpPr>
        <p:spPr bwMode="auto">
          <a:xfrm>
            <a:off x="5089525" y="6170613"/>
            <a:ext cx="38100" cy="3651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Rectangle 8"/>
          <p:cNvSpPr>
            <a:spLocks noChangeAspect="1" noChangeArrowheads="1"/>
          </p:cNvSpPr>
          <p:nvPr/>
        </p:nvSpPr>
        <p:spPr bwMode="auto">
          <a:xfrm>
            <a:off x="3581400" y="6127750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2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54279" name="Freeform 9"/>
          <p:cNvSpPr>
            <a:spLocks noChangeAspect="1"/>
          </p:cNvSpPr>
          <p:nvPr/>
        </p:nvSpPr>
        <p:spPr bwMode="auto">
          <a:xfrm>
            <a:off x="3657600" y="6127750"/>
            <a:ext cx="1308100" cy="157163"/>
          </a:xfrm>
          <a:custGeom>
            <a:avLst/>
            <a:gdLst>
              <a:gd name="T0" fmla="*/ 2147483647 w 970"/>
              <a:gd name="T1" fmla="*/ 2147483647 h 117"/>
              <a:gd name="T2" fmla="*/ 2147483647 w 970"/>
              <a:gd name="T3" fmla="*/ 2147483647 h 117"/>
              <a:gd name="T4" fmla="*/ 2147483647 w 970"/>
              <a:gd name="T5" fmla="*/ 2147483647 h 117"/>
              <a:gd name="T6" fmla="*/ 2147483647 w 970"/>
              <a:gd name="T7" fmla="*/ 2147483647 h 117"/>
              <a:gd name="T8" fmla="*/ 2147483647 w 970"/>
              <a:gd name="T9" fmla="*/ 2147483647 h 117"/>
              <a:gd name="T10" fmla="*/ 2147483647 w 970"/>
              <a:gd name="T11" fmla="*/ 2147483647 h 117"/>
              <a:gd name="T12" fmla="*/ 2147483647 w 970"/>
              <a:gd name="T13" fmla="*/ 2147483647 h 117"/>
              <a:gd name="T14" fmla="*/ 2147483647 w 970"/>
              <a:gd name="T15" fmla="*/ 2147483647 h 117"/>
              <a:gd name="T16" fmla="*/ 2147483647 w 970"/>
              <a:gd name="T17" fmla="*/ 2147483647 h 117"/>
              <a:gd name="T18" fmla="*/ 2147483647 w 970"/>
              <a:gd name="T19" fmla="*/ 2147483647 h 117"/>
              <a:gd name="T20" fmla="*/ 2147483647 w 970"/>
              <a:gd name="T21" fmla="*/ 2147483647 h 117"/>
              <a:gd name="T22" fmla="*/ 2147483647 w 970"/>
              <a:gd name="T23" fmla="*/ 2147483647 h 117"/>
              <a:gd name="T24" fmla="*/ 2147483647 w 970"/>
              <a:gd name="T25" fmla="*/ 2147483647 h 117"/>
              <a:gd name="T26" fmla="*/ 2147483647 w 970"/>
              <a:gd name="T27" fmla="*/ 2147483647 h 117"/>
              <a:gd name="T28" fmla="*/ 2147483647 w 970"/>
              <a:gd name="T29" fmla="*/ 2147483647 h 117"/>
              <a:gd name="T30" fmla="*/ 2147483647 w 970"/>
              <a:gd name="T31" fmla="*/ 2147483647 h 117"/>
              <a:gd name="T32" fmla="*/ 2147483647 w 970"/>
              <a:gd name="T33" fmla="*/ 2147483647 h 117"/>
              <a:gd name="T34" fmla="*/ 2147483647 w 970"/>
              <a:gd name="T35" fmla="*/ 2147483647 h 117"/>
              <a:gd name="T36" fmla="*/ 2147483647 w 970"/>
              <a:gd name="T37" fmla="*/ 2147483647 h 117"/>
              <a:gd name="T38" fmla="*/ 2147483647 w 970"/>
              <a:gd name="T39" fmla="*/ 0 h 117"/>
              <a:gd name="T40" fmla="*/ 2147483647 w 970"/>
              <a:gd name="T41" fmla="*/ 2147483647 h 117"/>
              <a:gd name="T42" fmla="*/ 2147483647 w 970"/>
              <a:gd name="T43" fmla="*/ 2147483647 h 117"/>
              <a:gd name="T44" fmla="*/ 2147483647 w 970"/>
              <a:gd name="T45" fmla="*/ 2147483647 h 117"/>
              <a:gd name="T46" fmla="*/ 2147483647 w 970"/>
              <a:gd name="T47" fmla="*/ 2147483647 h 117"/>
              <a:gd name="T48" fmla="*/ 2147483647 w 970"/>
              <a:gd name="T49" fmla="*/ 2147483647 h 117"/>
              <a:gd name="T50" fmla="*/ 2147483647 w 970"/>
              <a:gd name="T51" fmla="*/ 2147483647 h 117"/>
              <a:gd name="T52" fmla="*/ 2147483647 w 970"/>
              <a:gd name="T53" fmla="*/ 2147483647 h 117"/>
              <a:gd name="T54" fmla="*/ 2147483647 w 970"/>
              <a:gd name="T55" fmla="*/ 2147483647 h 117"/>
              <a:gd name="T56" fmla="*/ 2147483647 w 970"/>
              <a:gd name="T57" fmla="*/ 2147483647 h 117"/>
              <a:gd name="T58" fmla="*/ 2147483647 w 970"/>
              <a:gd name="T59" fmla="*/ 2147483647 h 117"/>
              <a:gd name="T60" fmla="*/ 2147483647 w 970"/>
              <a:gd name="T61" fmla="*/ 2147483647 h 117"/>
              <a:gd name="T62" fmla="*/ 2147483647 w 970"/>
              <a:gd name="T63" fmla="*/ 2147483647 h 117"/>
              <a:gd name="T64" fmla="*/ 2147483647 w 970"/>
              <a:gd name="T65" fmla="*/ 2147483647 h 117"/>
              <a:gd name="T66" fmla="*/ 2147483647 w 970"/>
              <a:gd name="T67" fmla="*/ 2147483647 h 117"/>
              <a:gd name="T68" fmla="*/ 2147483647 w 970"/>
              <a:gd name="T69" fmla="*/ 2147483647 h 117"/>
              <a:gd name="T70" fmla="*/ 2147483647 w 970"/>
              <a:gd name="T71" fmla="*/ 2147483647 h 117"/>
              <a:gd name="T72" fmla="*/ 2147483647 w 970"/>
              <a:gd name="T73" fmla="*/ 2147483647 h 117"/>
              <a:gd name="T74" fmla="*/ 2147483647 w 970"/>
              <a:gd name="T75" fmla="*/ 2147483647 h 117"/>
              <a:gd name="T76" fmla="*/ 2147483647 w 970"/>
              <a:gd name="T77" fmla="*/ 2147483647 h 117"/>
              <a:gd name="T78" fmla="*/ 2147483647 w 970"/>
              <a:gd name="T79" fmla="*/ 2147483647 h 117"/>
              <a:gd name="T80" fmla="*/ 2147483647 w 970"/>
              <a:gd name="T81" fmla="*/ 2147483647 h 117"/>
              <a:gd name="T82" fmla="*/ 2147483647 w 970"/>
              <a:gd name="T83" fmla="*/ 2147483647 h 11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0"/>
              <a:gd name="T127" fmla="*/ 0 h 117"/>
              <a:gd name="T128" fmla="*/ 970 w 970"/>
              <a:gd name="T129" fmla="*/ 117 h 11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0" h="117">
                <a:moveTo>
                  <a:pt x="0" y="112"/>
                </a:moveTo>
                <a:lnTo>
                  <a:pt x="6" y="112"/>
                </a:lnTo>
                <a:lnTo>
                  <a:pt x="12" y="112"/>
                </a:lnTo>
                <a:lnTo>
                  <a:pt x="23" y="107"/>
                </a:lnTo>
                <a:lnTo>
                  <a:pt x="29" y="112"/>
                </a:lnTo>
                <a:lnTo>
                  <a:pt x="34" y="112"/>
                </a:lnTo>
                <a:lnTo>
                  <a:pt x="46" y="107"/>
                </a:lnTo>
                <a:lnTo>
                  <a:pt x="51" y="107"/>
                </a:lnTo>
                <a:lnTo>
                  <a:pt x="57" y="107"/>
                </a:lnTo>
                <a:lnTo>
                  <a:pt x="68" y="107"/>
                </a:lnTo>
                <a:lnTo>
                  <a:pt x="74" y="107"/>
                </a:lnTo>
                <a:lnTo>
                  <a:pt x="85" y="107"/>
                </a:lnTo>
                <a:lnTo>
                  <a:pt x="91" y="107"/>
                </a:lnTo>
                <a:lnTo>
                  <a:pt x="97" y="107"/>
                </a:lnTo>
                <a:lnTo>
                  <a:pt x="108" y="107"/>
                </a:lnTo>
                <a:lnTo>
                  <a:pt x="114" y="112"/>
                </a:lnTo>
                <a:lnTo>
                  <a:pt x="119" y="112"/>
                </a:lnTo>
                <a:lnTo>
                  <a:pt x="131" y="112"/>
                </a:lnTo>
                <a:lnTo>
                  <a:pt x="137" y="107"/>
                </a:lnTo>
                <a:lnTo>
                  <a:pt x="142" y="107"/>
                </a:lnTo>
                <a:lnTo>
                  <a:pt x="154" y="112"/>
                </a:lnTo>
                <a:lnTo>
                  <a:pt x="159" y="107"/>
                </a:lnTo>
                <a:lnTo>
                  <a:pt x="165" y="101"/>
                </a:lnTo>
                <a:lnTo>
                  <a:pt x="176" y="107"/>
                </a:lnTo>
                <a:lnTo>
                  <a:pt x="182" y="101"/>
                </a:lnTo>
                <a:lnTo>
                  <a:pt x="188" y="91"/>
                </a:lnTo>
                <a:lnTo>
                  <a:pt x="199" y="80"/>
                </a:lnTo>
                <a:lnTo>
                  <a:pt x="205" y="69"/>
                </a:lnTo>
                <a:lnTo>
                  <a:pt x="216" y="64"/>
                </a:lnTo>
                <a:lnTo>
                  <a:pt x="222" y="48"/>
                </a:lnTo>
                <a:lnTo>
                  <a:pt x="227" y="43"/>
                </a:lnTo>
                <a:lnTo>
                  <a:pt x="239" y="38"/>
                </a:lnTo>
                <a:lnTo>
                  <a:pt x="244" y="22"/>
                </a:lnTo>
                <a:lnTo>
                  <a:pt x="250" y="11"/>
                </a:lnTo>
                <a:lnTo>
                  <a:pt x="261" y="11"/>
                </a:lnTo>
                <a:lnTo>
                  <a:pt x="267" y="16"/>
                </a:lnTo>
                <a:lnTo>
                  <a:pt x="273" y="16"/>
                </a:lnTo>
                <a:lnTo>
                  <a:pt x="284" y="16"/>
                </a:lnTo>
                <a:lnTo>
                  <a:pt x="290" y="16"/>
                </a:lnTo>
                <a:lnTo>
                  <a:pt x="295" y="16"/>
                </a:lnTo>
                <a:lnTo>
                  <a:pt x="307" y="11"/>
                </a:lnTo>
                <a:lnTo>
                  <a:pt x="312" y="11"/>
                </a:lnTo>
                <a:lnTo>
                  <a:pt x="318" y="16"/>
                </a:lnTo>
                <a:lnTo>
                  <a:pt x="329" y="11"/>
                </a:lnTo>
                <a:lnTo>
                  <a:pt x="335" y="6"/>
                </a:lnTo>
                <a:lnTo>
                  <a:pt x="346" y="6"/>
                </a:lnTo>
                <a:lnTo>
                  <a:pt x="352" y="6"/>
                </a:lnTo>
                <a:lnTo>
                  <a:pt x="358" y="6"/>
                </a:lnTo>
                <a:lnTo>
                  <a:pt x="369" y="0"/>
                </a:lnTo>
                <a:lnTo>
                  <a:pt x="375" y="6"/>
                </a:lnTo>
                <a:lnTo>
                  <a:pt x="380" y="6"/>
                </a:lnTo>
                <a:lnTo>
                  <a:pt x="392" y="0"/>
                </a:lnTo>
                <a:lnTo>
                  <a:pt x="397" y="0"/>
                </a:lnTo>
                <a:lnTo>
                  <a:pt x="403" y="6"/>
                </a:lnTo>
                <a:lnTo>
                  <a:pt x="414" y="6"/>
                </a:lnTo>
                <a:lnTo>
                  <a:pt x="420" y="6"/>
                </a:lnTo>
                <a:lnTo>
                  <a:pt x="426" y="6"/>
                </a:lnTo>
                <a:lnTo>
                  <a:pt x="437" y="6"/>
                </a:lnTo>
                <a:lnTo>
                  <a:pt x="443" y="0"/>
                </a:lnTo>
                <a:lnTo>
                  <a:pt x="448" y="0"/>
                </a:lnTo>
                <a:lnTo>
                  <a:pt x="460" y="6"/>
                </a:lnTo>
                <a:lnTo>
                  <a:pt x="465" y="6"/>
                </a:lnTo>
                <a:lnTo>
                  <a:pt x="477" y="11"/>
                </a:lnTo>
                <a:lnTo>
                  <a:pt x="482" y="6"/>
                </a:lnTo>
                <a:lnTo>
                  <a:pt x="488" y="11"/>
                </a:lnTo>
                <a:lnTo>
                  <a:pt x="499" y="6"/>
                </a:lnTo>
                <a:lnTo>
                  <a:pt x="505" y="11"/>
                </a:lnTo>
                <a:lnTo>
                  <a:pt x="511" y="16"/>
                </a:lnTo>
                <a:lnTo>
                  <a:pt x="522" y="16"/>
                </a:lnTo>
                <a:lnTo>
                  <a:pt x="528" y="11"/>
                </a:lnTo>
                <a:lnTo>
                  <a:pt x="533" y="11"/>
                </a:lnTo>
                <a:lnTo>
                  <a:pt x="545" y="6"/>
                </a:lnTo>
                <a:lnTo>
                  <a:pt x="550" y="6"/>
                </a:lnTo>
                <a:lnTo>
                  <a:pt x="556" y="11"/>
                </a:lnTo>
                <a:lnTo>
                  <a:pt x="567" y="11"/>
                </a:lnTo>
                <a:lnTo>
                  <a:pt x="573" y="6"/>
                </a:lnTo>
                <a:lnTo>
                  <a:pt x="579" y="6"/>
                </a:lnTo>
                <a:lnTo>
                  <a:pt x="590" y="11"/>
                </a:lnTo>
                <a:lnTo>
                  <a:pt x="596" y="11"/>
                </a:lnTo>
                <a:lnTo>
                  <a:pt x="607" y="11"/>
                </a:lnTo>
                <a:lnTo>
                  <a:pt x="613" y="11"/>
                </a:lnTo>
                <a:lnTo>
                  <a:pt x="618" y="16"/>
                </a:lnTo>
                <a:lnTo>
                  <a:pt x="630" y="11"/>
                </a:lnTo>
                <a:lnTo>
                  <a:pt x="635" y="16"/>
                </a:lnTo>
                <a:lnTo>
                  <a:pt x="641" y="16"/>
                </a:lnTo>
                <a:lnTo>
                  <a:pt x="652" y="16"/>
                </a:lnTo>
                <a:lnTo>
                  <a:pt x="658" y="11"/>
                </a:lnTo>
                <a:lnTo>
                  <a:pt x="664" y="11"/>
                </a:lnTo>
                <a:lnTo>
                  <a:pt x="675" y="11"/>
                </a:lnTo>
                <a:lnTo>
                  <a:pt x="681" y="16"/>
                </a:lnTo>
                <a:lnTo>
                  <a:pt x="686" y="16"/>
                </a:lnTo>
                <a:lnTo>
                  <a:pt x="698" y="16"/>
                </a:lnTo>
                <a:lnTo>
                  <a:pt x="703" y="11"/>
                </a:lnTo>
                <a:lnTo>
                  <a:pt x="709" y="11"/>
                </a:lnTo>
                <a:lnTo>
                  <a:pt x="720" y="11"/>
                </a:lnTo>
                <a:lnTo>
                  <a:pt x="726" y="11"/>
                </a:lnTo>
                <a:lnTo>
                  <a:pt x="737" y="11"/>
                </a:lnTo>
                <a:lnTo>
                  <a:pt x="743" y="22"/>
                </a:lnTo>
                <a:lnTo>
                  <a:pt x="749" y="27"/>
                </a:lnTo>
                <a:lnTo>
                  <a:pt x="760" y="38"/>
                </a:lnTo>
                <a:lnTo>
                  <a:pt x="766" y="48"/>
                </a:lnTo>
                <a:lnTo>
                  <a:pt x="772" y="64"/>
                </a:lnTo>
                <a:lnTo>
                  <a:pt x="783" y="69"/>
                </a:lnTo>
                <a:lnTo>
                  <a:pt x="789" y="80"/>
                </a:lnTo>
                <a:lnTo>
                  <a:pt x="794" y="96"/>
                </a:lnTo>
                <a:lnTo>
                  <a:pt x="806" y="101"/>
                </a:lnTo>
                <a:lnTo>
                  <a:pt x="811" y="107"/>
                </a:lnTo>
                <a:lnTo>
                  <a:pt x="817" y="112"/>
                </a:lnTo>
                <a:lnTo>
                  <a:pt x="828" y="112"/>
                </a:lnTo>
                <a:lnTo>
                  <a:pt x="834" y="112"/>
                </a:lnTo>
                <a:lnTo>
                  <a:pt x="840" y="112"/>
                </a:lnTo>
                <a:lnTo>
                  <a:pt x="851" y="112"/>
                </a:lnTo>
                <a:lnTo>
                  <a:pt x="857" y="112"/>
                </a:lnTo>
                <a:lnTo>
                  <a:pt x="868" y="117"/>
                </a:lnTo>
                <a:lnTo>
                  <a:pt x="874" y="117"/>
                </a:lnTo>
                <a:lnTo>
                  <a:pt x="879" y="117"/>
                </a:lnTo>
                <a:lnTo>
                  <a:pt x="891" y="112"/>
                </a:lnTo>
                <a:lnTo>
                  <a:pt x="896" y="112"/>
                </a:lnTo>
                <a:lnTo>
                  <a:pt x="902" y="117"/>
                </a:lnTo>
                <a:lnTo>
                  <a:pt x="913" y="112"/>
                </a:lnTo>
                <a:lnTo>
                  <a:pt x="919" y="112"/>
                </a:lnTo>
                <a:lnTo>
                  <a:pt x="925" y="112"/>
                </a:lnTo>
                <a:lnTo>
                  <a:pt x="936" y="112"/>
                </a:lnTo>
                <a:lnTo>
                  <a:pt x="942" y="107"/>
                </a:lnTo>
                <a:lnTo>
                  <a:pt x="947" y="107"/>
                </a:lnTo>
                <a:lnTo>
                  <a:pt x="959" y="112"/>
                </a:lnTo>
                <a:lnTo>
                  <a:pt x="964" y="107"/>
                </a:lnTo>
                <a:lnTo>
                  <a:pt x="970" y="101"/>
                </a:ln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10"/>
          <p:cNvSpPr>
            <a:spLocks noChangeAspect="1" noChangeArrowheads="1"/>
          </p:cNvSpPr>
          <p:nvPr/>
        </p:nvSpPr>
        <p:spPr bwMode="auto">
          <a:xfrm>
            <a:off x="5089525" y="5927725"/>
            <a:ext cx="3810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Rectangle 11"/>
          <p:cNvSpPr>
            <a:spLocks noChangeAspect="1" noChangeArrowheads="1"/>
          </p:cNvSpPr>
          <p:nvPr/>
        </p:nvSpPr>
        <p:spPr bwMode="auto">
          <a:xfrm>
            <a:off x="3581400" y="588486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3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54282" name="Freeform 12"/>
          <p:cNvSpPr>
            <a:spLocks noChangeAspect="1"/>
          </p:cNvSpPr>
          <p:nvPr/>
        </p:nvSpPr>
        <p:spPr bwMode="auto">
          <a:xfrm>
            <a:off x="3657600" y="5868988"/>
            <a:ext cx="1308100" cy="152400"/>
          </a:xfrm>
          <a:custGeom>
            <a:avLst/>
            <a:gdLst>
              <a:gd name="T0" fmla="*/ 2147483647 w 970"/>
              <a:gd name="T1" fmla="*/ 2147483647 h 112"/>
              <a:gd name="T2" fmla="*/ 2147483647 w 970"/>
              <a:gd name="T3" fmla="*/ 2147483647 h 112"/>
              <a:gd name="T4" fmla="*/ 2147483647 w 970"/>
              <a:gd name="T5" fmla="*/ 2147483647 h 112"/>
              <a:gd name="T6" fmla="*/ 2147483647 w 970"/>
              <a:gd name="T7" fmla="*/ 2147483647 h 112"/>
              <a:gd name="T8" fmla="*/ 2147483647 w 970"/>
              <a:gd name="T9" fmla="*/ 2147483647 h 112"/>
              <a:gd name="T10" fmla="*/ 2147483647 w 970"/>
              <a:gd name="T11" fmla="*/ 2147483647 h 112"/>
              <a:gd name="T12" fmla="*/ 2147483647 w 970"/>
              <a:gd name="T13" fmla="*/ 2147483647 h 112"/>
              <a:gd name="T14" fmla="*/ 2147483647 w 970"/>
              <a:gd name="T15" fmla="*/ 2147483647 h 112"/>
              <a:gd name="T16" fmla="*/ 2147483647 w 970"/>
              <a:gd name="T17" fmla="*/ 2147483647 h 112"/>
              <a:gd name="T18" fmla="*/ 2147483647 w 970"/>
              <a:gd name="T19" fmla="*/ 2147483647 h 112"/>
              <a:gd name="T20" fmla="*/ 2147483647 w 970"/>
              <a:gd name="T21" fmla="*/ 2147483647 h 112"/>
              <a:gd name="T22" fmla="*/ 2147483647 w 970"/>
              <a:gd name="T23" fmla="*/ 2147483647 h 112"/>
              <a:gd name="T24" fmla="*/ 2147483647 w 970"/>
              <a:gd name="T25" fmla="*/ 2147483647 h 112"/>
              <a:gd name="T26" fmla="*/ 2147483647 w 970"/>
              <a:gd name="T27" fmla="*/ 2147483647 h 112"/>
              <a:gd name="T28" fmla="*/ 2147483647 w 970"/>
              <a:gd name="T29" fmla="*/ 2147483647 h 112"/>
              <a:gd name="T30" fmla="*/ 2147483647 w 970"/>
              <a:gd name="T31" fmla="*/ 2147483647 h 112"/>
              <a:gd name="T32" fmla="*/ 2147483647 w 970"/>
              <a:gd name="T33" fmla="*/ 2147483647 h 112"/>
              <a:gd name="T34" fmla="*/ 2147483647 w 970"/>
              <a:gd name="T35" fmla="*/ 2147483647 h 112"/>
              <a:gd name="T36" fmla="*/ 2147483647 w 970"/>
              <a:gd name="T37" fmla="*/ 2147483647 h 112"/>
              <a:gd name="T38" fmla="*/ 2147483647 w 970"/>
              <a:gd name="T39" fmla="*/ 2147483647 h 112"/>
              <a:gd name="T40" fmla="*/ 2147483647 w 970"/>
              <a:gd name="T41" fmla="*/ 2147483647 h 112"/>
              <a:gd name="T42" fmla="*/ 2147483647 w 970"/>
              <a:gd name="T43" fmla="*/ 2147483647 h 112"/>
              <a:gd name="T44" fmla="*/ 2147483647 w 970"/>
              <a:gd name="T45" fmla="*/ 2147483647 h 112"/>
              <a:gd name="T46" fmla="*/ 2147483647 w 970"/>
              <a:gd name="T47" fmla="*/ 2147483647 h 112"/>
              <a:gd name="T48" fmla="*/ 2147483647 w 970"/>
              <a:gd name="T49" fmla="*/ 2147483647 h 112"/>
              <a:gd name="T50" fmla="*/ 2147483647 w 970"/>
              <a:gd name="T51" fmla="*/ 2147483647 h 112"/>
              <a:gd name="T52" fmla="*/ 2147483647 w 970"/>
              <a:gd name="T53" fmla="*/ 2147483647 h 112"/>
              <a:gd name="T54" fmla="*/ 2147483647 w 970"/>
              <a:gd name="T55" fmla="*/ 2147483647 h 112"/>
              <a:gd name="T56" fmla="*/ 2147483647 w 970"/>
              <a:gd name="T57" fmla="*/ 2147483647 h 112"/>
              <a:gd name="T58" fmla="*/ 2147483647 w 970"/>
              <a:gd name="T59" fmla="*/ 2147483647 h 112"/>
              <a:gd name="T60" fmla="*/ 2147483647 w 970"/>
              <a:gd name="T61" fmla="*/ 2147483647 h 112"/>
              <a:gd name="T62" fmla="*/ 2147483647 w 970"/>
              <a:gd name="T63" fmla="*/ 2147483647 h 112"/>
              <a:gd name="T64" fmla="*/ 2147483647 w 970"/>
              <a:gd name="T65" fmla="*/ 2147483647 h 112"/>
              <a:gd name="T66" fmla="*/ 2147483647 w 970"/>
              <a:gd name="T67" fmla="*/ 2147483647 h 112"/>
              <a:gd name="T68" fmla="*/ 2147483647 w 970"/>
              <a:gd name="T69" fmla="*/ 2147483647 h 112"/>
              <a:gd name="T70" fmla="*/ 2147483647 w 970"/>
              <a:gd name="T71" fmla="*/ 2147483647 h 112"/>
              <a:gd name="T72" fmla="*/ 2147483647 w 970"/>
              <a:gd name="T73" fmla="*/ 2147483647 h 112"/>
              <a:gd name="T74" fmla="*/ 2147483647 w 970"/>
              <a:gd name="T75" fmla="*/ 2147483647 h 112"/>
              <a:gd name="T76" fmla="*/ 2147483647 w 970"/>
              <a:gd name="T77" fmla="*/ 2147483647 h 112"/>
              <a:gd name="T78" fmla="*/ 2147483647 w 970"/>
              <a:gd name="T79" fmla="*/ 2147483647 h 112"/>
              <a:gd name="T80" fmla="*/ 2147483647 w 970"/>
              <a:gd name="T81" fmla="*/ 2147483647 h 112"/>
              <a:gd name="T82" fmla="*/ 2147483647 w 970"/>
              <a:gd name="T83" fmla="*/ 2147483647 h 1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0"/>
              <a:gd name="T127" fmla="*/ 0 h 112"/>
              <a:gd name="T128" fmla="*/ 970 w 970"/>
              <a:gd name="T129" fmla="*/ 112 h 11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0" h="112">
                <a:moveTo>
                  <a:pt x="0" y="96"/>
                </a:moveTo>
                <a:lnTo>
                  <a:pt x="6" y="101"/>
                </a:lnTo>
                <a:lnTo>
                  <a:pt x="12" y="101"/>
                </a:lnTo>
                <a:lnTo>
                  <a:pt x="23" y="101"/>
                </a:lnTo>
                <a:lnTo>
                  <a:pt x="29" y="101"/>
                </a:lnTo>
                <a:lnTo>
                  <a:pt x="34" y="106"/>
                </a:lnTo>
                <a:lnTo>
                  <a:pt x="46" y="101"/>
                </a:lnTo>
                <a:lnTo>
                  <a:pt x="51" y="106"/>
                </a:lnTo>
                <a:lnTo>
                  <a:pt x="57" y="106"/>
                </a:lnTo>
                <a:lnTo>
                  <a:pt x="68" y="106"/>
                </a:lnTo>
                <a:lnTo>
                  <a:pt x="74" y="101"/>
                </a:lnTo>
                <a:lnTo>
                  <a:pt x="85" y="96"/>
                </a:lnTo>
                <a:lnTo>
                  <a:pt x="91" y="96"/>
                </a:lnTo>
                <a:lnTo>
                  <a:pt x="97" y="96"/>
                </a:lnTo>
                <a:lnTo>
                  <a:pt x="108" y="90"/>
                </a:lnTo>
                <a:lnTo>
                  <a:pt x="114" y="85"/>
                </a:lnTo>
                <a:lnTo>
                  <a:pt x="119" y="90"/>
                </a:lnTo>
                <a:lnTo>
                  <a:pt x="131" y="90"/>
                </a:lnTo>
                <a:lnTo>
                  <a:pt x="137" y="90"/>
                </a:lnTo>
                <a:lnTo>
                  <a:pt x="142" y="96"/>
                </a:lnTo>
                <a:lnTo>
                  <a:pt x="154" y="96"/>
                </a:lnTo>
                <a:lnTo>
                  <a:pt x="159" y="101"/>
                </a:lnTo>
                <a:lnTo>
                  <a:pt x="165" y="106"/>
                </a:lnTo>
                <a:lnTo>
                  <a:pt x="176" y="106"/>
                </a:lnTo>
                <a:lnTo>
                  <a:pt x="182" y="112"/>
                </a:lnTo>
                <a:lnTo>
                  <a:pt x="188" y="96"/>
                </a:lnTo>
                <a:lnTo>
                  <a:pt x="199" y="85"/>
                </a:lnTo>
                <a:lnTo>
                  <a:pt x="205" y="80"/>
                </a:lnTo>
                <a:lnTo>
                  <a:pt x="216" y="69"/>
                </a:lnTo>
                <a:lnTo>
                  <a:pt x="222" y="58"/>
                </a:lnTo>
                <a:lnTo>
                  <a:pt x="227" y="48"/>
                </a:lnTo>
                <a:lnTo>
                  <a:pt x="239" y="37"/>
                </a:lnTo>
                <a:lnTo>
                  <a:pt x="244" y="21"/>
                </a:lnTo>
                <a:lnTo>
                  <a:pt x="250" y="11"/>
                </a:lnTo>
                <a:lnTo>
                  <a:pt x="261" y="11"/>
                </a:lnTo>
                <a:lnTo>
                  <a:pt x="267" y="16"/>
                </a:lnTo>
                <a:lnTo>
                  <a:pt x="273" y="11"/>
                </a:lnTo>
                <a:lnTo>
                  <a:pt x="284" y="11"/>
                </a:lnTo>
                <a:lnTo>
                  <a:pt x="290" y="11"/>
                </a:lnTo>
                <a:lnTo>
                  <a:pt x="295" y="11"/>
                </a:lnTo>
                <a:lnTo>
                  <a:pt x="307" y="11"/>
                </a:lnTo>
                <a:lnTo>
                  <a:pt x="312" y="11"/>
                </a:lnTo>
                <a:lnTo>
                  <a:pt x="318" y="5"/>
                </a:lnTo>
                <a:lnTo>
                  <a:pt x="329" y="11"/>
                </a:lnTo>
                <a:lnTo>
                  <a:pt x="335" y="5"/>
                </a:lnTo>
                <a:lnTo>
                  <a:pt x="346" y="5"/>
                </a:lnTo>
                <a:lnTo>
                  <a:pt x="352" y="5"/>
                </a:lnTo>
                <a:lnTo>
                  <a:pt x="358" y="5"/>
                </a:lnTo>
                <a:lnTo>
                  <a:pt x="369" y="0"/>
                </a:lnTo>
                <a:lnTo>
                  <a:pt x="375" y="5"/>
                </a:lnTo>
                <a:lnTo>
                  <a:pt x="380" y="11"/>
                </a:lnTo>
                <a:lnTo>
                  <a:pt x="392" y="11"/>
                </a:lnTo>
                <a:lnTo>
                  <a:pt x="397" y="11"/>
                </a:lnTo>
                <a:lnTo>
                  <a:pt x="403" y="11"/>
                </a:lnTo>
                <a:lnTo>
                  <a:pt x="414" y="11"/>
                </a:lnTo>
                <a:lnTo>
                  <a:pt x="420" y="16"/>
                </a:lnTo>
                <a:lnTo>
                  <a:pt x="426" y="16"/>
                </a:lnTo>
                <a:lnTo>
                  <a:pt x="437" y="16"/>
                </a:lnTo>
                <a:lnTo>
                  <a:pt x="443" y="16"/>
                </a:lnTo>
                <a:lnTo>
                  <a:pt x="448" y="11"/>
                </a:lnTo>
                <a:lnTo>
                  <a:pt x="460" y="5"/>
                </a:lnTo>
                <a:lnTo>
                  <a:pt x="465" y="5"/>
                </a:lnTo>
                <a:lnTo>
                  <a:pt x="477" y="5"/>
                </a:lnTo>
                <a:lnTo>
                  <a:pt x="482" y="5"/>
                </a:lnTo>
                <a:lnTo>
                  <a:pt x="488" y="11"/>
                </a:lnTo>
                <a:lnTo>
                  <a:pt x="499" y="16"/>
                </a:lnTo>
                <a:lnTo>
                  <a:pt x="505" y="16"/>
                </a:lnTo>
                <a:lnTo>
                  <a:pt x="511" y="11"/>
                </a:lnTo>
                <a:lnTo>
                  <a:pt x="522" y="16"/>
                </a:lnTo>
                <a:lnTo>
                  <a:pt x="528" y="16"/>
                </a:lnTo>
                <a:lnTo>
                  <a:pt x="533" y="16"/>
                </a:lnTo>
                <a:lnTo>
                  <a:pt x="545" y="11"/>
                </a:lnTo>
                <a:lnTo>
                  <a:pt x="550" y="11"/>
                </a:lnTo>
                <a:lnTo>
                  <a:pt x="556" y="11"/>
                </a:lnTo>
                <a:lnTo>
                  <a:pt x="567" y="11"/>
                </a:lnTo>
                <a:lnTo>
                  <a:pt x="573" y="11"/>
                </a:lnTo>
                <a:lnTo>
                  <a:pt x="579" y="11"/>
                </a:lnTo>
                <a:lnTo>
                  <a:pt x="590" y="11"/>
                </a:lnTo>
                <a:lnTo>
                  <a:pt x="596" y="11"/>
                </a:lnTo>
                <a:lnTo>
                  <a:pt x="607" y="11"/>
                </a:lnTo>
                <a:lnTo>
                  <a:pt x="613" y="16"/>
                </a:lnTo>
                <a:lnTo>
                  <a:pt x="618" y="11"/>
                </a:lnTo>
                <a:lnTo>
                  <a:pt x="630" y="5"/>
                </a:lnTo>
                <a:lnTo>
                  <a:pt x="635" y="5"/>
                </a:lnTo>
                <a:lnTo>
                  <a:pt x="641" y="0"/>
                </a:lnTo>
                <a:lnTo>
                  <a:pt x="652" y="5"/>
                </a:lnTo>
                <a:lnTo>
                  <a:pt x="658" y="5"/>
                </a:lnTo>
                <a:lnTo>
                  <a:pt x="664" y="5"/>
                </a:lnTo>
                <a:lnTo>
                  <a:pt x="675" y="11"/>
                </a:lnTo>
                <a:lnTo>
                  <a:pt x="681" y="11"/>
                </a:lnTo>
                <a:lnTo>
                  <a:pt x="686" y="11"/>
                </a:lnTo>
                <a:lnTo>
                  <a:pt x="698" y="11"/>
                </a:lnTo>
                <a:lnTo>
                  <a:pt x="703" y="16"/>
                </a:lnTo>
                <a:lnTo>
                  <a:pt x="709" y="16"/>
                </a:lnTo>
                <a:lnTo>
                  <a:pt x="720" y="16"/>
                </a:lnTo>
                <a:lnTo>
                  <a:pt x="726" y="11"/>
                </a:lnTo>
                <a:lnTo>
                  <a:pt x="737" y="11"/>
                </a:lnTo>
                <a:lnTo>
                  <a:pt x="743" y="11"/>
                </a:lnTo>
                <a:lnTo>
                  <a:pt x="749" y="11"/>
                </a:lnTo>
                <a:lnTo>
                  <a:pt x="760" y="11"/>
                </a:lnTo>
                <a:lnTo>
                  <a:pt x="766" y="11"/>
                </a:lnTo>
                <a:lnTo>
                  <a:pt x="772" y="5"/>
                </a:lnTo>
                <a:lnTo>
                  <a:pt x="783" y="21"/>
                </a:lnTo>
                <a:lnTo>
                  <a:pt x="789" y="32"/>
                </a:lnTo>
                <a:lnTo>
                  <a:pt x="794" y="43"/>
                </a:lnTo>
                <a:lnTo>
                  <a:pt x="806" y="48"/>
                </a:lnTo>
                <a:lnTo>
                  <a:pt x="811" y="58"/>
                </a:lnTo>
                <a:lnTo>
                  <a:pt x="817" y="69"/>
                </a:lnTo>
                <a:lnTo>
                  <a:pt x="828" y="80"/>
                </a:lnTo>
                <a:lnTo>
                  <a:pt x="834" y="90"/>
                </a:lnTo>
                <a:lnTo>
                  <a:pt x="840" y="96"/>
                </a:lnTo>
                <a:lnTo>
                  <a:pt x="851" y="96"/>
                </a:lnTo>
                <a:lnTo>
                  <a:pt x="857" y="101"/>
                </a:lnTo>
                <a:lnTo>
                  <a:pt x="868" y="101"/>
                </a:lnTo>
                <a:lnTo>
                  <a:pt x="874" y="106"/>
                </a:lnTo>
                <a:lnTo>
                  <a:pt x="879" y="106"/>
                </a:lnTo>
                <a:lnTo>
                  <a:pt x="891" y="106"/>
                </a:lnTo>
                <a:lnTo>
                  <a:pt x="896" y="106"/>
                </a:lnTo>
                <a:lnTo>
                  <a:pt x="902" y="106"/>
                </a:lnTo>
                <a:lnTo>
                  <a:pt x="913" y="106"/>
                </a:lnTo>
                <a:lnTo>
                  <a:pt x="919" y="106"/>
                </a:lnTo>
                <a:lnTo>
                  <a:pt x="925" y="106"/>
                </a:lnTo>
                <a:lnTo>
                  <a:pt x="936" y="106"/>
                </a:lnTo>
                <a:lnTo>
                  <a:pt x="942" y="106"/>
                </a:lnTo>
                <a:lnTo>
                  <a:pt x="947" y="106"/>
                </a:lnTo>
                <a:lnTo>
                  <a:pt x="959" y="106"/>
                </a:lnTo>
                <a:lnTo>
                  <a:pt x="964" y="106"/>
                </a:lnTo>
                <a:lnTo>
                  <a:pt x="970" y="106"/>
                </a:ln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13"/>
          <p:cNvSpPr>
            <a:spLocks noChangeAspect="1" noChangeArrowheads="1"/>
          </p:cNvSpPr>
          <p:nvPr/>
        </p:nvSpPr>
        <p:spPr bwMode="auto">
          <a:xfrm>
            <a:off x="5089525" y="5683250"/>
            <a:ext cx="3810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Rectangle 14"/>
          <p:cNvSpPr>
            <a:spLocks noChangeAspect="1" noChangeArrowheads="1"/>
          </p:cNvSpPr>
          <p:nvPr/>
        </p:nvSpPr>
        <p:spPr bwMode="auto">
          <a:xfrm>
            <a:off x="3581400" y="564038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4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54285" name="Freeform 15"/>
          <p:cNvSpPr>
            <a:spLocks noChangeAspect="1"/>
          </p:cNvSpPr>
          <p:nvPr/>
        </p:nvSpPr>
        <p:spPr bwMode="auto">
          <a:xfrm>
            <a:off x="3657600" y="5634038"/>
            <a:ext cx="1308100" cy="149225"/>
          </a:xfrm>
          <a:custGeom>
            <a:avLst/>
            <a:gdLst>
              <a:gd name="T0" fmla="*/ 2147483647 w 970"/>
              <a:gd name="T1" fmla="*/ 2147483647 h 111"/>
              <a:gd name="T2" fmla="*/ 2147483647 w 970"/>
              <a:gd name="T3" fmla="*/ 2147483647 h 111"/>
              <a:gd name="T4" fmla="*/ 2147483647 w 970"/>
              <a:gd name="T5" fmla="*/ 2147483647 h 111"/>
              <a:gd name="T6" fmla="*/ 2147483647 w 970"/>
              <a:gd name="T7" fmla="*/ 2147483647 h 111"/>
              <a:gd name="T8" fmla="*/ 2147483647 w 970"/>
              <a:gd name="T9" fmla="*/ 2147483647 h 111"/>
              <a:gd name="T10" fmla="*/ 2147483647 w 970"/>
              <a:gd name="T11" fmla="*/ 2147483647 h 111"/>
              <a:gd name="T12" fmla="*/ 2147483647 w 970"/>
              <a:gd name="T13" fmla="*/ 2147483647 h 111"/>
              <a:gd name="T14" fmla="*/ 2147483647 w 970"/>
              <a:gd name="T15" fmla="*/ 2147483647 h 111"/>
              <a:gd name="T16" fmla="*/ 2147483647 w 970"/>
              <a:gd name="T17" fmla="*/ 2147483647 h 111"/>
              <a:gd name="T18" fmla="*/ 2147483647 w 970"/>
              <a:gd name="T19" fmla="*/ 2147483647 h 111"/>
              <a:gd name="T20" fmla="*/ 2147483647 w 970"/>
              <a:gd name="T21" fmla="*/ 2147483647 h 111"/>
              <a:gd name="T22" fmla="*/ 2147483647 w 970"/>
              <a:gd name="T23" fmla="*/ 2147483647 h 111"/>
              <a:gd name="T24" fmla="*/ 2147483647 w 970"/>
              <a:gd name="T25" fmla="*/ 2147483647 h 111"/>
              <a:gd name="T26" fmla="*/ 2147483647 w 970"/>
              <a:gd name="T27" fmla="*/ 2147483647 h 111"/>
              <a:gd name="T28" fmla="*/ 2147483647 w 970"/>
              <a:gd name="T29" fmla="*/ 2147483647 h 111"/>
              <a:gd name="T30" fmla="*/ 2147483647 w 970"/>
              <a:gd name="T31" fmla="*/ 2147483647 h 111"/>
              <a:gd name="T32" fmla="*/ 2147483647 w 970"/>
              <a:gd name="T33" fmla="*/ 2147483647 h 111"/>
              <a:gd name="T34" fmla="*/ 2147483647 w 970"/>
              <a:gd name="T35" fmla="*/ 2147483647 h 111"/>
              <a:gd name="T36" fmla="*/ 2147483647 w 970"/>
              <a:gd name="T37" fmla="*/ 2147483647 h 111"/>
              <a:gd name="T38" fmla="*/ 2147483647 w 970"/>
              <a:gd name="T39" fmla="*/ 2147483647 h 111"/>
              <a:gd name="T40" fmla="*/ 2147483647 w 970"/>
              <a:gd name="T41" fmla="*/ 2147483647 h 111"/>
              <a:gd name="T42" fmla="*/ 2147483647 w 970"/>
              <a:gd name="T43" fmla="*/ 2147483647 h 111"/>
              <a:gd name="T44" fmla="*/ 2147483647 w 970"/>
              <a:gd name="T45" fmla="*/ 2147483647 h 111"/>
              <a:gd name="T46" fmla="*/ 2147483647 w 970"/>
              <a:gd name="T47" fmla="*/ 2147483647 h 111"/>
              <a:gd name="T48" fmla="*/ 2147483647 w 970"/>
              <a:gd name="T49" fmla="*/ 2147483647 h 111"/>
              <a:gd name="T50" fmla="*/ 2147483647 w 970"/>
              <a:gd name="T51" fmla="*/ 2147483647 h 111"/>
              <a:gd name="T52" fmla="*/ 2147483647 w 970"/>
              <a:gd name="T53" fmla="*/ 2147483647 h 111"/>
              <a:gd name="T54" fmla="*/ 2147483647 w 970"/>
              <a:gd name="T55" fmla="*/ 2147483647 h 111"/>
              <a:gd name="T56" fmla="*/ 2147483647 w 970"/>
              <a:gd name="T57" fmla="*/ 2147483647 h 111"/>
              <a:gd name="T58" fmla="*/ 2147483647 w 970"/>
              <a:gd name="T59" fmla="*/ 2147483647 h 111"/>
              <a:gd name="T60" fmla="*/ 2147483647 w 970"/>
              <a:gd name="T61" fmla="*/ 2147483647 h 111"/>
              <a:gd name="T62" fmla="*/ 2147483647 w 970"/>
              <a:gd name="T63" fmla="*/ 2147483647 h 111"/>
              <a:gd name="T64" fmla="*/ 2147483647 w 970"/>
              <a:gd name="T65" fmla="*/ 2147483647 h 111"/>
              <a:gd name="T66" fmla="*/ 2147483647 w 970"/>
              <a:gd name="T67" fmla="*/ 2147483647 h 111"/>
              <a:gd name="T68" fmla="*/ 2147483647 w 970"/>
              <a:gd name="T69" fmla="*/ 2147483647 h 111"/>
              <a:gd name="T70" fmla="*/ 2147483647 w 970"/>
              <a:gd name="T71" fmla="*/ 2147483647 h 111"/>
              <a:gd name="T72" fmla="*/ 2147483647 w 970"/>
              <a:gd name="T73" fmla="*/ 2147483647 h 111"/>
              <a:gd name="T74" fmla="*/ 2147483647 w 970"/>
              <a:gd name="T75" fmla="*/ 2147483647 h 111"/>
              <a:gd name="T76" fmla="*/ 2147483647 w 970"/>
              <a:gd name="T77" fmla="*/ 2147483647 h 111"/>
              <a:gd name="T78" fmla="*/ 2147483647 w 970"/>
              <a:gd name="T79" fmla="*/ 2147483647 h 111"/>
              <a:gd name="T80" fmla="*/ 2147483647 w 970"/>
              <a:gd name="T81" fmla="*/ 2147483647 h 111"/>
              <a:gd name="T82" fmla="*/ 2147483647 w 970"/>
              <a:gd name="T83" fmla="*/ 2147483647 h 1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0"/>
              <a:gd name="T127" fmla="*/ 0 h 111"/>
              <a:gd name="T128" fmla="*/ 970 w 970"/>
              <a:gd name="T129" fmla="*/ 111 h 11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0" h="111">
                <a:moveTo>
                  <a:pt x="0" y="95"/>
                </a:moveTo>
                <a:lnTo>
                  <a:pt x="6" y="101"/>
                </a:lnTo>
                <a:lnTo>
                  <a:pt x="12" y="101"/>
                </a:lnTo>
                <a:lnTo>
                  <a:pt x="23" y="106"/>
                </a:lnTo>
                <a:lnTo>
                  <a:pt x="29" y="106"/>
                </a:lnTo>
                <a:lnTo>
                  <a:pt x="34" y="106"/>
                </a:lnTo>
                <a:lnTo>
                  <a:pt x="46" y="111"/>
                </a:lnTo>
                <a:lnTo>
                  <a:pt x="51" y="111"/>
                </a:lnTo>
                <a:lnTo>
                  <a:pt x="57" y="106"/>
                </a:lnTo>
                <a:lnTo>
                  <a:pt x="68" y="106"/>
                </a:lnTo>
                <a:lnTo>
                  <a:pt x="74" y="106"/>
                </a:lnTo>
                <a:lnTo>
                  <a:pt x="85" y="106"/>
                </a:lnTo>
                <a:lnTo>
                  <a:pt x="91" y="106"/>
                </a:lnTo>
                <a:lnTo>
                  <a:pt x="97" y="101"/>
                </a:lnTo>
                <a:lnTo>
                  <a:pt x="108" y="101"/>
                </a:lnTo>
                <a:lnTo>
                  <a:pt x="114" y="101"/>
                </a:lnTo>
                <a:lnTo>
                  <a:pt x="119" y="101"/>
                </a:lnTo>
                <a:lnTo>
                  <a:pt x="131" y="106"/>
                </a:lnTo>
                <a:lnTo>
                  <a:pt x="137" y="101"/>
                </a:lnTo>
                <a:lnTo>
                  <a:pt x="142" y="95"/>
                </a:lnTo>
                <a:lnTo>
                  <a:pt x="154" y="90"/>
                </a:lnTo>
                <a:lnTo>
                  <a:pt x="159" y="90"/>
                </a:lnTo>
                <a:lnTo>
                  <a:pt x="165" y="85"/>
                </a:lnTo>
                <a:lnTo>
                  <a:pt x="176" y="85"/>
                </a:lnTo>
                <a:lnTo>
                  <a:pt x="182" y="85"/>
                </a:lnTo>
                <a:lnTo>
                  <a:pt x="188" y="90"/>
                </a:lnTo>
                <a:lnTo>
                  <a:pt x="199" y="79"/>
                </a:lnTo>
                <a:lnTo>
                  <a:pt x="205" y="85"/>
                </a:lnTo>
                <a:lnTo>
                  <a:pt x="216" y="85"/>
                </a:lnTo>
                <a:lnTo>
                  <a:pt x="222" y="85"/>
                </a:lnTo>
                <a:lnTo>
                  <a:pt x="227" y="79"/>
                </a:lnTo>
                <a:lnTo>
                  <a:pt x="239" y="90"/>
                </a:lnTo>
                <a:lnTo>
                  <a:pt x="244" y="85"/>
                </a:lnTo>
                <a:lnTo>
                  <a:pt x="250" y="85"/>
                </a:lnTo>
                <a:lnTo>
                  <a:pt x="261" y="79"/>
                </a:lnTo>
                <a:lnTo>
                  <a:pt x="267" y="85"/>
                </a:lnTo>
                <a:lnTo>
                  <a:pt x="273" y="79"/>
                </a:lnTo>
                <a:lnTo>
                  <a:pt x="284" y="74"/>
                </a:lnTo>
                <a:lnTo>
                  <a:pt x="290" y="69"/>
                </a:lnTo>
                <a:lnTo>
                  <a:pt x="295" y="69"/>
                </a:lnTo>
                <a:lnTo>
                  <a:pt x="307" y="63"/>
                </a:lnTo>
                <a:lnTo>
                  <a:pt x="312" y="63"/>
                </a:lnTo>
                <a:lnTo>
                  <a:pt x="318" y="58"/>
                </a:lnTo>
                <a:lnTo>
                  <a:pt x="329" y="58"/>
                </a:lnTo>
                <a:lnTo>
                  <a:pt x="335" y="53"/>
                </a:lnTo>
                <a:lnTo>
                  <a:pt x="346" y="47"/>
                </a:lnTo>
                <a:lnTo>
                  <a:pt x="352" y="47"/>
                </a:lnTo>
                <a:lnTo>
                  <a:pt x="358" y="47"/>
                </a:lnTo>
                <a:lnTo>
                  <a:pt x="369" y="47"/>
                </a:lnTo>
                <a:lnTo>
                  <a:pt x="375" y="47"/>
                </a:lnTo>
                <a:lnTo>
                  <a:pt x="380" y="42"/>
                </a:lnTo>
                <a:lnTo>
                  <a:pt x="392" y="42"/>
                </a:lnTo>
                <a:lnTo>
                  <a:pt x="397" y="42"/>
                </a:lnTo>
                <a:lnTo>
                  <a:pt x="403" y="37"/>
                </a:lnTo>
                <a:lnTo>
                  <a:pt x="414" y="42"/>
                </a:lnTo>
                <a:lnTo>
                  <a:pt x="420" y="42"/>
                </a:lnTo>
                <a:lnTo>
                  <a:pt x="426" y="42"/>
                </a:lnTo>
                <a:lnTo>
                  <a:pt x="437" y="42"/>
                </a:lnTo>
                <a:lnTo>
                  <a:pt x="443" y="37"/>
                </a:lnTo>
                <a:lnTo>
                  <a:pt x="448" y="37"/>
                </a:lnTo>
                <a:lnTo>
                  <a:pt x="460" y="32"/>
                </a:lnTo>
                <a:lnTo>
                  <a:pt x="465" y="32"/>
                </a:lnTo>
                <a:lnTo>
                  <a:pt x="477" y="32"/>
                </a:lnTo>
                <a:lnTo>
                  <a:pt x="482" y="26"/>
                </a:lnTo>
                <a:lnTo>
                  <a:pt x="488" y="26"/>
                </a:lnTo>
                <a:lnTo>
                  <a:pt x="499" y="21"/>
                </a:lnTo>
                <a:lnTo>
                  <a:pt x="505" y="21"/>
                </a:lnTo>
                <a:lnTo>
                  <a:pt x="511" y="21"/>
                </a:lnTo>
                <a:lnTo>
                  <a:pt x="522" y="16"/>
                </a:lnTo>
                <a:lnTo>
                  <a:pt x="528" y="21"/>
                </a:lnTo>
                <a:lnTo>
                  <a:pt x="533" y="10"/>
                </a:lnTo>
                <a:lnTo>
                  <a:pt x="545" y="10"/>
                </a:lnTo>
                <a:lnTo>
                  <a:pt x="550" y="10"/>
                </a:lnTo>
                <a:lnTo>
                  <a:pt x="556" y="10"/>
                </a:lnTo>
                <a:lnTo>
                  <a:pt x="567" y="5"/>
                </a:lnTo>
                <a:lnTo>
                  <a:pt x="573" y="0"/>
                </a:lnTo>
                <a:lnTo>
                  <a:pt x="579" y="0"/>
                </a:lnTo>
                <a:lnTo>
                  <a:pt x="590" y="16"/>
                </a:lnTo>
                <a:lnTo>
                  <a:pt x="596" y="21"/>
                </a:lnTo>
                <a:lnTo>
                  <a:pt x="607" y="32"/>
                </a:lnTo>
                <a:lnTo>
                  <a:pt x="613" y="42"/>
                </a:lnTo>
                <a:lnTo>
                  <a:pt x="618" y="53"/>
                </a:lnTo>
                <a:lnTo>
                  <a:pt x="630" y="63"/>
                </a:lnTo>
                <a:lnTo>
                  <a:pt x="635" y="74"/>
                </a:lnTo>
                <a:lnTo>
                  <a:pt x="641" y="85"/>
                </a:lnTo>
                <a:lnTo>
                  <a:pt x="652" y="95"/>
                </a:lnTo>
                <a:lnTo>
                  <a:pt x="658" y="95"/>
                </a:lnTo>
                <a:lnTo>
                  <a:pt x="664" y="101"/>
                </a:lnTo>
                <a:lnTo>
                  <a:pt x="675" y="95"/>
                </a:lnTo>
                <a:lnTo>
                  <a:pt x="681" y="101"/>
                </a:lnTo>
                <a:lnTo>
                  <a:pt x="686" y="101"/>
                </a:lnTo>
                <a:lnTo>
                  <a:pt x="698" y="101"/>
                </a:lnTo>
                <a:lnTo>
                  <a:pt x="703" y="101"/>
                </a:lnTo>
                <a:lnTo>
                  <a:pt x="709" y="106"/>
                </a:lnTo>
                <a:lnTo>
                  <a:pt x="720" y="106"/>
                </a:lnTo>
                <a:lnTo>
                  <a:pt x="726" y="106"/>
                </a:lnTo>
                <a:lnTo>
                  <a:pt x="737" y="106"/>
                </a:lnTo>
                <a:lnTo>
                  <a:pt x="743" y="106"/>
                </a:lnTo>
                <a:lnTo>
                  <a:pt x="749" y="106"/>
                </a:lnTo>
                <a:lnTo>
                  <a:pt x="760" y="111"/>
                </a:lnTo>
                <a:lnTo>
                  <a:pt x="766" y="111"/>
                </a:lnTo>
                <a:lnTo>
                  <a:pt x="772" y="111"/>
                </a:lnTo>
                <a:lnTo>
                  <a:pt x="783" y="106"/>
                </a:lnTo>
                <a:lnTo>
                  <a:pt x="789" y="106"/>
                </a:lnTo>
                <a:lnTo>
                  <a:pt x="794" y="101"/>
                </a:lnTo>
                <a:lnTo>
                  <a:pt x="806" y="106"/>
                </a:lnTo>
                <a:lnTo>
                  <a:pt x="811" y="106"/>
                </a:lnTo>
                <a:lnTo>
                  <a:pt x="817" y="101"/>
                </a:lnTo>
                <a:lnTo>
                  <a:pt x="828" y="95"/>
                </a:lnTo>
                <a:lnTo>
                  <a:pt x="834" y="90"/>
                </a:lnTo>
                <a:lnTo>
                  <a:pt x="840" y="95"/>
                </a:lnTo>
                <a:lnTo>
                  <a:pt x="851" y="95"/>
                </a:lnTo>
                <a:lnTo>
                  <a:pt x="857" y="95"/>
                </a:lnTo>
                <a:lnTo>
                  <a:pt x="868" y="95"/>
                </a:lnTo>
                <a:lnTo>
                  <a:pt x="874" y="90"/>
                </a:lnTo>
                <a:lnTo>
                  <a:pt x="879" y="90"/>
                </a:lnTo>
                <a:lnTo>
                  <a:pt x="891" y="90"/>
                </a:lnTo>
                <a:lnTo>
                  <a:pt x="896" y="95"/>
                </a:lnTo>
                <a:lnTo>
                  <a:pt x="902" y="90"/>
                </a:lnTo>
                <a:lnTo>
                  <a:pt x="913" y="90"/>
                </a:lnTo>
                <a:lnTo>
                  <a:pt x="919" y="90"/>
                </a:lnTo>
                <a:lnTo>
                  <a:pt x="925" y="95"/>
                </a:lnTo>
                <a:lnTo>
                  <a:pt x="936" y="95"/>
                </a:lnTo>
                <a:lnTo>
                  <a:pt x="942" y="95"/>
                </a:lnTo>
                <a:lnTo>
                  <a:pt x="947" y="95"/>
                </a:lnTo>
                <a:lnTo>
                  <a:pt x="959" y="95"/>
                </a:lnTo>
                <a:lnTo>
                  <a:pt x="964" y="95"/>
                </a:lnTo>
                <a:lnTo>
                  <a:pt x="970" y="101"/>
                </a:ln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Oval 16"/>
          <p:cNvSpPr>
            <a:spLocks noChangeAspect="1" noChangeArrowheads="1"/>
          </p:cNvSpPr>
          <p:nvPr/>
        </p:nvSpPr>
        <p:spPr bwMode="auto">
          <a:xfrm>
            <a:off x="5089525" y="5438775"/>
            <a:ext cx="38100" cy="36513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Rectangle 17"/>
          <p:cNvSpPr>
            <a:spLocks noChangeAspect="1" noChangeArrowheads="1"/>
          </p:cNvSpPr>
          <p:nvPr/>
        </p:nvSpPr>
        <p:spPr bwMode="auto">
          <a:xfrm>
            <a:off x="3581400" y="539591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6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54288" name="Freeform 18"/>
          <p:cNvSpPr>
            <a:spLocks noChangeAspect="1"/>
          </p:cNvSpPr>
          <p:nvPr/>
        </p:nvSpPr>
        <p:spPr bwMode="auto">
          <a:xfrm>
            <a:off x="3657600" y="5389563"/>
            <a:ext cx="1308100" cy="136525"/>
          </a:xfrm>
          <a:custGeom>
            <a:avLst/>
            <a:gdLst>
              <a:gd name="T0" fmla="*/ 2147483647 w 970"/>
              <a:gd name="T1" fmla="*/ 2147483647 h 101"/>
              <a:gd name="T2" fmla="*/ 2147483647 w 970"/>
              <a:gd name="T3" fmla="*/ 2147483647 h 101"/>
              <a:gd name="T4" fmla="*/ 2147483647 w 970"/>
              <a:gd name="T5" fmla="*/ 2147483647 h 101"/>
              <a:gd name="T6" fmla="*/ 2147483647 w 970"/>
              <a:gd name="T7" fmla="*/ 2147483647 h 101"/>
              <a:gd name="T8" fmla="*/ 2147483647 w 970"/>
              <a:gd name="T9" fmla="*/ 2147483647 h 101"/>
              <a:gd name="T10" fmla="*/ 2147483647 w 970"/>
              <a:gd name="T11" fmla="*/ 2147483647 h 101"/>
              <a:gd name="T12" fmla="*/ 2147483647 w 970"/>
              <a:gd name="T13" fmla="*/ 2147483647 h 101"/>
              <a:gd name="T14" fmla="*/ 2147483647 w 970"/>
              <a:gd name="T15" fmla="*/ 2147483647 h 101"/>
              <a:gd name="T16" fmla="*/ 2147483647 w 970"/>
              <a:gd name="T17" fmla="*/ 2147483647 h 101"/>
              <a:gd name="T18" fmla="*/ 2147483647 w 970"/>
              <a:gd name="T19" fmla="*/ 2147483647 h 101"/>
              <a:gd name="T20" fmla="*/ 2147483647 w 970"/>
              <a:gd name="T21" fmla="*/ 2147483647 h 101"/>
              <a:gd name="T22" fmla="*/ 2147483647 w 970"/>
              <a:gd name="T23" fmla="*/ 2147483647 h 101"/>
              <a:gd name="T24" fmla="*/ 2147483647 w 970"/>
              <a:gd name="T25" fmla="*/ 2147483647 h 101"/>
              <a:gd name="T26" fmla="*/ 2147483647 w 970"/>
              <a:gd name="T27" fmla="*/ 2147483647 h 101"/>
              <a:gd name="T28" fmla="*/ 2147483647 w 970"/>
              <a:gd name="T29" fmla="*/ 2147483647 h 101"/>
              <a:gd name="T30" fmla="*/ 2147483647 w 970"/>
              <a:gd name="T31" fmla="*/ 2147483647 h 101"/>
              <a:gd name="T32" fmla="*/ 2147483647 w 970"/>
              <a:gd name="T33" fmla="*/ 2147483647 h 101"/>
              <a:gd name="T34" fmla="*/ 2147483647 w 970"/>
              <a:gd name="T35" fmla="*/ 2147483647 h 101"/>
              <a:gd name="T36" fmla="*/ 2147483647 w 970"/>
              <a:gd name="T37" fmla="*/ 2147483647 h 101"/>
              <a:gd name="T38" fmla="*/ 2147483647 w 970"/>
              <a:gd name="T39" fmla="*/ 2147483647 h 101"/>
              <a:gd name="T40" fmla="*/ 2147483647 w 970"/>
              <a:gd name="T41" fmla="*/ 2147483647 h 101"/>
              <a:gd name="T42" fmla="*/ 2147483647 w 970"/>
              <a:gd name="T43" fmla="*/ 2147483647 h 101"/>
              <a:gd name="T44" fmla="*/ 2147483647 w 970"/>
              <a:gd name="T45" fmla="*/ 2147483647 h 101"/>
              <a:gd name="T46" fmla="*/ 2147483647 w 970"/>
              <a:gd name="T47" fmla="*/ 0 h 101"/>
              <a:gd name="T48" fmla="*/ 2147483647 w 970"/>
              <a:gd name="T49" fmla="*/ 2147483647 h 101"/>
              <a:gd name="T50" fmla="*/ 2147483647 w 970"/>
              <a:gd name="T51" fmla="*/ 2147483647 h 101"/>
              <a:gd name="T52" fmla="*/ 2147483647 w 970"/>
              <a:gd name="T53" fmla="*/ 2147483647 h 101"/>
              <a:gd name="T54" fmla="*/ 2147483647 w 970"/>
              <a:gd name="T55" fmla="*/ 2147483647 h 101"/>
              <a:gd name="T56" fmla="*/ 2147483647 w 970"/>
              <a:gd name="T57" fmla="*/ 2147483647 h 101"/>
              <a:gd name="T58" fmla="*/ 2147483647 w 970"/>
              <a:gd name="T59" fmla="*/ 2147483647 h 101"/>
              <a:gd name="T60" fmla="*/ 2147483647 w 970"/>
              <a:gd name="T61" fmla="*/ 2147483647 h 101"/>
              <a:gd name="T62" fmla="*/ 2147483647 w 970"/>
              <a:gd name="T63" fmla="*/ 2147483647 h 101"/>
              <a:gd name="T64" fmla="*/ 2147483647 w 970"/>
              <a:gd name="T65" fmla="*/ 2147483647 h 101"/>
              <a:gd name="T66" fmla="*/ 2147483647 w 970"/>
              <a:gd name="T67" fmla="*/ 2147483647 h 101"/>
              <a:gd name="T68" fmla="*/ 2147483647 w 970"/>
              <a:gd name="T69" fmla="*/ 2147483647 h 101"/>
              <a:gd name="T70" fmla="*/ 2147483647 w 970"/>
              <a:gd name="T71" fmla="*/ 2147483647 h 101"/>
              <a:gd name="T72" fmla="*/ 2147483647 w 970"/>
              <a:gd name="T73" fmla="*/ 2147483647 h 101"/>
              <a:gd name="T74" fmla="*/ 2147483647 w 970"/>
              <a:gd name="T75" fmla="*/ 2147483647 h 101"/>
              <a:gd name="T76" fmla="*/ 2147483647 w 970"/>
              <a:gd name="T77" fmla="*/ 2147483647 h 101"/>
              <a:gd name="T78" fmla="*/ 2147483647 w 970"/>
              <a:gd name="T79" fmla="*/ 2147483647 h 101"/>
              <a:gd name="T80" fmla="*/ 2147483647 w 970"/>
              <a:gd name="T81" fmla="*/ 2147483647 h 101"/>
              <a:gd name="T82" fmla="*/ 2147483647 w 970"/>
              <a:gd name="T83" fmla="*/ 2147483647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0"/>
              <a:gd name="T127" fmla="*/ 0 h 101"/>
              <a:gd name="T128" fmla="*/ 970 w 970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0" h="101">
                <a:moveTo>
                  <a:pt x="0" y="85"/>
                </a:moveTo>
                <a:lnTo>
                  <a:pt x="6" y="85"/>
                </a:lnTo>
                <a:lnTo>
                  <a:pt x="12" y="85"/>
                </a:lnTo>
                <a:lnTo>
                  <a:pt x="23" y="85"/>
                </a:lnTo>
                <a:lnTo>
                  <a:pt x="29" y="85"/>
                </a:lnTo>
                <a:lnTo>
                  <a:pt x="34" y="85"/>
                </a:lnTo>
                <a:lnTo>
                  <a:pt x="46" y="90"/>
                </a:lnTo>
                <a:lnTo>
                  <a:pt x="51" y="85"/>
                </a:lnTo>
                <a:lnTo>
                  <a:pt x="57" y="90"/>
                </a:lnTo>
                <a:lnTo>
                  <a:pt x="68" y="90"/>
                </a:lnTo>
                <a:lnTo>
                  <a:pt x="74" y="96"/>
                </a:lnTo>
                <a:lnTo>
                  <a:pt x="85" y="90"/>
                </a:lnTo>
                <a:lnTo>
                  <a:pt x="91" y="90"/>
                </a:lnTo>
                <a:lnTo>
                  <a:pt x="97" y="90"/>
                </a:lnTo>
                <a:lnTo>
                  <a:pt x="108" y="85"/>
                </a:lnTo>
                <a:lnTo>
                  <a:pt x="114" y="85"/>
                </a:lnTo>
                <a:lnTo>
                  <a:pt x="119" y="90"/>
                </a:lnTo>
                <a:lnTo>
                  <a:pt x="131" y="90"/>
                </a:lnTo>
                <a:lnTo>
                  <a:pt x="137" y="90"/>
                </a:lnTo>
                <a:lnTo>
                  <a:pt x="142" y="85"/>
                </a:lnTo>
                <a:lnTo>
                  <a:pt x="154" y="85"/>
                </a:lnTo>
                <a:lnTo>
                  <a:pt x="159" y="85"/>
                </a:lnTo>
                <a:lnTo>
                  <a:pt x="165" y="90"/>
                </a:lnTo>
                <a:lnTo>
                  <a:pt x="176" y="90"/>
                </a:lnTo>
                <a:lnTo>
                  <a:pt x="182" y="90"/>
                </a:lnTo>
                <a:lnTo>
                  <a:pt x="188" y="85"/>
                </a:lnTo>
                <a:lnTo>
                  <a:pt x="199" y="90"/>
                </a:lnTo>
                <a:lnTo>
                  <a:pt x="205" y="90"/>
                </a:lnTo>
                <a:lnTo>
                  <a:pt x="216" y="90"/>
                </a:lnTo>
                <a:lnTo>
                  <a:pt x="222" y="90"/>
                </a:lnTo>
                <a:lnTo>
                  <a:pt x="227" y="85"/>
                </a:lnTo>
                <a:lnTo>
                  <a:pt x="239" y="85"/>
                </a:lnTo>
                <a:lnTo>
                  <a:pt x="244" y="80"/>
                </a:lnTo>
                <a:lnTo>
                  <a:pt x="250" y="80"/>
                </a:lnTo>
                <a:lnTo>
                  <a:pt x="261" y="80"/>
                </a:lnTo>
                <a:lnTo>
                  <a:pt x="267" y="74"/>
                </a:lnTo>
                <a:lnTo>
                  <a:pt x="273" y="69"/>
                </a:lnTo>
                <a:lnTo>
                  <a:pt x="284" y="69"/>
                </a:lnTo>
                <a:lnTo>
                  <a:pt x="290" y="69"/>
                </a:lnTo>
                <a:lnTo>
                  <a:pt x="295" y="64"/>
                </a:lnTo>
                <a:lnTo>
                  <a:pt x="307" y="64"/>
                </a:lnTo>
                <a:lnTo>
                  <a:pt x="312" y="64"/>
                </a:lnTo>
                <a:lnTo>
                  <a:pt x="318" y="64"/>
                </a:lnTo>
                <a:lnTo>
                  <a:pt x="329" y="58"/>
                </a:lnTo>
                <a:lnTo>
                  <a:pt x="335" y="53"/>
                </a:lnTo>
                <a:lnTo>
                  <a:pt x="346" y="53"/>
                </a:lnTo>
                <a:lnTo>
                  <a:pt x="352" y="48"/>
                </a:lnTo>
                <a:lnTo>
                  <a:pt x="358" y="42"/>
                </a:lnTo>
                <a:lnTo>
                  <a:pt x="369" y="42"/>
                </a:lnTo>
                <a:lnTo>
                  <a:pt x="375" y="37"/>
                </a:lnTo>
                <a:lnTo>
                  <a:pt x="380" y="42"/>
                </a:lnTo>
                <a:lnTo>
                  <a:pt x="392" y="37"/>
                </a:lnTo>
                <a:lnTo>
                  <a:pt x="397" y="32"/>
                </a:lnTo>
                <a:lnTo>
                  <a:pt x="403" y="37"/>
                </a:lnTo>
                <a:lnTo>
                  <a:pt x="414" y="32"/>
                </a:lnTo>
                <a:lnTo>
                  <a:pt x="420" y="32"/>
                </a:lnTo>
                <a:lnTo>
                  <a:pt x="426" y="32"/>
                </a:lnTo>
                <a:lnTo>
                  <a:pt x="437" y="32"/>
                </a:lnTo>
                <a:lnTo>
                  <a:pt x="443" y="32"/>
                </a:lnTo>
                <a:lnTo>
                  <a:pt x="448" y="32"/>
                </a:lnTo>
                <a:lnTo>
                  <a:pt x="460" y="27"/>
                </a:lnTo>
                <a:lnTo>
                  <a:pt x="465" y="27"/>
                </a:lnTo>
                <a:lnTo>
                  <a:pt x="477" y="27"/>
                </a:lnTo>
                <a:lnTo>
                  <a:pt x="482" y="27"/>
                </a:lnTo>
                <a:lnTo>
                  <a:pt x="488" y="27"/>
                </a:lnTo>
                <a:lnTo>
                  <a:pt x="499" y="21"/>
                </a:lnTo>
                <a:lnTo>
                  <a:pt x="505" y="16"/>
                </a:lnTo>
                <a:lnTo>
                  <a:pt x="511" y="16"/>
                </a:lnTo>
                <a:lnTo>
                  <a:pt x="522" y="5"/>
                </a:lnTo>
                <a:lnTo>
                  <a:pt x="528" y="5"/>
                </a:lnTo>
                <a:lnTo>
                  <a:pt x="533" y="5"/>
                </a:lnTo>
                <a:lnTo>
                  <a:pt x="545" y="0"/>
                </a:lnTo>
                <a:lnTo>
                  <a:pt x="550" y="0"/>
                </a:lnTo>
                <a:lnTo>
                  <a:pt x="556" y="0"/>
                </a:lnTo>
                <a:lnTo>
                  <a:pt x="567" y="16"/>
                </a:lnTo>
                <a:lnTo>
                  <a:pt x="573" y="21"/>
                </a:lnTo>
                <a:lnTo>
                  <a:pt x="579" y="37"/>
                </a:lnTo>
                <a:lnTo>
                  <a:pt x="590" y="48"/>
                </a:lnTo>
                <a:lnTo>
                  <a:pt x="596" y="58"/>
                </a:lnTo>
                <a:lnTo>
                  <a:pt x="607" y="69"/>
                </a:lnTo>
                <a:lnTo>
                  <a:pt x="613" y="80"/>
                </a:lnTo>
                <a:lnTo>
                  <a:pt x="618" y="85"/>
                </a:lnTo>
                <a:lnTo>
                  <a:pt x="630" y="90"/>
                </a:lnTo>
                <a:lnTo>
                  <a:pt x="635" y="90"/>
                </a:lnTo>
                <a:lnTo>
                  <a:pt x="641" y="90"/>
                </a:lnTo>
                <a:lnTo>
                  <a:pt x="652" y="90"/>
                </a:lnTo>
                <a:lnTo>
                  <a:pt x="658" y="90"/>
                </a:lnTo>
                <a:lnTo>
                  <a:pt x="664" y="90"/>
                </a:lnTo>
                <a:lnTo>
                  <a:pt x="675" y="90"/>
                </a:lnTo>
                <a:lnTo>
                  <a:pt x="681" y="96"/>
                </a:lnTo>
                <a:lnTo>
                  <a:pt x="686" y="101"/>
                </a:lnTo>
                <a:lnTo>
                  <a:pt x="698" y="96"/>
                </a:lnTo>
                <a:lnTo>
                  <a:pt x="703" y="96"/>
                </a:lnTo>
                <a:lnTo>
                  <a:pt x="709" y="96"/>
                </a:lnTo>
                <a:lnTo>
                  <a:pt x="720" y="90"/>
                </a:lnTo>
                <a:lnTo>
                  <a:pt x="726" y="90"/>
                </a:lnTo>
                <a:lnTo>
                  <a:pt x="737" y="90"/>
                </a:lnTo>
                <a:lnTo>
                  <a:pt x="743" y="85"/>
                </a:lnTo>
                <a:lnTo>
                  <a:pt x="749" y="85"/>
                </a:lnTo>
                <a:lnTo>
                  <a:pt x="760" y="80"/>
                </a:lnTo>
                <a:lnTo>
                  <a:pt x="766" y="80"/>
                </a:lnTo>
                <a:lnTo>
                  <a:pt x="772" y="80"/>
                </a:lnTo>
                <a:lnTo>
                  <a:pt x="783" y="85"/>
                </a:lnTo>
                <a:lnTo>
                  <a:pt x="789" y="85"/>
                </a:lnTo>
                <a:lnTo>
                  <a:pt x="794" y="90"/>
                </a:lnTo>
                <a:lnTo>
                  <a:pt x="806" y="90"/>
                </a:lnTo>
                <a:lnTo>
                  <a:pt x="811" y="90"/>
                </a:lnTo>
                <a:lnTo>
                  <a:pt x="817" y="90"/>
                </a:lnTo>
                <a:lnTo>
                  <a:pt x="828" y="90"/>
                </a:lnTo>
                <a:lnTo>
                  <a:pt x="834" y="90"/>
                </a:lnTo>
                <a:lnTo>
                  <a:pt x="840" y="90"/>
                </a:lnTo>
                <a:lnTo>
                  <a:pt x="851" y="85"/>
                </a:lnTo>
                <a:lnTo>
                  <a:pt x="857" y="85"/>
                </a:lnTo>
                <a:lnTo>
                  <a:pt x="868" y="85"/>
                </a:lnTo>
                <a:lnTo>
                  <a:pt x="874" y="85"/>
                </a:lnTo>
                <a:lnTo>
                  <a:pt x="879" y="85"/>
                </a:lnTo>
                <a:lnTo>
                  <a:pt x="891" y="85"/>
                </a:lnTo>
                <a:lnTo>
                  <a:pt x="896" y="85"/>
                </a:lnTo>
                <a:lnTo>
                  <a:pt x="902" y="80"/>
                </a:lnTo>
                <a:lnTo>
                  <a:pt x="913" y="80"/>
                </a:lnTo>
                <a:lnTo>
                  <a:pt x="919" y="85"/>
                </a:lnTo>
                <a:lnTo>
                  <a:pt x="925" y="85"/>
                </a:lnTo>
                <a:lnTo>
                  <a:pt x="936" y="85"/>
                </a:lnTo>
                <a:lnTo>
                  <a:pt x="942" y="85"/>
                </a:lnTo>
                <a:lnTo>
                  <a:pt x="947" y="80"/>
                </a:lnTo>
                <a:lnTo>
                  <a:pt x="959" y="80"/>
                </a:lnTo>
                <a:lnTo>
                  <a:pt x="964" y="85"/>
                </a:lnTo>
                <a:lnTo>
                  <a:pt x="970" y="90"/>
                </a:ln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Oval 19"/>
          <p:cNvSpPr>
            <a:spLocks noChangeAspect="1" noChangeArrowheads="1"/>
          </p:cNvSpPr>
          <p:nvPr/>
        </p:nvSpPr>
        <p:spPr bwMode="auto">
          <a:xfrm>
            <a:off x="5089525" y="5187950"/>
            <a:ext cx="38100" cy="36513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0" name="Rectangle 20"/>
          <p:cNvSpPr>
            <a:spLocks noChangeAspect="1" noChangeArrowheads="1"/>
          </p:cNvSpPr>
          <p:nvPr/>
        </p:nvSpPr>
        <p:spPr bwMode="auto">
          <a:xfrm>
            <a:off x="3581400" y="514508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5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54291" name="Freeform 21"/>
          <p:cNvSpPr>
            <a:spLocks noChangeAspect="1"/>
          </p:cNvSpPr>
          <p:nvPr/>
        </p:nvSpPr>
        <p:spPr bwMode="auto">
          <a:xfrm>
            <a:off x="3657600" y="5153025"/>
            <a:ext cx="1308100" cy="142875"/>
          </a:xfrm>
          <a:custGeom>
            <a:avLst/>
            <a:gdLst>
              <a:gd name="T0" fmla="*/ 2147483647 w 970"/>
              <a:gd name="T1" fmla="*/ 2147483647 h 106"/>
              <a:gd name="T2" fmla="*/ 2147483647 w 970"/>
              <a:gd name="T3" fmla="*/ 2147483647 h 106"/>
              <a:gd name="T4" fmla="*/ 2147483647 w 970"/>
              <a:gd name="T5" fmla="*/ 2147483647 h 106"/>
              <a:gd name="T6" fmla="*/ 2147483647 w 970"/>
              <a:gd name="T7" fmla="*/ 2147483647 h 106"/>
              <a:gd name="T8" fmla="*/ 2147483647 w 970"/>
              <a:gd name="T9" fmla="*/ 2147483647 h 106"/>
              <a:gd name="T10" fmla="*/ 2147483647 w 970"/>
              <a:gd name="T11" fmla="*/ 2147483647 h 106"/>
              <a:gd name="T12" fmla="*/ 2147483647 w 970"/>
              <a:gd name="T13" fmla="*/ 2147483647 h 106"/>
              <a:gd name="T14" fmla="*/ 2147483647 w 970"/>
              <a:gd name="T15" fmla="*/ 2147483647 h 106"/>
              <a:gd name="T16" fmla="*/ 2147483647 w 970"/>
              <a:gd name="T17" fmla="*/ 2147483647 h 106"/>
              <a:gd name="T18" fmla="*/ 2147483647 w 970"/>
              <a:gd name="T19" fmla="*/ 2147483647 h 106"/>
              <a:gd name="T20" fmla="*/ 2147483647 w 970"/>
              <a:gd name="T21" fmla="*/ 2147483647 h 106"/>
              <a:gd name="T22" fmla="*/ 2147483647 w 970"/>
              <a:gd name="T23" fmla="*/ 2147483647 h 106"/>
              <a:gd name="T24" fmla="*/ 2147483647 w 970"/>
              <a:gd name="T25" fmla="*/ 2147483647 h 106"/>
              <a:gd name="T26" fmla="*/ 2147483647 w 970"/>
              <a:gd name="T27" fmla="*/ 2147483647 h 106"/>
              <a:gd name="T28" fmla="*/ 2147483647 w 970"/>
              <a:gd name="T29" fmla="*/ 2147483647 h 106"/>
              <a:gd name="T30" fmla="*/ 2147483647 w 970"/>
              <a:gd name="T31" fmla="*/ 2147483647 h 106"/>
              <a:gd name="T32" fmla="*/ 2147483647 w 970"/>
              <a:gd name="T33" fmla="*/ 2147483647 h 106"/>
              <a:gd name="T34" fmla="*/ 2147483647 w 970"/>
              <a:gd name="T35" fmla="*/ 2147483647 h 106"/>
              <a:gd name="T36" fmla="*/ 2147483647 w 970"/>
              <a:gd name="T37" fmla="*/ 2147483647 h 106"/>
              <a:gd name="T38" fmla="*/ 2147483647 w 970"/>
              <a:gd name="T39" fmla="*/ 2147483647 h 106"/>
              <a:gd name="T40" fmla="*/ 2147483647 w 970"/>
              <a:gd name="T41" fmla="*/ 2147483647 h 106"/>
              <a:gd name="T42" fmla="*/ 2147483647 w 970"/>
              <a:gd name="T43" fmla="*/ 2147483647 h 106"/>
              <a:gd name="T44" fmla="*/ 2147483647 w 970"/>
              <a:gd name="T45" fmla="*/ 2147483647 h 106"/>
              <a:gd name="T46" fmla="*/ 2147483647 w 970"/>
              <a:gd name="T47" fmla="*/ 2147483647 h 106"/>
              <a:gd name="T48" fmla="*/ 2147483647 w 970"/>
              <a:gd name="T49" fmla="*/ 2147483647 h 106"/>
              <a:gd name="T50" fmla="*/ 2147483647 w 970"/>
              <a:gd name="T51" fmla="*/ 2147483647 h 106"/>
              <a:gd name="T52" fmla="*/ 2147483647 w 970"/>
              <a:gd name="T53" fmla="*/ 2147483647 h 106"/>
              <a:gd name="T54" fmla="*/ 2147483647 w 970"/>
              <a:gd name="T55" fmla="*/ 2147483647 h 106"/>
              <a:gd name="T56" fmla="*/ 2147483647 w 970"/>
              <a:gd name="T57" fmla="*/ 2147483647 h 106"/>
              <a:gd name="T58" fmla="*/ 2147483647 w 970"/>
              <a:gd name="T59" fmla="*/ 2147483647 h 106"/>
              <a:gd name="T60" fmla="*/ 2147483647 w 970"/>
              <a:gd name="T61" fmla="*/ 2147483647 h 106"/>
              <a:gd name="T62" fmla="*/ 2147483647 w 970"/>
              <a:gd name="T63" fmla="*/ 2147483647 h 106"/>
              <a:gd name="T64" fmla="*/ 2147483647 w 970"/>
              <a:gd name="T65" fmla="*/ 2147483647 h 106"/>
              <a:gd name="T66" fmla="*/ 2147483647 w 970"/>
              <a:gd name="T67" fmla="*/ 2147483647 h 106"/>
              <a:gd name="T68" fmla="*/ 2147483647 w 970"/>
              <a:gd name="T69" fmla="*/ 2147483647 h 106"/>
              <a:gd name="T70" fmla="*/ 2147483647 w 970"/>
              <a:gd name="T71" fmla="*/ 2147483647 h 106"/>
              <a:gd name="T72" fmla="*/ 2147483647 w 970"/>
              <a:gd name="T73" fmla="*/ 2147483647 h 106"/>
              <a:gd name="T74" fmla="*/ 2147483647 w 970"/>
              <a:gd name="T75" fmla="*/ 2147483647 h 106"/>
              <a:gd name="T76" fmla="*/ 2147483647 w 970"/>
              <a:gd name="T77" fmla="*/ 2147483647 h 106"/>
              <a:gd name="T78" fmla="*/ 2147483647 w 970"/>
              <a:gd name="T79" fmla="*/ 2147483647 h 106"/>
              <a:gd name="T80" fmla="*/ 2147483647 w 970"/>
              <a:gd name="T81" fmla="*/ 2147483647 h 106"/>
              <a:gd name="T82" fmla="*/ 2147483647 w 970"/>
              <a:gd name="T83" fmla="*/ 2147483647 h 10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0"/>
              <a:gd name="T127" fmla="*/ 0 h 106"/>
              <a:gd name="T128" fmla="*/ 970 w 970"/>
              <a:gd name="T129" fmla="*/ 106 h 10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0" h="106">
                <a:moveTo>
                  <a:pt x="0" y="95"/>
                </a:moveTo>
                <a:lnTo>
                  <a:pt x="6" y="95"/>
                </a:lnTo>
                <a:lnTo>
                  <a:pt x="12" y="95"/>
                </a:lnTo>
                <a:lnTo>
                  <a:pt x="23" y="101"/>
                </a:lnTo>
                <a:lnTo>
                  <a:pt x="29" y="101"/>
                </a:lnTo>
                <a:lnTo>
                  <a:pt x="34" y="101"/>
                </a:lnTo>
                <a:lnTo>
                  <a:pt x="46" y="106"/>
                </a:lnTo>
                <a:lnTo>
                  <a:pt x="51" y="106"/>
                </a:lnTo>
                <a:lnTo>
                  <a:pt x="57" y="101"/>
                </a:lnTo>
                <a:lnTo>
                  <a:pt x="68" y="106"/>
                </a:lnTo>
                <a:lnTo>
                  <a:pt x="74" y="101"/>
                </a:lnTo>
                <a:lnTo>
                  <a:pt x="85" y="106"/>
                </a:lnTo>
                <a:lnTo>
                  <a:pt x="91" y="101"/>
                </a:lnTo>
                <a:lnTo>
                  <a:pt x="97" y="101"/>
                </a:lnTo>
                <a:lnTo>
                  <a:pt x="108" y="101"/>
                </a:lnTo>
                <a:lnTo>
                  <a:pt x="114" y="101"/>
                </a:lnTo>
                <a:lnTo>
                  <a:pt x="119" y="101"/>
                </a:lnTo>
                <a:lnTo>
                  <a:pt x="131" y="101"/>
                </a:lnTo>
                <a:lnTo>
                  <a:pt x="137" y="95"/>
                </a:lnTo>
                <a:lnTo>
                  <a:pt x="142" y="101"/>
                </a:lnTo>
                <a:lnTo>
                  <a:pt x="154" y="95"/>
                </a:lnTo>
                <a:lnTo>
                  <a:pt x="159" y="95"/>
                </a:lnTo>
                <a:lnTo>
                  <a:pt x="165" y="95"/>
                </a:lnTo>
                <a:lnTo>
                  <a:pt x="176" y="90"/>
                </a:lnTo>
                <a:lnTo>
                  <a:pt x="182" y="85"/>
                </a:lnTo>
                <a:lnTo>
                  <a:pt x="188" y="79"/>
                </a:lnTo>
                <a:lnTo>
                  <a:pt x="199" y="79"/>
                </a:lnTo>
                <a:lnTo>
                  <a:pt x="205" y="74"/>
                </a:lnTo>
                <a:lnTo>
                  <a:pt x="216" y="69"/>
                </a:lnTo>
                <a:lnTo>
                  <a:pt x="222" y="69"/>
                </a:lnTo>
                <a:lnTo>
                  <a:pt x="227" y="69"/>
                </a:lnTo>
                <a:lnTo>
                  <a:pt x="239" y="63"/>
                </a:lnTo>
                <a:lnTo>
                  <a:pt x="244" y="63"/>
                </a:lnTo>
                <a:lnTo>
                  <a:pt x="250" y="63"/>
                </a:lnTo>
                <a:lnTo>
                  <a:pt x="261" y="63"/>
                </a:lnTo>
                <a:lnTo>
                  <a:pt x="267" y="63"/>
                </a:lnTo>
                <a:lnTo>
                  <a:pt x="273" y="63"/>
                </a:lnTo>
                <a:lnTo>
                  <a:pt x="284" y="63"/>
                </a:lnTo>
                <a:lnTo>
                  <a:pt x="290" y="58"/>
                </a:lnTo>
                <a:lnTo>
                  <a:pt x="295" y="58"/>
                </a:lnTo>
                <a:lnTo>
                  <a:pt x="307" y="53"/>
                </a:lnTo>
                <a:lnTo>
                  <a:pt x="312" y="53"/>
                </a:lnTo>
                <a:lnTo>
                  <a:pt x="318" y="47"/>
                </a:lnTo>
                <a:lnTo>
                  <a:pt x="329" y="42"/>
                </a:lnTo>
                <a:lnTo>
                  <a:pt x="335" y="42"/>
                </a:lnTo>
                <a:lnTo>
                  <a:pt x="346" y="42"/>
                </a:lnTo>
                <a:lnTo>
                  <a:pt x="352" y="37"/>
                </a:lnTo>
                <a:lnTo>
                  <a:pt x="358" y="37"/>
                </a:lnTo>
                <a:lnTo>
                  <a:pt x="369" y="31"/>
                </a:lnTo>
                <a:lnTo>
                  <a:pt x="375" y="26"/>
                </a:lnTo>
                <a:lnTo>
                  <a:pt x="380" y="26"/>
                </a:lnTo>
                <a:lnTo>
                  <a:pt x="392" y="26"/>
                </a:lnTo>
                <a:lnTo>
                  <a:pt x="397" y="21"/>
                </a:lnTo>
                <a:lnTo>
                  <a:pt x="403" y="16"/>
                </a:lnTo>
                <a:lnTo>
                  <a:pt x="414" y="10"/>
                </a:lnTo>
                <a:lnTo>
                  <a:pt x="420" y="10"/>
                </a:lnTo>
                <a:lnTo>
                  <a:pt x="426" y="5"/>
                </a:lnTo>
                <a:lnTo>
                  <a:pt x="437" y="5"/>
                </a:lnTo>
                <a:lnTo>
                  <a:pt x="443" y="5"/>
                </a:lnTo>
                <a:lnTo>
                  <a:pt x="448" y="5"/>
                </a:lnTo>
                <a:lnTo>
                  <a:pt x="460" y="0"/>
                </a:lnTo>
                <a:lnTo>
                  <a:pt x="465" y="16"/>
                </a:lnTo>
                <a:lnTo>
                  <a:pt x="477" y="21"/>
                </a:lnTo>
                <a:lnTo>
                  <a:pt x="482" y="37"/>
                </a:lnTo>
                <a:lnTo>
                  <a:pt x="488" y="47"/>
                </a:lnTo>
                <a:lnTo>
                  <a:pt x="499" y="63"/>
                </a:lnTo>
                <a:lnTo>
                  <a:pt x="505" y="69"/>
                </a:lnTo>
                <a:lnTo>
                  <a:pt x="511" y="79"/>
                </a:lnTo>
                <a:lnTo>
                  <a:pt x="522" y="85"/>
                </a:lnTo>
                <a:lnTo>
                  <a:pt x="528" y="90"/>
                </a:lnTo>
                <a:lnTo>
                  <a:pt x="533" y="90"/>
                </a:lnTo>
                <a:lnTo>
                  <a:pt x="545" y="95"/>
                </a:lnTo>
                <a:lnTo>
                  <a:pt x="550" y="90"/>
                </a:lnTo>
                <a:lnTo>
                  <a:pt x="556" y="85"/>
                </a:lnTo>
                <a:lnTo>
                  <a:pt x="567" y="90"/>
                </a:lnTo>
                <a:lnTo>
                  <a:pt x="573" y="85"/>
                </a:lnTo>
                <a:lnTo>
                  <a:pt x="579" y="90"/>
                </a:lnTo>
                <a:lnTo>
                  <a:pt x="590" y="90"/>
                </a:lnTo>
                <a:lnTo>
                  <a:pt x="596" y="90"/>
                </a:lnTo>
                <a:lnTo>
                  <a:pt x="607" y="90"/>
                </a:lnTo>
                <a:lnTo>
                  <a:pt x="613" y="90"/>
                </a:lnTo>
                <a:lnTo>
                  <a:pt x="618" y="95"/>
                </a:lnTo>
                <a:lnTo>
                  <a:pt x="630" y="95"/>
                </a:lnTo>
                <a:lnTo>
                  <a:pt x="635" y="95"/>
                </a:lnTo>
                <a:lnTo>
                  <a:pt x="641" y="95"/>
                </a:lnTo>
                <a:lnTo>
                  <a:pt x="652" y="95"/>
                </a:lnTo>
                <a:lnTo>
                  <a:pt x="658" y="101"/>
                </a:lnTo>
                <a:lnTo>
                  <a:pt x="664" y="95"/>
                </a:lnTo>
                <a:lnTo>
                  <a:pt x="675" y="85"/>
                </a:lnTo>
                <a:lnTo>
                  <a:pt x="681" y="85"/>
                </a:lnTo>
                <a:lnTo>
                  <a:pt x="686" y="85"/>
                </a:lnTo>
                <a:lnTo>
                  <a:pt x="698" y="90"/>
                </a:lnTo>
                <a:lnTo>
                  <a:pt x="703" y="85"/>
                </a:lnTo>
                <a:lnTo>
                  <a:pt x="709" y="90"/>
                </a:lnTo>
                <a:lnTo>
                  <a:pt x="720" y="90"/>
                </a:lnTo>
                <a:lnTo>
                  <a:pt x="726" y="90"/>
                </a:lnTo>
                <a:lnTo>
                  <a:pt x="737" y="95"/>
                </a:lnTo>
                <a:lnTo>
                  <a:pt x="743" y="106"/>
                </a:lnTo>
                <a:lnTo>
                  <a:pt x="749" y="106"/>
                </a:lnTo>
                <a:lnTo>
                  <a:pt x="760" y="106"/>
                </a:lnTo>
                <a:lnTo>
                  <a:pt x="766" y="106"/>
                </a:lnTo>
                <a:lnTo>
                  <a:pt x="772" y="106"/>
                </a:lnTo>
                <a:lnTo>
                  <a:pt x="783" y="101"/>
                </a:lnTo>
                <a:lnTo>
                  <a:pt x="789" y="106"/>
                </a:lnTo>
                <a:lnTo>
                  <a:pt x="794" y="106"/>
                </a:lnTo>
                <a:lnTo>
                  <a:pt x="806" y="106"/>
                </a:lnTo>
                <a:lnTo>
                  <a:pt x="811" y="95"/>
                </a:lnTo>
                <a:lnTo>
                  <a:pt x="817" y="101"/>
                </a:lnTo>
                <a:lnTo>
                  <a:pt x="828" y="95"/>
                </a:lnTo>
                <a:lnTo>
                  <a:pt x="834" y="95"/>
                </a:lnTo>
                <a:lnTo>
                  <a:pt x="840" y="95"/>
                </a:lnTo>
                <a:lnTo>
                  <a:pt x="851" y="95"/>
                </a:lnTo>
                <a:lnTo>
                  <a:pt x="857" y="95"/>
                </a:lnTo>
                <a:lnTo>
                  <a:pt x="868" y="95"/>
                </a:lnTo>
                <a:lnTo>
                  <a:pt x="874" y="95"/>
                </a:lnTo>
                <a:lnTo>
                  <a:pt x="879" y="101"/>
                </a:lnTo>
                <a:lnTo>
                  <a:pt x="891" y="101"/>
                </a:lnTo>
                <a:lnTo>
                  <a:pt x="896" y="101"/>
                </a:lnTo>
                <a:lnTo>
                  <a:pt x="902" y="95"/>
                </a:lnTo>
                <a:lnTo>
                  <a:pt x="913" y="101"/>
                </a:lnTo>
                <a:lnTo>
                  <a:pt x="919" y="101"/>
                </a:lnTo>
                <a:lnTo>
                  <a:pt x="925" y="95"/>
                </a:lnTo>
                <a:lnTo>
                  <a:pt x="936" y="95"/>
                </a:lnTo>
                <a:lnTo>
                  <a:pt x="942" y="101"/>
                </a:lnTo>
                <a:lnTo>
                  <a:pt x="947" y="95"/>
                </a:lnTo>
                <a:lnTo>
                  <a:pt x="959" y="101"/>
                </a:lnTo>
                <a:lnTo>
                  <a:pt x="964" y="101"/>
                </a:lnTo>
                <a:lnTo>
                  <a:pt x="970" y="101"/>
                </a:ln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2" name="Oval 22"/>
          <p:cNvSpPr>
            <a:spLocks noChangeAspect="1" noChangeArrowheads="1"/>
          </p:cNvSpPr>
          <p:nvPr/>
        </p:nvSpPr>
        <p:spPr bwMode="auto">
          <a:xfrm>
            <a:off x="5089525" y="4943475"/>
            <a:ext cx="38100" cy="36513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3" name="Rectangle 23"/>
          <p:cNvSpPr>
            <a:spLocks noChangeAspect="1" noChangeArrowheads="1"/>
          </p:cNvSpPr>
          <p:nvPr/>
        </p:nvSpPr>
        <p:spPr bwMode="auto">
          <a:xfrm>
            <a:off x="3581400" y="4902200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7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54294" name="Freeform 24"/>
          <p:cNvSpPr>
            <a:spLocks noChangeAspect="1"/>
          </p:cNvSpPr>
          <p:nvPr/>
        </p:nvSpPr>
        <p:spPr bwMode="auto">
          <a:xfrm>
            <a:off x="3657600" y="4922838"/>
            <a:ext cx="1308100" cy="136525"/>
          </a:xfrm>
          <a:custGeom>
            <a:avLst/>
            <a:gdLst>
              <a:gd name="T0" fmla="*/ 2147483647 w 970"/>
              <a:gd name="T1" fmla="*/ 2147483647 h 101"/>
              <a:gd name="T2" fmla="*/ 2147483647 w 970"/>
              <a:gd name="T3" fmla="*/ 2147483647 h 101"/>
              <a:gd name="T4" fmla="*/ 2147483647 w 970"/>
              <a:gd name="T5" fmla="*/ 2147483647 h 101"/>
              <a:gd name="T6" fmla="*/ 2147483647 w 970"/>
              <a:gd name="T7" fmla="*/ 2147483647 h 101"/>
              <a:gd name="T8" fmla="*/ 2147483647 w 970"/>
              <a:gd name="T9" fmla="*/ 2147483647 h 101"/>
              <a:gd name="T10" fmla="*/ 2147483647 w 970"/>
              <a:gd name="T11" fmla="*/ 2147483647 h 101"/>
              <a:gd name="T12" fmla="*/ 2147483647 w 970"/>
              <a:gd name="T13" fmla="*/ 2147483647 h 101"/>
              <a:gd name="T14" fmla="*/ 2147483647 w 970"/>
              <a:gd name="T15" fmla="*/ 2147483647 h 101"/>
              <a:gd name="T16" fmla="*/ 2147483647 w 970"/>
              <a:gd name="T17" fmla="*/ 2147483647 h 101"/>
              <a:gd name="T18" fmla="*/ 2147483647 w 970"/>
              <a:gd name="T19" fmla="*/ 2147483647 h 101"/>
              <a:gd name="T20" fmla="*/ 2147483647 w 970"/>
              <a:gd name="T21" fmla="*/ 2147483647 h 101"/>
              <a:gd name="T22" fmla="*/ 2147483647 w 970"/>
              <a:gd name="T23" fmla="*/ 0 h 101"/>
              <a:gd name="T24" fmla="*/ 2147483647 w 970"/>
              <a:gd name="T25" fmla="*/ 0 h 101"/>
              <a:gd name="T26" fmla="*/ 2147483647 w 970"/>
              <a:gd name="T27" fmla="*/ 2147483647 h 101"/>
              <a:gd name="T28" fmla="*/ 2147483647 w 970"/>
              <a:gd name="T29" fmla="*/ 0 h 101"/>
              <a:gd name="T30" fmla="*/ 2147483647 w 970"/>
              <a:gd name="T31" fmla="*/ 2147483647 h 101"/>
              <a:gd name="T32" fmla="*/ 2147483647 w 970"/>
              <a:gd name="T33" fmla="*/ 0 h 101"/>
              <a:gd name="T34" fmla="*/ 2147483647 w 970"/>
              <a:gd name="T35" fmla="*/ 2147483647 h 101"/>
              <a:gd name="T36" fmla="*/ 2147483647 w 970"/>
              <a:gd name="T37" fmla="*/ 2147483647 h 101"/>
              <a:gd name="T38" fmla="*/ 2147483647 w 970"/>
              <a:gd name="T39" fmla="*/ 2147483647 h 101"/>
              <a:gd name="T40" fmla="*/ 2147483647 w 970"/>
              <a:gd name="T41" fmla="*/ 2147483647 h 101"/>
              <a:gd name="T42" fmla="*/ 2147483647 w 970"/>
              <a:gd name="T43" fmla="*/ 2147483647 h 101"/>
              <a:gd name="T44" fmla="*/ 2147483647 w 970"/>
              <a:gd name="T45" fmla="*/ 2147483647 h 101"/>
              <a:gd name="T46" fmla="*/ 2147483647 w 970"/>
              <a:gd name="T47" fmla="*/ 2147483647 h 101"/>
              <a:gd name="T48" fmla="*/ 2147483647 w 970"/>
              <a:gd name="T49" fmla="*/ 2147483647 h 101"/>
              <a:gd name="T50" fmla="*/ 2147483647 w 970"/>
              <a:gd name="T51" fmla="*/ 2147483647 h 101"/>
              <a:gd name="T52" fmla="*/ 2147483647 w 970"/>
              <a:gd name="T53" fmla="*/ 2147483647 h 101"/>
              <a:gd name="T54" fmla="*/ 2147483647 w 970"/>
              <a:gd name="T55" fmla="*/ 2147483647 h 101"/>
              <a:gd name="T56" fmla="*/ 2147483647 w 970"/>
              <a:gd name="T57" fmla="*/ 2147483647 h 101"/>
              <a:gd name="T58" fmla="*/ 2147483647 w 970"/>
              <a:gd name="T59" fmla="*/ 2147483647 h 101"/>
              <a:gd name="T60" fmla="*/ 2147483647 w 970"/>
              <a:gd name="T61" fmla="*/ 2147483647 h 101"/>
              <a:gd name="T62" fmla="*/ 2147483647 w 970"/>
              <a:gd name="T63" fmla="*/ 2147483647 h 101"/>
              <a:gd name="T64" fmla="*/ 2147483647 w 970"/>
              <a:gd name="T65" fmla="*/ 2147483647 h 101"/>
              <a:gd name="T66" fmla="*/ 2147483647 w 970"/>
              <a:gd name="T67" fmla="*/ 2147483647 h 101"/>
              <a:gd name="T68" fmla="*/ 2147483647 w 970"/>
              <a:gd name="T69" fmla="*/ 2147483647 h 101"/>
              <a:gd name="T70" fmla="*/ 2147483647 w 970"/>
              <a:gd name="T71" fmla="*/ 2147483647 h 101"/>
              <a:gd name="T72" fmla="*/ 2147483647 w 970"/>
              <a:gd name="T73" fmla="*/ 2147483647 h 101"/>
              <a:gd name="T74" fmla="*/ 2147483647 w 970"/>
              <a:gd name="T75" fmla="*/ 2147483647 h 101"/>
              <a:gd name="T76" fmla="*/ 2147483647 w 970"/>
              <a:gd name="T77" fmla="*/ 2147483647 h 101"/>
              <a:gd name="T78" fmla="*/ 2147483647 w 970"/>
              <a:gd name="T79" fmla="*/ 2147483647 h 101"/>
              <a:gd name="T80" fmla="*/ 2147483647 w 970"/>
              <a:gd name="T81" fmla="*/ 2147483647 h 101"/>
              <a:gd name="T82" fmla="*/ 2147483647 w 970"/>
              <a:gd name="T83" fmla="*/ 2147483647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0"/>
              <a:gd name="T127" fmla="*/ 0 h 101"/>
              <a:gd name="T128" fmla="*/ 970 w 970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0" h="101">
                <a:moveTo>
                  <a:pt x="0" y="79"/>
                </a:moveTo>
                <a:lnTo>
                  <a:pt x="6" y="85"/>
                </a:lnTo>
                <a:lnTo>
                  <a:pt x="12" y="90"/>
                </a:lnTo>
                <a:lnTo>
                  <a:pt x="23" y="90"/>
                </a:lnTo>
                <a:lnTo>
                  <a:pt x="29" y="90"/>
                </a:lnTo>
                <a:lnTo>
                  <a:pt x="34" y="95"/>
                </a:lnTo>
                <a:lnTo>
                  <a:pt x="46" y="95"/>
                </a:lnTo>
                <a:lnTo>
                  <a:pt x="51" y="95"/>
                </a:lnTo>
                <a:lnTo>
                  <a:pt x="57" y="101"/>
                </a:lnTo>
                <a:lnTo>
                  <a:pt x="68" y="101"/>
                </a:lnTo>
                <a:lnTo>
                  <a:pt x="74" y="101"/>
                </a:lnTo>
                <a:lnTo>
                  <a:pt x="85" y="101"/>
                </a:lnTo>
                <a:lnTo>
                  <a:pt x="91" y="101"/>
                </a:lnTo>
                <a:lnTo>
                  <a:pt x="97" y="95"/>
                </a:lnTo>
                <a:lnTo>
                  <a:pt x="108" y="95"/>
                </a:lnTo>
                <a:lnTo>
                  <a:pt x="114" y="90"/>
                </a:lnTo>
                <a:lnTo>
                  <a:pt x="119" y="95"/>
                </a:lnTo>
                <a:lnTo>
                  <a:pt x="131" y="95"/>
                </a:lnTo>
                <a:lnTo>
                  <a:pt x="137" y="90"/>
                </a:lnTo>
                <a:lnTo>
                  <a:pt x="142" y="90"/>
                </a:lnTo>
                <a:lnTo>
                  <a:pt x="154" y="85"/>
                </a:lnTo>
                <a:lnTo>
                  <a:pt x="159" y="85"/>
                </a:lnTo>
                <a:lnTo>
                  <a:pt x="165" y="85"/>
                </a:lnTo>
                <a:lnTo>
                  <a:pt x="176" y="85"/>
                </a:lnTo>
                <a:lnTo>
                  <a:pt x="182" y="79"/>
                </a:lnTo>
                <a:lnTo>
                  <a:pt x="188" y="79"/>
                </a:lnTo>
                <a:lnTo>
                  <a:pt x="199" y="58"/>
                </a:lnTo>
                <a:lnTo>
                  <a:pt x="205" y="53"/>
                </a:lnTo>
                <a:lnTo>
                  <a:pt x="216" y="42"/>
                </a:lnTo>
                <a:lnTo>
                  <a:pt x="222" y="37"/>
                </a:lnTo>
                <a:lnTo>
                  <a:pt x="227" y="26"/>
                </a:lnTo>
                <a:lnTo>
                  <a:pt x="239" y="10"/>
                </a:lnTo>
                <a:lnTo>
                  <a:pt x="244" y="5"/>
                </a:lnTo>
                <a:lnTo>
                  <a:pt x="250" y="0"/>
                </a:lnTo>
                <a:lnTo>
                  <a:pt x="261" y="0"/>
                </a:lnTo>
                <a:lnTo>
                  <a:pt x="267" y="0"/>
                </a:lnTo>
                <a:lnTo>
                  <a:pt x="273" y="5"/>
                </a:lnTo>
                <a:lnTo>
                  <a:pt x="284" y="0"/>
                </a:lnTo>
                <a:lnTo>
                  <a:pt x="290" y="0"/>
                </a:lnTo>
                <a:lnTo>
                  <a:pt x="295" y="5"/>
                </a:lnTo>
                <a:lnTo>
                  <a:pt x="307" y="5"/>
                </a:lnTo>
                <a:lnTo>
                  <a:pt x="312" y="5"/>
                </a:lnTo>
                <a:lnTo>
                  <a:pt x="318" y="5"/>
                </a:lnTo>
                <a:lnTo>
                  <a:pt x="329" y="0"/>
                </a:lnTo>
                <a:lnTo>
                  <a:pt x="335" y="0"/>
                </a:lnTo>
                <a:lnTo>
                  <a:pt x="346" y="0"/>
                </a:lnTo>
                <a:lnTo>
                  <a:pt x="352" y="0"/>
                </a:lnTo>
                <a:lnTo>
                  <a:pt x="358" y="5"/>
                </a:lnTo>
                <a:lnTo>
                  <a:pt x="369" y="0"/>
                </a:lnTo>
                <a:lnTo>
                  <a:pt x="375" y="0"/>
                </a:lnTo>
                <a:lnTo>
                  <a:pt x="380" y="0"/>
                </a:lnTo>
                <a:lnTo>
                  <a:pt x="392" y="0"/>
                </a:lnTo>
                <a:lnTo>
                  <a:pt x="397" y="5"/>
                </a:lnTo>
                <a:lnTo>
                  <a:pt x="403" y="10"/>
                </a:lnTo>
                <a:lnTo>
                  <a:pt x="414" y="15"/>
                </a:lnTo>
                <a:lnTo>
                  <a:pt x="420" y="21"/>
                </a:lnTo>
                <a:lnTo>
                  <a:pt x="426" y="15"/>
                </a:lnTo>
                <a:lnTo>
                  <a:pt x="437" y="21"/>
                </a:lnTo>
                <a:lnTo>
                  <a:pt x="443" y="21"/>
                </a:lnTo>
                <a:lnTo>
                  <a:pt x="448" y="26"/>
                </a:lnTo>
                <a:lnTo>
                  <a:pt x="460" y="26"/>
                </a:lnTo>
                <a:lnTo>
                  <a:pt x="465" y="26"/>
                </a:lnTo>
                <a:lnTo>
                  <a:pt x="477" y="26"/>
                </a:lnTo>
                <a:lnTo>
                  <a:pt x="482" y="31"/>
                </a:lnTo>
                <a:lnTo>
                  <a:pt x="488" y="26"/>
                </a:lnTo>
                <a:lnTo>
                  <a:pt x="499" y="31"/>
                </a:lnTo>
                <a:lnTo>
                  <a:pt x="505" y="31"/>
                </a:lnTo>
                <a:lnTo>
                  <a:pt x="511" y="37"/>
                </a:lnTo>
                <a:lnTo>
                  <a:pt x="522" y="37"/>
                </a:lnTo>
                <a:lnTo>
                  <a:pt x="528" y="37"/>
                </a:lnTo>
                <a:lnTo>
                  <a:pt x="533" y="37"/>
                </a:lnTo>
                <a:lnTo>
                  <a:pt x="545" y="37"/>
                </a:lnTo>
                <a:lnTo>
                  <a:pt x="550" y="31"/>
                </a:lnTo>
                <a:lnTo>
                  <a:pt x="556" y="31"/>
                </a:lnTo>
                <a:lnTo>
                  <a:pt x="567" y="31"/>
                </a:lnTo>
                <a:lnTo>
                  <a:pt x="573" y="31"/>
                </a:lnTo>
                <a:lnTo>
                  <a:pt x="579" y="31"/>
                </a:lnTo>
                <a:lnTo>
                  <a:pt x="590" y="31"/>
                </a:lnTo>
                <a:lnTo>
                  <a:pt x="596" y="31"/>
                </a:lnTo>
                <a:lnTo>
                  <a:pt x="607" y="37"/>
                </a:lnTo>
                <a:lnTo>
                  <a:pt x="613" y="42"/>
                </a:lnTo>
                <a:lnTo>
                  <a:pt x="618" y="47"/>
                </a:lnTo>
                <a:lnTo>
                  <a:pt x="630" y="53"/>
                </a:lnTo>
                <a:lnTo>
                  <a:pt x="635" y="53"/>
                </a:lnTo>
                <a:lnTo>
                  <a:pt x="641" y="58"/>
                </a:lnTo>
                <a:lnTo>
                  <a:pt x="652" y="63"/>
                </a:lnTo>
                <a:lnTo>
                  <a:pt x="658" y="63"/>
                </a:lnTo>
                <a:lnTo>
                  <a:pt x="664" y="63"/>
                </a:lnTo>
                <a:lnTo>
                  <a:pt x="675" y="69"/>
                </a:lnTo>
                <a:lnTo>
                  <a:pt x="681" y="63"/>
                </a:lnTo>
                <a:lnTo>
                  <a:pt x="686" y="63"/>
                </a:lnTo>
                <a:lnTo>
                  <a:pt x="698" y="63"/>
                </a:lnTo>
                <a:lnTo>
                  <a:pt x="703" y="63"/>
                </a:lnTo>
                <a:lnTo>
                  <a:pt x="709" y="69"/>
                </a:lnTo>
                <a:lnTo>
                  <a:pt x="720" y="63"/>
                </a:lnTo>
                <a:lnTo>
                  <a:pt x="726" y="63"/>
                </a:lnTo>
                <a:lnTo>
                  <a:pt x="737" y="63"/>
                </a:lnTo>
                <a:lnTo>
                  <a:pt x="743" y="63"/>
                </a:lnTo>
                <a:lnTo>
                  <a:pt x="749" y="69"/>
                </a:lnTo>
                <a:lnTo>
                  <a:pt x="760" y="69"/>
                </a:lnTo>
                <a:lnTo>
                  <a:pt x="766" y="69"/>
                </a:lnTo>
                <a:lnTo>
                  <a:pt x="772" y="63"/>
                </a:lnTo>
                <a:lnTo>
                  <a:pt x="783" y="63"/>
                </a:lnTo>
                <a:lnTo>
                  <a:pt x="789" y="69"/>
                </a:lnTo>
                <a:lnTo>
                  <a:pt x="794" y="69"/>
                </a:lnTo>
                <a:lnTo>
                  <a:pt x="806" y="69"/>
                </a:lnTo>
                <a:lnTo>
                  <a:pt x="811" y="69"/>
                </a:lnTo>
                <a:lnTo>
                  <a:pt x="817" y="69"/>
                </a:lnTo>
                <a:lnTo>
                  <a:pt x="828" y="63"/>
                </a:lnTo>
                <a:lnTo>
                  <a:pt x="834" y="63"/>
                </a:lnTo>
                <a:lnTo>
                  <a:pt x="840" y="69"/>
                </a:lnTo>
                <a:lnTo>
                  <a:pt x="851" y="74"/>
                </a:lnTo>
                <a:lnTo>
                  <a:pt x="857" y="69"/>
                </a:lnTo>
                <a:lnTo>
                  <a:pt x="868" y="74"/>
                </a:lnTo>
                <a:lnTo>
                  <a:pt x="874" y="74"/>
                </a:lnTo>
                <a:lnTo>
                  <a:pt x="879" y="74"/>
                </a:lnTo>
                <a:lnTo>
                  <a:pt x="891" y="79"/>
                </a:lnTo>
                <a:lnTo>
                  <a:pt x="896" y="85"/>
                </a:lnTo>
                <a:lnTo>
                  <a:pt x="902" y="85"/>
                </a:lnTo>
                <a:lnTo>
                  <a:pt x="913" y="90"/>
                </a:lnTo>
                <a:lnTo>
                  <a:pt x="919" y="90"/>
                </a:lnTo>
                <a:lnTo>
                  <a:pt x="925" y="90"/>
                </a:lnTo>
                <a:lnTo>
                  <a:pt x="936" y="90"/>
                </a:lnTo>
                <a:lnTo>
                  <a:pt x="942" y="95"/>
                </a:lnTo>
                <a:lnTo>
                  <a:pt x="947" y="95"/>
                </a:lnTo>
                <a:lnTo>
                  <a:pt x="959" y="95"/>
                </a:lnTo>
                <a:lnTo>
                  <a:pt x="964" y="95"/>
                </a:lnTo>
                <a:lnTo>
                  <a:pt x="970" y="95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5" name="Oval 25"/>
          <p:cNvSpPr>
            <a:spLocks noChangeAspect="1" noChangeArrowheads="1"/>
          </p:cNvSpPr>
          <p:nvPr/>
        </p:nvSpPr>
        <p:spPr bwMode="auto">
          <a:xfrm>
            <a:off x="5089525" y="4700588"/>
            <a:ext cx="3810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6" name="Rectangle 26"/>
          <p:cNvSpPr>
            <a:spLocks noChangeAspect="1" noChangeArrowheads="1"/>
          </p:cNvSpPr>
          <p:nvPr/>
        </p:nvSpPr>
        <p:spPr bwMode="auto">
          <a:xfrm>
            <a:off x="3581400" y="465772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8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54297" name="Freeform 27"/>
          <p:cNvSpPr>
            <a:spLocks noChangeAspect="1"/>
          </p:cNvSpPr>
          <p:nvPr/>
        </p:nvSpPr>
        <p:spPr bwMode="auto">
          <a:xfrm>
            <a:off x="3657600" y="4657725"/>
            <a:ext cx="1308100" cy="157163"/>
          </a:xfrm>
          <a:custGeom>
            <a:avLst/>
            <a:gdLst>
              <a:gd name="T0" fmla="*/ 2147483647 w 970"/>
              <a:gd name="T1" fmla="*/ 2147483647 h 117"/>
              <a:gd name="T2" fmla="*/ 2147483647 w 970"/>
              <a:gd name="T3" fmla="*/ 2147483647 h 117"/>
              <a:gd name="T4" fmla="*/ 2147483647 w 970"/>
              <a:gd name="T5" fmla="*/ 2147483647 h 117"/>
              <a:gd name="T6" fmla="*/ 2147483647 w 970"/>
              <a:gd name="T7" fmla="*/ 2147483647 h 117"/>
              <a:gd name="T8" fmla="*/ 2147483647 w 970"/>
              <a:gd name="T9" fmla="*/ 2147483647 h 117"/>
              <a:gd name="T10" fmla="*/ 2147483647 w 970"/>
              <a:gd name="T11" fmla="*/ 2147483647 h 117"/>
              <a:gd name="T12" fmla="*/ 2147483647 w 970"/>
              <a:gd name="T13" fmla="*/ 2147483647 h 117"/>
              <a:gd name="T14" fmla="*/ 2147483647 w 970"/>
              <a:gd name="T15" fmla="*/ 2147483647 h 117"/>
              <a:gd name="T16" fmla="*/ 2147483647 w 970"/>
              <a:gd name="T17" fmla="*/ 0 h 117"/>
              <a:gd name="T18" fmla="*/ 2147483647 w 970"/>
              <a:gd name="T19" fmla="*/ 2147483647 h 117"/>
              <a:gd name="T20" fmla="*/ 2147483647 w 970"/>
              <a:gd name="T21" fmla="*/ 2147483647 h 117"/>
              <a:gd name="T22" fmla="*/ 2147483647 w 970"/>
              <a:gd name="T23" fmla="*/ 2147483647 h 117"/>
              <a:gd name="T24" fmla="*/ 2147483647 w 970"/>
              <a:gd name="T25" fmla="*/ 2147483647 h 117"/>
              <a:gd name="T26" fmla="*/ 2147483647 w 970"/>
              <a:gd name="T27" fmla="*/ 2147483647 h 117"/>
              <a:gd name="T28" fmla="*/ 2147483647 w 970"/>
              <a:gd name="T29" fmla="*/ 2147483647 h 117"/>
              <a:gd name="T30" fmla="*/ 2147483647 w 970"/>
              <a:gd name="T31" fmla="*/ 2147483647 h 117"/>
              <a:gd name="T32" fmla="*/ 2147483647 w 970"/>
              <a:gd name="T33" fmla="*/ 2147483647 h 117"/>
              <a:gd name="T34" fmla="*/ 2147483647 w 970"/>
              <a:gd name="T35" fmla="*/ 2147483647 h 117"/>
              <a:gd name="T36" fmla="*/ 2147483647 w 970"/>
              <a:gd name="T37" fmla="*/ 2147483647 h 117"/>
              <a:gd name="T38" fmla="*/ 2147483647 w 970"/>
              <a:gd name="T39" fmla="*/ 2147483647 h 117"/>
              <a:gd name="T40" fmla="*/ 2147483647 w 970"/>
              <a:gd name="T41" fmla="*/ 2147483647 h 117"/>
              <a:gd name="T42" fmla="*/ 2147483647 w 970"/>
              <a:gd name="T43" fmla="*/ 2147483647 h 117"/>
              <a:gd name="T44" fmla="*/ 2147483647 w 970"/>
              <a:gd name="T45" fmla="*/ 2147483647 h 117"/>
              <a:gd name="T46" fmla="*/ 2147483647 w 970"/>
              <a:gd name="T47" fmla="*/ 2147483647 h 117"/>
              <a:gd name="T48" fmla="*/ 2147483647 w 970"/>
              <a:gd name="T49" fmla="*/ 2147483647 h 117"/>
              <a:gd name="T50" fmla="*/ 2147483647 w 970"/>
              <a:gd name="T51" fmla="*/ 2147483647 h 117"/>
              <a:gd name="T52" fmla="*/ 2147483647 w 970"/>
              <a:gd name="T53" fmla="*/ 2147483647 h 117"/>
              <a:gd name="T54" fmla="*/ 2147483647 w 970"/>
              <a:gd name="T55" fmla="*/ 2147483647 h 117"/>
              <a:gd name="T56" fmla="*/ 2147483647 w 970"/>
              <a:gd name="T57" fmla="*/ 2147483647 h 117"/>
              <a:gd name="T58" fmla="*/ 2147483647 w 970"/>
              <a:gd name="T59" fmla="*/ 2147483647 h 117"/>
              <a:gd name="T60" fmla="*/ 2147483647 w 970"/>
              <a:gd name="T61" fmla="*/ 2147483647 h 117"/>
              <a:gd name="T62" fmla="*/ 2147483647 w 970"/>
              <a:gd name="T63" fmla="*/ 2147483647 h 117"/>
              <a:gd name="T64" fmla="*/ 2147483647 w 970"/>
              <a:gd name="T65" fmla="*/ 2147483647 h 117"/>
              <a:gd name="T66" fmla="*/ 2147483647 w 970"/>
              <a:gd name="T67" fmla="*/ 2147483647 h 117"/>
              <a:gd name="T68" fmla="*/ 2147483647 w 970"/>
              <a:gd name="T69" fmla="*/ 2147483647 h 117"/>
              <a:gd name="T70" fmla="*/ 2147483647 w 970"/>
              <a:gd name="T71" fmla="*/ 2147483647 h 117"/>
              <a:gd name="T72" fmla="*/ 2147483647 w 970"/>
              <a:gd name="T73" fmla="*/ 2147483647 h 117"/>
              <a:gd name="T74" fmla="*/ 2147483647 w 970"/>
              <a:gd name="T75" fmla="*/ 2147483647 h 117"/>
              <a:gd name="T76" fmla="*/ 2147483647 w 970"/>
              <a:gd name="T77" fmla="*/ 2147483647 h 117"/>
              <a:gd name="T78" fmla="*/ 2147483647 w 970"/>
              <a:gd name="T79" fmla="*/ 2147483647 h 117"/>
              <a:gd name="T80" fmla="*/ 2147483647 w 970"/>
              <a:gd name="T81" fmla="*/ 2147483647 h 117"/>
              <a:gd name="T82" fmla="*/ 2147483647 w 970"/>
              <a:gd name="T83" fmla="*/ 2147483647 h 11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0"/>
              <a:gd name="T127" fmla="*/ 0 h 117"/>
              <a:gd name="T128" fmla="*/ 970 w 970"/>
              <a:gd name="T129" fmla="*/ 117 h 11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0" h="117">
                <a:moveTo>
                  <a:pt x="0" y="117"/>
                </a:moveTo>
                <a:lnTo>
                  <a:pt x="6" y="112"/>
                </a:lnTo>
                <a:lnTo>
                  <a:pt x="12" y="106"/>
                </a:lnTo>
                <a:lnTo>
                  <a:pt x="23" y="106"/>
                </a:lnTo>
                <a:lnTo>
                  <a:pt x="29" y="101"/>
                </a:lnTo>
                <a:lnTo>
                  <a:pt x="34" y="101"/>
                </a:lnTo>
                <a:lnTo>
                  <a:pt x="46" y="101"/>
                </a:lnTo>
                <a:lnTo>
                  <a:pt x="51" y="96"/>
                </a:lnTo>
                <a:lnTo>
                  <a:pt x="57" y="96"/>
                </a:lnTo>
                <a:lnTo>
                  <a:pt x="68" y="96"/>
                </a:lnTo>
                <a:lnTo>
                  <a:pt x="74" y="101"/>
                </a:lnTo>
                <a:lnTo>
                  <a:pt x="85" y="96"/>
                </a:lnTo>
                <a:lnTo>
                  <a:pt x="91" y="101"/>
                </a:lnTo>
                <a:lnTo>
                  <a:pt x="97" y="106"/>
                </a:lnTo>
                <a:lnTo>
                  <a:pt x="108" y="106"/>
                </a:lnTo>
                <a:lnTo>
                  <a:pt x="114" y="101"/>
                </a:lnTo>
                <a:lnTo>
                  <a:pt x="119" y="101"/>
                </a:lnTo>
                <a:lnTo>
                  <a:pt x="131" y="101"/>
                </a:lnTo>
                <a:lnTo>
                  <a:pt x="137" y="90"/>
                </a:lnTo>
                <a:lnTo>
                  <a:pt x="142" y="80"/>
                </a:lnTo>
                <a:lnTo>
                  <a:pt x="154" y="64"/>
                </a:lnTo>
                <a:lnTo>
                  <a:pt x="159" y="53"/>
                </a:lnTo>
                <a:lnTo>
                  <a:pt x="165" y="37"/>
                </a:lnTo>
                <a:lnTo>
                  <a:pt x="176" y="26"/>
                </a:lnTo>
                <a:lnTo>
                  <a:pt x="182" y="21"/>
                </a:lnTo>
                <a:lnTo>
                  <a:pt x="188" y="11"/>
                </a:lnTo>
                <a:lnTo>
                  <a:pt x="199" y="0"/>
                </a:lnTo>
                <a:lnTo>
                  <a:pt x="205" y="0"/>
                </a:lnTo>
                <a:lnTo>
                  <a:pt x="216" y="5"/>
                </a:lnTo>
                <a:lnTo>
                  <a:pt x="222" y="11"/>
                </a:lnTo>
                <a:lnTo>
                  <a:pt x="227" y="11"/>
                </a:lnTo>
                <a:lnTo>
                  <a:pt x="239" y="16"/>
                </a:lnTo>
                <a:lnTo>
                  <a:pt x="244" y="16"/>
                </a:lnTo>
                <a:lnTo>
                  <a:pt x="250" y="16"/>
                </a:lnTo>
                <a:lnTo>
                  <a:pt x="261" y="21"/>
                </a:lnTo>
                <a:lnTo>
                  <a:pt x="267" y="21"/>
                </a:lnTo>
                <a:lnTo>
                  <a:pt x="273" y="16"/>
                </a:lnTo>
                <a:lnTo>
                  <a:pt x="284" y="16"/>
                </a:lnTo>
                <a:lnTo>
                  <a:pt x="290" y="16"/>
                </a:lnTo>
                <a:lnTo>
                  <a:pt x="295" y="16"/>
                </a:lnTo>
                <a:lnTo>
                  <a:pt x="307" y="16"/>
                </a:lnTo>
                <a:lnTo>
                  <a:pt x="312" y="11"/>
                </a:lnTo>
                <a:lnTo>
                  <a:pt x="318" y="16"/>
                </a:lnTo>
                <a:lnTo>
                  <a:pt x="329" y="11"/>
                </a:lnTo>
                <a:lnTo>
                  <a:pt x="335" y="16"/>
                </a:lnTo>
                <a:lnTo>
                  <a:pt x="346" y="21"/>
                </a:lnTo>
                <a:lnTo>
                  <a:pt x="352" y="21"/>
                </a:lnTo>
                <a:lnTo>
                  <a:pt x="358" y="21"/>
                </a:lnTo>
                <a:lnTo>
                  <a:pt x="369" y="26"/>
                </a:lnTo>
                <a:lnTo>
                  <a:pt x="375" y="26"/>
                </a:lnTo>
                <a:lnTo>
                  <a:pt x="380" y="26"/>
                </a:lnTo>
                <a:lnTo>
                  <a:pt x="392" y="32"/>
                </a:lnTo>
                <a:lnTo>
                  <a:pt x="397" y="32"/>
                </a:lnTo>
                <a:lnTo>
                  <a:pt x="403" y="32"/>
                </a:lnTo>
                <a:lnTo>
                  <a:pt x="414" y="32"/>
                </a:lnTo>
                <a:lnTo>
                  <a:pt x="420" y="32"/>
                </a:lnTo>
                <a:lnTo>
                  <a:pt x="426" y="37"/>
                </a:lnTo>
                <a:lnTo>
                  <a:pt x="437" y="32"/>
                </a:lnTo>
                <a:lnTo>
                  <a:pt x="443" y="32"/>
                </a:lnTo>
                <a:lnTo>
                  <a:pt x="448" y="37"/>
                </a:lnTo>
                <a:lnTo>
                  <a:pt x="460" y="37"/>
                </a:lnTo>
                <a:lnTo>
                  <a:pt x="465" y="42"/>
                </a:lnTo>
                <a:lnTo>
                  <a:pt x="477" y="42"/>
                </a:lnTo>
                <a:lnTo>
                  <a:pt x="482" y="37"/>
                </a:lnTo>
                <a:lnTo>
                  <a:pt x="488" y="37"/>
                </a:lnTo>
                <a:lnTo>
                  <a:pt x="499" y="42"/>
                </a:lnTo>
                <a:lnTo>
                  <a:pt x="505" y="42"/>
                </a:lnTo>
                <a:lnTo>
                  <a:pt x="511" y="48"/>
                </a:lnTo>
                <a:lnTo>
                  <a:pt x="522" y="42"/>
                </a:lnTo>
                <a:lnTo>
                  <a:pt x="528" y="42"/>
                </a:lnTo>
                <a:lnTo>
                  <a:pt x="533" y="37"/>
                </a:lnTo>
                <a:lnTo>
                  <a:pt x="545" y="42"/>
                </a:lnTo>
                <a:lnTo>
                  <a:pt x="550" y="42"/>
                </a:lnTo>
                <a:lnTo>
                  <a:pt x="556" y="42"/>
                </a:lnTo>
                <a:lnTo>
                  <a:pt x="567" y="48"/>
                </a:lnTo>
                <a:lnTo>
                  <a:pt x="573" y="48"/>
                </a:lnTo>
                <a:lnTo>
                  <a:pt x="579" y="48"/>
                </a:lnTo>
                <a:lnTo>
                  <a:pt x="590" y="53"/>
                </a:lnTo>
                <a:lnTo>
                  <a:pt x="596" y="58"/>
                </a:lnTo>
                <a:lnTo>
                  <a:pt x="607" y="58"/>
                </a:lnTo>
                <a:lnTo>
                  <a:pt x="613" y="64"/>
                </a:lnTo>
                <a:lnTo>
                  <a:pt x="618" y="69"/>
                </a:lnTo>
                <a:lnTo>
                  <a:pt x="630" y="69"/>
                </a:lnTo>
                <a:lnTo>
                  <a:pt x="635" y="69"/>
                </a:lnTo>
                <a:lnTo>
                  <a:pt x="641" y="69"/>
                </a:lnTo>
                <a:lnTo>
                  <a:pt x="652" y="74"/>
                </a:lnTo>
                <a:lnTo>
                  <a:pt x="658" y="74"/>
                </a:lnTo>
                <a:lnTo>
                  <a:pt x="664" y="74"/>
                </a:lnTo>
                <a:lnTo>
                  <a:pt x="675" y="74"/>
                </a:lnTo>
                <a:lnTo>
                  <a:pt x="681" y="69"/>
                </a:lnTo>
                <a:lnTo>
                  <a:pt x="686" y="69"/>
                </a:lnTo>
                <a:lnTo>
                  <a:pt x="698" y="64"/>
                </a:lnTo>
                <a:lnTo>
                  <a:pt x="703" y="69"/>
                </a:lnTo>
                <a:lnTo>
                  <a:pt x="709" y="69"/>
                </a:lnTo>
                <a:lnTo>
                  <a:pt x="720" y="69"/>
                </a:lnTo>
                <a:lnTo>
                  <a:pt x="726" y="64"/>
                </a:lnTo>
                <a:lnTo>
                  <a:pt x="737" y="64"/>
                </a:lnTo>
                <a:lnTo>
                  <a:pt x="743" y="64"/>
                </a:lnTo>
                <a:lnTo>
                  <a:pt x="749" y="69"/>
                </a:lnTo>
                <a:lnTo>
                  <a:pt x="760" y="69"/>
                </a:lnTo>
                <a:lnTo>
                  <a:pt x="766" y="74"/>
                </a:lnTo>
                <a:lnTo>
                  <a:pt x="772" y="74"/>
                </a:lnTo>
                <a:lnTo>
                  <a:pt x="783" y="80"/>
                </a:lnTo>
                <a:lnTo>
                  <a:pt x="789" y="85"/>
                </a:lnTo>
                <a:lnTo>
                  <a:pt x="794" y="85"/>
                </a:lnTo>
                <a:lnTo>
                  <a:pt x="806" y="96"/>
                </a:lnTo>
                <a:lnTo>
                  <a:pt x="811" y="96"/>
                </a:lnTo>
                <a:lnTo>
                  <a:pt x="817" y="96"/>
                </a:lnTo>
                <a:lnTo>
                  <a:pt x="828" y="90"/>
                </a:lnTo>
                <a:lnTo>
                  <a:pt x="834" y="90"/>
                </a:lnTo>
                <a:lnTo>
                  <a:pt x="840" y="85"/>
                </a:lnTo>
                <a:lnTo>
                  <a:pt x="851" y="90"/>
                </a:lnTo>
                <a:lnTo>
                  <a:pt x="857" y="90"/>
                </a:lnTo>
                <a:lnTo>
                  <a:pt x="868" y="90"/>
                </a:lnTo>
                <a:lnTo>
                  <a:pt x="874" y="90"/>
                </a:lnTo>
                <a:lnTo>
                  <a:pt x="879" y="96"/>
                </a:lnTo>
                <a:lnTo>
                  <a:pt x="891" y="96"/>
                </a:lnTo>
                <a:lnTo>
                  <a:pt x="896" y="101"/>
                </a:lnTo>
                <a:lnTo>
                  <a:pt x="902" y="101"/>
                </a:lnTo>
                <a:lnTo>
                  <a:pt x="913" y="101"/>
                </a:lnTo>
                <a:lnTo>
                  <a:pt x="919" y="101"/>
                </a:lnTo>
                <a:lnTo>
                  <a:pt x="925" y="101"/>
                </a:lnTo>
                <a:lnTo>
                  <a:pt x="936" y="96"/>
                </a:lnTo>
                <a:lnTo>
                  <a:pt x="942" y="96"/>
                </a:lnTo>
                <a:lnTo>
                  <a:pt x="947" y="90"/>
                </a:lnTo>
                <a:lnTo>
                  <a:pt x="959" y="90"/>
                </a:lnTo>
                <a:lnTo>
                  <a:pt x="964" y="96"/>
                </a:lnTo>
                <a:lnTo>
                  <a:pt x="970" y="96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8" name="Oval 28"/>
          <p:cNvSpPr>
            <a:spLocks noChangeAspect="1" noChangeArrowheads="1"/>
          </p:cNvSpPr>
          <p:nvPr/>
        </p:nvSpPr>
        <p:spPr bwMode="auto">
          <a:xfrm>
            <a:off x="5089525" y="4456113"/>
            <a:ext cx="38100" cy="3651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9" name="Rectangle 29"/>
          <p:cNvSpPr>
            <a:spLocks noChangeAspect="1" noChangeArrowheads="1"/>
          </p:cNvSpPr>
          <p:nvPr/>
        </p:nvSpPr>
        <p:spPr bwMode="auto">
          <a:xfrm>
            <a:off x="3581400" y="4413250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9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54300" name="Freeform 30"/>
          <p:cNvSpPr>
            <a:spLocks noChangeAspect="1"/>
          </p:cNvSpPr>
          <p:nvPr/>
        </p:nvSpPr>
        <p:spPr bwMode="auto">
          <a:xfrm>
            <a:off x="3657600" y="4421188"/>
            <a:ext cx="1308100" cy="142875"/>
          </a:xfrm>
          <a:custGeom>
            <a:avLst/>
            <a:gdLst>
              <a:gd name="T0" fmla="*/ 2147483647 w 970"/>
              <a:gd name="T1" fmla="*/ 2147483647 h 106"/>
              <a:gd name="T2" fmla="*/ 2147483647 w 970"/>
              <a:gd name="T3" fmla="*/ 2147483647 h 106"/>
              <a:gd name="T4" fmla="*/ 2147483647 w 970"/>
              <a:gd name="T5" fmla="*/ 2147483647 h 106"/>
              <a:gd name="T6" fmla="*/ 2147483647 w 970"/>
              <a:gd name="T7" fmla="*/ 2147483647 h 106"/>
              <a:gd name="T8" fmla="*/ 2147483647 w 970"/>
              <a:gd name="T9" fmla="*/ 2147483647 h 106"/>
              <a:gd name="T10" fmla="*/ 2147483647 w 970"/>
              <a:gd name="T11" fmla="*/ 2147483647 h 106"/>
              <a:gd name="T12" fmla="*/ 2147483647 w 970"/>
              <a:gd name="T13" fmla="*/ 0 h 106"/>
              <a:gd name="T14" fmla="*/ 2147483647 w 970"/>
              <a:gd name="T15" fmla="*/ 0 h 106"/>
              <a:gd name="T16" fmla="*/ 2147483647 w 970"/>
              <a:gd name="T17" fmla="*/ 2147483647 h 106"/>
              <a:gd name="T18" fmla="*/ 2147483647 w 970"/>
              <a:gd name="T19" fmla="*/ 2147483647 h 106"/>
              <a:gd name="T20" fmla="*/ 2147483647 w 970"/>
              <a:gd name="T21" fmla="*/ 2147483647 h 106"/>
              <a:gd name="T22" fmla="*/ 2147483647 w 970"/>
              <a:gd name="T23" fmla="*/ 2147483647 h 106"/>
              <a:gd name="T24" fmla="*/ 2147483647 w 970"/>
              <a:gd name="T25" fmla="*/ 2147483647 h 106"/>
              <a:gd name="T26" fmla="*/ 2147483647 w 970"/>
              <a:gd name="T27" fmla="*/ 2147483647 h 106"/>
              <a:gd name="T28" fmla="*/ 2147483647 w 970"/>
              <a:gd name="T29" fmla="*/ 2147483647 h 106"/>
              <a:gd name="T30" fmla="*/ 2147483647 w 970"/>
              <a:gd name="T31" fmla="*/ 2147483647 h 106"/>
              <a:gd name="T32" fmla="*/ 2147483647 w 970"/>
              <a:gd name="T33" fmla="*/ 2147483647 h 106"/>
              <a:gd name="T34" fmla="*/ 2147483647 w 970"/>
              <a:gd name="T35" fmla="*/ 2147483647 h 106"/>
              <a:gd name="T36" fmla="*/ 2147483647 w 970"/>
              <a:gd name="T37" fmla="*/ 2147483647 h 106"/>
              <a:gd name="T38" fmla="*/ 2147483647 w 970"/>
              <a:gd name="T39" fmla="*/ 2147483647 h 106"/>
              <a:gd name="T40" fmla="*/ 2147483647 w 970"/>
              <a:gd name="T41" fmla="*/ 2147483647 h 106"/>
              <a:gd name="T42" fmla="*/ 2147483647 w 970"/>
              <a:gd name="T43" fmla="*/ 2147483647 h 106"/>
              <a:gd name="T44" fmla="*/ 2147483647 w 970"/>
              <a:gd name="T45" fmla="*/ 2147483647 h 106"/>
              <a:gd name="T46" fmla="*/ 2147483647 w 970"/>
              <a:gd name="T47" fmla="*/ 2147483647 h 106"/>
              <a:gd name="T48" fmla="*/ 2147483647 w 970"/>
              <a:gd name="T49" fmla="*/ 2147483647 h 106"/>
              <a:gd name="T50" fmla="*/ 2147483647 w 970"/>
              <a:gd name="T51" fmla="*/ 2147483647 h 106"/>
              <a:gd name="T52" fmla="*/ 2147483647 w 970"/>
              <a:gd name="T53" fmla="*/ 2147483647 h 106"/>
              <a:gd name="T54" fmla="*/ 2147483647 w 970"/>
              <a:gd name="T55" fmla="*/ 2147483647 h 106"/>
              <a:gd name="T56" fmla="*/ 2147483647 w 970"/>
              <a:gd name="T57" fmla="*/ 2147483647 h 106"/>
              <a:gd name="T58" fmla="*/ 2147483647 w 970"/>
              <a:gd name="T59" fmla="*/ 2147483647 h 106"/>
              <a:gd name="T60" fmla="*/ 2147483647 w 970"/>
              <a:gd name="T61" fmla="*/ 2147483647 h 106"/>
              <a:gd name="T62" fmla="*/ 2147483647 w 970"/>
              <a:gd name="T63" fmla="*/ 2147483647 h 106"/>
              <a:gd name="T64" fmla="*/ 2147483647 w 970"/>
              <a:gd name="T65" fmla="*/ 2147483647 h 106"/>
              <a:gd name="T66" fmla="*/ 2147483647 w 970"/>
              <a:gd name="T67" fmla="*/ 2147483647 h 106"/>
              <a:gd name="T68" fmla="*/ 2147483647 w 970"/>
              <a:gd name="T69" fmla="*/ 2147483647 h 106"/>
              <a:gd name="T70" fmla="*/ 2147483647 w 970"/>
              <a:gd name="T71" fmla="*/ 2147483647 h 106"/>
              <a:gd name="T72" fmla="*/ 2147483647 w 970"/>
              <a:gd name="T73" fmla="*/ 2147483647 h 106"/>
              <a:gd name="T74" fmla="*/ 2147483647 w 970"/>
              <a:gd name="T75" fmla="*/ 2147483647 h 106"/>
              <a:gd name="T76" fmla="*/ 2147483647 w 970"/>
              <a:gd name="T77" fmla="*/ 2147483647 h 106"/>
              <a:gd name="T78" fmla="*/ 2147483647 w 970"/>
              <a:gd name="T79" fmla="*/ 2147483647 h 106"/>
              <a:gd name="T80" fmla="*/ 2147483647 w 970"/>
              <a:gd name="T81" fmla="*/ 2147483647 h 106"/>
              <a:gd name="T82" fmla="*/ 2147483647 w 970"/>
              <a:gd name="T83" fmla="*/ 2147483647 h 10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0"/>
              <a:gd name="T127" fmla="*/ 0 h 106"/>
              <a:gd name="T128" fmla="*/ 970 w 970"/>
              <a:gd name="T129" fmla="*/ 106 h 10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0" h="106">
                <a:moveTo>
                  <a:pt x="0" y="106"/>
                </a:moveTo>
                <a:lnTo>
                  <a:pt x="6" y="106"/>
                </a:lnTo>
                <a:lnTo>
                  <a:pt x="12" y="106"/>
                </a:lnTo>
                <a:lnTo>
                  <a:pt x="23" y="106"/>
                </a:lnTo>
                <a:lnTo>
                  <a:pt x="29" y="106"/>
                </a:lnTo>
                <a:lnTo>
                  <a:pt x="34" y="106"/>
                </a:lnTo>
                <a:lnTo>
                  <a:pt x="46" y="101"/>
                </a:lnTo>
                <a:lnTo>
                  <a:pt x="51" y="95"/>
                </a:lnTo>
                <a:lnTo>
                  <a:pt x="57" y="95"/>
                </a:lnTo>
                <a:lnTo>
                  <a:pt x="68" y="95"/>
                </a:lnTo>
                <a:lnTo>
                  <a:pt x="74" y="90"/>
                </a:lnTo>
                <a:lnTo>
                  <a:pt x="85" y="85"/>
                </a:lnTo>
                <a:lnTo>
                  <a:pt x="91" y="69"/>
                </a:lnTo>
                <a:lnTo>
                  <a:pt x="97" y="58"/>
                </a:lnTo>
                <a:lnTo>
                  <a:pt x="108" y="47"/>
                </a:lnTo>
                <a:lnTo>
                  <a:pt x="114" y="37"/>
                </a:lnTo>
                <a:lnTo>
                  <a:pt x="119" y="31"/>
                </a:lnTo>
                <a:lnTo>
                  <a:pt x="131" y="21"/>
                </a:lnTo>
                <a:lnTo>
                  <a:pt x="137" y="10"/>
                </a:lnTo>
                <a:lnTo>
                  <a:pt x="142" y="5"/>
                </a:lnTo>
                <a:lnTo>
                  <a:pt x="154" y="0"/>
                </a:lnTo>
                <a:lnTo>
                  <a:pt x="159" y="0"/>
                </a:lnTo>
                <a:lnTo>
                  <a:pt x="165" y="0"/>
                </a:lnTo>
                <a:lnTo>
                  <a:pt x="176" y="0"/>
                </a:lnTo>
                <a:lnTo>
                  <a:pt x="182" y="5"/>
                </a:lnTo>
                <a:lnTo>
                  <a:pt x="188" y="5"/>
                </a:lnTo>
                <a:lnTo>
                  <a:pt x="199" y="5"/>
                </a:lnTo>
                <a:lnTo>
                  <a:pt x="205" y="10"/>
                </a:lnTo>
                <a:lnTo>
                  <a:pt x="216" y="10"/>
                </a:lnTo>
                <a:lnTo>
                  <a:pt x="222" y="5"/>
                </a:lnTo>
                <a:lnTo>
                  <a:pt x="227" y="10"/>
                </a:lnTo>
                <a:lnTo>
                  <a:pt x="239" y="15"/>
                </a:lnTo>
                <a:lnTo>
                  <a:pt x="244" y="15"/>
                </a:lnTo>
                <a:lnTo>
                  <a:pt x="250" y="15"/>
                </a:lnTo>
                <a:lnTo>
                  <a:pt x="261" y="15"/>
                </a:lnTo>
                <a:lnTo>
                  <a:pt x="267" y="15"/>
                </a:lnTo>
                <a:lnTo>
                  <a:pt x="273" y="15"/>
                </a:lnTo>
                <a:lnTo>
                  <a:pt x="284" y="15"/>
                </a:lnTo>
                <a:lnTo>
                  <a:pt x="290" y="15"/>
                </a:lnTo>
                <a:lnTo>
                  <a:pt x="295" y="15"/>
                </a:lnTo>
                <a:lnTo>
                  <a:pt x="307" y="15"/>
                </a:lnTo>
                <a:lnTo>
                  <a:pt x="312" y="15"/>
                </a:lnTo>
                <a:lnTo>
                  <a:pt x="318" y="15"/>
                </a:lnTo>
                <a:lnTo>
                  <a:pt x="329" y="15"/>
                </a:lnTo>
                <a:lnTo>
                  <a:pt x="335" y="26"/>
                </a:lnTo>
                <a:lnTo>
                  <a:pt x="346" y="26"/>
                </a:lnTo>
                <a:lnTo>
                  <a:pt x="352" y="26"/>
                </a:lnTo>
                <a:lnTo>
                  <a:pt x="358" y="31"/>
                </a:lnTo>
                <a:lnTo>
                  <a:pt x="369" y="31"/>
                </a:lnTo>
                <a:lnTo>
                  <a:pt x="375" y="31"/>
                </a:lnTo>
                <a:lnTo>
                  <a:pt x="380" y="31"/>
                </a:lnTo>
                <a:lnTo>
                  <a:pt x="392" y="37"/>
                </a:lnTo>
                <a:lnTo>
                  <a:pt x="397" y="37"/>
                </a:lnTo>
                <a:lnTo>
                  <a:pt x="403" y="37"/>
                </a:lnTo>
                <a:lnTo>
                  <a:pt x="414" y="42"/>
                </a:lnTo>
                <a:lnTo>
                  <a:pt x="420" y="47"/>
                </a:lnTo>
                <a:lnTo>
                  <a:pt x="426" y="53"/>
                </a:lnTo>
                <a:lnTo>
                  <a:pt x="437" y="58"/>
                </a:lnTo>
                <a:lnTo>
                  <a:pt x="443" y="53"/>
                </a:lnTo>
                <a:lnTo>
                  <a:pt x="448" y="58"/>
                </a:lnTo>
                <a:lnTo>
                  <a:pt x="460" y="58"/>
                </a:lnTo>
                <a:lnTo>
                  <a:pt x="465" y="63"/>
                </a:lnTo>
                <a:lnTo>
                  <a:pt x="477" y="63"/>
                </a:lnTo>
                <a:lnTo>
                  <a:pt x="482" y="58"/>
                </a:lnTo>
                <a:lnTo>
                  <a:pt x="488" y="58"/>
                </a:lnTo>
                <a:lnTo>
                  <a:pt x="499" y="58"/>
                </a:lnTo>
                <a:lnTo>
                  <a:pt x="505" y="53"/>
                </a:lnTo>
                <a:lnTo>
                  <a:pt x="511" y="58"/>
                </a:lnTo>
                <a:lnTo>
                  <a:pt x="522" y="63"/>
                </a:lnTo>
                <a:lnTo>
                  <a:pt x="528" y="58"/>
                </a:lnTo>
                <a:lnTo>
                  <a:pt x="533" y="63"/>
                </a:lnTo>
                <a:lnTo>
                  <a:pt x="545" y="63"/>
                </a:lnTo>
                <a:lnTo>
                  <a:pt x="550" y="69"/>
                </a:lnTo>
                <a:lnTo>
                  <a:pt x="556" y="69"/>
                </a:lnTo>
                <a:lnTo>
                  <a:pt x="567" y="69"/>
                </a:lnTo>
                <a:lnTo>
                  <a:pt x="573" y="69"/>
                </a:lnTo>
                <a:lnTo>
                  <a:pt x="579" y="74"/>
                </a:lnTo>
                <a:lnTo>
                  <a:pt x="590" y="69"/>
                </a:lnTo>
                <a:lnTo>
                  <a:pt x="596" y="74"/>
                </a:lnTo>
                <a:lnTo>
                  <a:pt x="607" y="74"/>
                </a:lnTo>
                <a:lnTo>
                  <a:pt x="613" y="79"/>
                </a:lnTo>
                <a:lnTo>
                  <a:pt x="618" y="74"/>
                </a:lnTo>
                <a:lnTo>
                  <a:pt x="630" y="79"/>
                </a:lnTo>
                <a:lnTo>
                  <a:pt x="635" y="79"/>
                </a:lnTo>
                <a:lnTo>
                  <a:pt x="641" y="85"/>
                </a:lnTo>
                <a:lnTo>
                  <a:pt x="652" y="79"/>
                </a:lnTo>
                <a:lnTo>
                  <a:pt x="658" y="79"/>
                </a:lnTo>
                <a:lnTo>
                  <a:pt x="664" y="79"/>
                </a:lnTo>
                <a:lnTo>
                  <a:pt x="675" y="79"/>
                </a:lnTo>
                <a:lnTo>
                  <a:pt x="681" y="85"/>
                </a:lnTo>
                <a:lnTo>
                  <a:pt x="686" y="90"/>
                </a:lnTo>
                <a:lnTo>
                  <a:pt x="698" y="90"/>
                </a:lnTo>
                <a:lnTo>
                  <a:pt x="703" y="90"/>
                </a:lnTo>
                <a:lnTo>
                  <a:pt x="709" y="95"/>
                </a:lnTo>
                <a:lnTo>
                  <a:pt x="720" y="106"/>
                </a:lnTo>
                <a:lnTo>
                  <a:pt x="726" y="106"/>
                </a:lnTo>
                <a:lnTo>
                  <a:pt x="737" y="106"/>
                </a:lnTo>
                <a:lnTo>
                  <a:pt x="743" y="101"/>
                </a:lnTo>
                <a:lnTo>
                  <a:pt x="749" y="95"/>
                </a:lnTo>
                <a:lnTo>
                  <a:pt x="760" y="95"/>
                </a:lnTo>
                <a:lnTo>
                  <a:pt x="766" y="95"/>
                </a:lnTo>
                <a:lnTo>
                  <a:pt x="772" y="95"/>
                </a:lnTo>
                <a:lnTo>
                  <a:pt x="783" y="95"/>
                </a:lnTo>
                <a:lnTo>
                  <a:pt x="789" y="95"/>
                </a:lnTo>
                <a:lnTo>
                  <a:pt x="794" y="90"/>
                </a:lnTo>
                <a:lnTo>
                  <a:pt x="806" y="90"/>
                </a:lnTo>
                <a:lnTo>
                  <a:pt x="811" y="90"/>
                </a:lnTo>
                <a:lnTo>
                  <a:pt x="817" y="90"/>
                </a:lnTo>
                <a:lnTo>
                  <a:pt x="828" y="90"/>
                </a:lnTo>
                <a:lnTo>
                  <a:pt x="834" y="90"/>
                </a:lnTo>
                <a:lnTo>
                  <a:pt x="840" y="85"/>
                </a:lnTo>
                <a:lnTo>
                  <a:pt x="851" y="85"/>
                </a:lnTo>
                <a:lnTo>
                  <a:pt x="857" y="85"/>
                </a:lnTo>
                <a:lnTo>
                  <a:pt x="868" y="85"/>
                </a:lnTo>
                <a:lnTo>
                  <a:pt x="874" y="85"/>
                </a:lnTo>
                <a:lnTo>
                  <a:pt x="879" y="90"/>
                </a:lnTo>
                <a:lnTo>
                  <a:pt x="891" y="85"/>
                </a:lnTo>
                <a:lnTo>
                  <a:pt x="896" y="85"/>
                </a:lnTo>
                <a:lnTo>
                  <a:pt x="902" y="90"/>
                </a:lnTo>
                <a:lnTo>
                  <a:pt x="913" y="90"/>
                </a:lnTo>
                <a:lnTo>
                  <a:pt x="919" y="85"/>
                </a:lnTo>
                <a:lnTo>
                  <a:pt x="925" y="85"/>
                </a:lnTo>
                <a:lnTo>
                  <a:pt x="936" y="90"/>
                </a:lnTo>
                <a:lnTo>
                  <a:pt x="942" y="90"/>
                </a:lnTo>
                <a:lnTo>
                  <a:pt x="947" y="90"/>
                </a:lnTo>
                <a:lnTo>
                  <a:pt x="959" y="90"/>
                </a:lnTo>
                <a:lnTo>
                  <a:pt x="964" y="95"/>
                </a:lnTo>
                <a:lnTo>
                  <a:pt x="970" y="95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1" name="Line 31"/>
          <p:cNvSpPr>
            <a:spLocks noChangeAspect="1" noChangeShapeType="1"/>
          </p:cNvSpPr>
          <p:nvPr/>
        </p:nvSpPr>
        <p:spPr bwMode="auto">
          <a:xfrm>
            <a:off x="5103813" y="6429375"/>
            <a:ext cx="22225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2" name="Line 32"/>
          <p:cNvSpPr>
            <a:spLocks noChangeAspect="1" noChangeShapeType="1"/>
          </p:cNvSpPr>
          <p:nvPr/>
        </p:nvSpPr>
        <p:spPr bwMode="auto">
          <a:xfrm>
            <a:off x="5103813" y="6184900"/>
            <a:ext cx="22225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3" name="Line 33"/>
          <p:cNvSpPr>
            <a:spLocks noChangeAspect="1" noChangeShapeType="1"/>
          </p:cNvSpPr>
          <p:nvPr/>
        </p:nvSpPr>
        <p:spPr bwMode="auto">
          <a:xfrm flipV="1">
            <a:off x="5326063" y="6184900"/>
            <a:ext cx="0" cy="244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4" name="Line 34"/>
          <p:cNvSpPr>
            <a:spLocks noChangeAspect="1" noChangeShapeType="1"/>
          </p:cNvSpPr>
          <p:nvPr/>
        </p:nvSpPr>
        <p:spPr bwMode="auto">
          <a:xfrm>
            <a:off x="5103813" y="5697538"/>
            <a:ext cx="3063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5" name="Line 35"/>
          <p:cNvSpPr>
            <a:spLocks noChangeAspect="1" noChangeShapeType="1"/>
          </p:cNvSpPr>
          <p:nvPr/>
        </p:nvSpPr>
        <p:spPr bwMode="auto">
          <a:xfrm>
            <a:off x="5103813" y="5454650"/>
            <a:ext cx="3063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6" name="Line 36"/>
          <p:cNvSpPr>
            <a:spLocks noChangeAspect="1" noChangeShapeType="1"/>
          </p:cNvSpPr>
          <p:nvPr/>
        </p:nvSpPr>
        <p:spPr bwMode="auto">
          <a:xfrm flipV="1">
            <a:off x="5410200" y="5454650"/>
            <a:ext cx="1588" cy="242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7" name="Line 37"/>
          <p:cNvSpPr>
            <a:spLocks noChangeAspect="1" noChangeShapeType="1"/>
          </p:cNvSpPr>
          <p:nvPr/>
        </p:nvSpPr>
        <p:spPr bwMode="auto">
          <a:xfrm>
            <a:off x="5103813" y="4959350"/>
            <a:ext cx="4587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8" name="Line 38"/>
          <p:cNvSpPr>
            <a:spLocks noChangeAspect="1" noChangeShapeType="1"/>
          </p:cNvSpPr>
          <p:nvPr/>
        </p:nvSpPr>
        <p:spPr bwMode="auto">
          <a:xfrm>
            <a:off x="5103813" y="4714875"/>
            <a:ext cx="4587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09" name="Line 39"/>
          <p:cNvSpPr>
            <a:spLocks noChangeAspect="1" noChangeShapeType="1"/>
          </p:cNvSpPr>
          <p:nvPr/>
        </p:nvSpPr>
        <p:spPr bwMode="auto">
          <a:xfrm flipV="1">
            <a:off x="5562600" y="4714875"/>
            <a:ext cx="1588" cy="244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0" name="Line 40"/>
          <p:cNvSpPr>
            <a:spLocks noChangeAspect="1" noChangeShapeType="1"/>
          </p:cNvSpPr>
          <p:nvPr/>
        </p:nvSpPr>
        <p:spPr bwMode="auto">
          <a:xfrm>
            <a:off x="5326063" y="6307138"/>
            <a:ext cx="26035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1" name="Line 41"/>
          <p:cNvSpPr>
            <a:spLocks noChangeAspect="1" noChangeShapeType="1"/>
          </p:cNvSpPr>
          <p:nvPr/>
        </p:nvSpPr>
        <p:spPr bwMode="auto">
          <a:xfrm>
            <a:off x="5103813" y="5942013"/>
            <a:ext cx="48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2" name="Line 42"/>
          <p:cNvSpPr>
            <a:spLocks noChangeAspect="1" noChangeShapeType="1"/>
          </p:cNvSpPr>
          <p:nvPr/>
        </p:nvSpPr>
        <p:spPr bwMode="auto">
          <a:xfrm flipV="1">
            <a:off x="5586413" y="5942013"/>
            <a:ext cx="0" cy="365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3" name="Line 43"/>
          <p:cNvSpPr>
            <a:spLocks noChangeAspect="1" noChangeShapeType="1"/>
          </p:cNvSpPr>
          <p:nvPr/>
        </p:nvSpPr>
        <p:spPr bwMode="auto">
          <a:xfrm>
            <a:off x="5410200" y="5575300"/>
            <a:ext cx="382588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4" name="Line 44"/>
          <p:cNvSpPr>
            <a:spLocks noChangeAspect="1" noChangeShapeType="1"/>
          </p:cNvSpPr>
          <p:nvPr/>
        </p:nvSpPr>
        <p:spPr bwMode="auto">
          <a:xfrm>
            <a:off x="5103813" y="5202238"/>
            <a:ext cx="68897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5" name="Line 45"/>
          <p:cNvSpPr>
            <a:spLocks noChangeAspect="1" noChangeShapeType="1"/>
          </p:cNvSpPr>
          <p:nvPr/>
        </p:nvSpPr>
        <p:spPr bwMode="auto">
          <a:xfrm flipV="1">
            <a:off x="5792788" y="5202238"/>
            <a:ext cx="1587" cy="37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6" name="Line 46"/>
          <p:cNvSpPr>
            <a:spLocks noChangeAspect="1" noChangeShapeType="1"/>
          </p:cNvSpPr>
          <p:nvPr/>
        </p:nvSpPr>
        <p:spPr bwMode="auto">
          <a:xfrm>
            <a:off x="5562600" y="4837113"/>
            <a:ext cx="284163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7" name="Line 47"/>
          <p:cNvSpPr>
            <a:spLocks noChangeAspect="1" noChangeShapeType="1"/>
          </p:cNvSpPr>
          <p:nvPr/>
        </p:nvSpPr>
        <p:spPr bwMode="auto">
          <a:xfrm>
            <a:off x="5103813" y="4471988"/>
            <a:ext cx="7429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8" name="Line 48"/>
          <p:cNvSpPr>
            <a:spLocks noChangeAspect="1" noChangeShapeType="1"/>
          </p:cNvSpPr>
          <p:nvPr/>
        </p:nvSpPr>
        <p:spPr bwMode="auto">
          <a:xfrm flipV="1">
            <a:off x="5846763" y="4471988"/>
            <a:ext cx="1587" cy="365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19" name="Line 49"/>
          <p:cNvSpPr>
            <a:spLocks noChangeAspect="1" noChangeShapeType="1"/>
          </p:cNvSpPr>
          <p:nvPr/>
        </p:nvSpPr>
        <p:spPr bwMode="auto">
          <a:xfrm>
            <a:off x="5792788" y="5389563"/>
            <a:ext cx="20002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0" name="Line 50"/>
          <p:cNvSpPr>
            <a:spLocks noChangeAspect="1" noChangeShapeType="1"/>
          </p:cNvSpPr>
          <p:nvPr/>
        </p:nvSpPr>
        <p:spPr bwMode="auto">
          <a:xfrm>
            <a:off x="5846763" y="4657725"/>
            <a:ext cx="14605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1" name="Line 51"/>
          <p:cNvSpPr>
            <a:spLocks noChangeAspect="1" noChangeShapeType="1"/>
          </p:cNvSpPr>
          <p:nvPr/>
        </p:nvSpPr>
        <p:spPr bwMode="auto">
          <a:xfrm flipV="1">
            <a:off x="5992813" y="4657725"/>
            <a:ext cx="0" cy="731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2" name="Line 52"/>
          <p:cNvSpPr>
            <a:spLocks noChangeAspect="1" noChangeShapeType="1"/>
          </p:cNvSpPr>
          <p:nvPr/>
        </p:nvSpPr>
        <p:spPr bwMode="auto">
          <a:xfrm>
            <a:off x="5586413" y="6121400"/>
            <a:ext cx="841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3" name="Line 53"/>
          <p:cNvSpPr>
            <a:spLocks noChangeAspect="1" noChangeShapeType="1"/>
          </p:cNvSpPr>
          <p:nvPr/>
        </p:nvSpPr>
        <p:spPr bwMode="auto">
          <a:xfrm>
            <a:off x="5992813" y="5022850"/>
            <a:ext cx="43497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4" name="Line 54"/>
          <p:cNvSpPr>
            <a:spLocks noChangeAspect="1" noChangeShapeType="1"/>
          </p:cNvSpPr>
          <p:nvPr/>
        </p:nvSpPr>
        <p:spPr bwMode="auto">
          <a:xfrm flipV="1">
            <a:off x="6427788" y="5022850"/>
            <a:ext cx="1587" cy="1098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25" name="Rectangle 56"/>
          <p:cNvSpPr>
            <a:spLocks noChangeAspect="1" noChangeArrowheads="1"/>
          </p:cNvSpPr>
          <p:nvPr/>
        </p:nvSpPr>
        <p:spPr bwMode="auto">
          <a:xfrm>
            <a:off x="3556000" y="381952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1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54326" name="Rectangle 57"/>
          <p:cNvSpPr>
            <a:spLocks noChangeAspect="1" noChangeArrowheads="1"/>
          </p:cNvSpPr>
          <p:nvPr/>
        </p:nvSpPr>
        <p:spPr bwMode="auto">
          <a:xfrm>
            <a:off x="3556000" y="3575050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4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54327" name="Rectangle 58"/>
          <p:cNvSpPr>
            <a:spLocks noChangeAspect="1" noChangeArrowheads="1"/>
          </p:cNvSpPr>
          <p:nvPr/>
        </p:nvSpPr>
        <p:spPr bwMode="auto">
          <a:xfrm>
            <a:off x="3556000" y="333216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7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54328" name="Rectangle 59"/>
          <p:cNvSpPr>
            <a:spLocks noChangeAspect="1" noChangeArrowheads="1"/>
          </p:cNvSpPr>
          <p:nvPr/>
        </p:nvSpPr>
        <p:spPr bwMode="auto">
          <a:xfrm>
            <a:off x="3556000" y="308927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5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54329" name="Rectangle 60"/>
          <p:cNvSpPr>
            <a:spLocks noChangeAspect="1" noChangeArrowheads="1"/>
          </p:cNvSpPr>
          <p:nvPr/>
        </p:nvSpPr>
        <p:spPr bwMode="auto">
          <a:xfrm>
            <a:off x="3556000" y="2844800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8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54330" name="Rectangle 61"/>
          <p:cNvSpPr>
            <a:spLocks noChangeAspect="1" noChangeArrowheads="1"/>
          </p:cNvSpPr>
          <p:nvPr/>
        </p:nvSpPr>
        <p:spPr bwMode="auto">
          <a:xfrm>
            <a:off x="3556000" y="259397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6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54331" name="Rectangle 62"/>
          <p:cNvSpPr>
            <a:spLocks noChangeAspect="1" noChangeArrowheads="1"/>
          </p:cNvSpPr>
          <p:nvPr/>
        </p:nvSpPr>
        <p:spPr bwMode="auto">
          <a:xfrm>
            <a:off x="3556000" y="235108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9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54332" name="Rectangle 63"/>
          <p:cNvSpPr>
            <a:spLocks noChangeAspect="1" noChangeArrowheads="1"/>
          </p:cNvSpPr>
          <p:nvPr/>
        </p:nvSpPr>
        <p:spPr bwMode="auto">
          <a:xfrm>
            <a:off x="3556000" y="210661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2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54333" name="Rectangle 64"/>
          <p:cNvSpPr>
            <a:spLocks noChangeAspect="1" noChangeArrowheads="1"/>
          </p:cNvSpPr>
          <p:nvPr/>
        </p:nvSpPr>
        <p:spPr bwMode="auto">
          <a:xfrm>
            <a:off x="3556000" y="18621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-112" charset="0"/>
              </a:rPr>
              <a:t>3</a:t>
            </a:r>
            <a:endParaRPr lang="en-US" sz="2400">
              <a:latin typeface="Times New Roman" pitchFamily="-112" charset="0"/>
            </a:endParaRPr>
          </a:p>
        </p:txBody>
      </p:sp>
      <p:grpSp>
        <p:nvGrpSpPr>
          <p:cNvPr id="54334" name="Group 65"/>
          <p:cNvGrpSpPr>
            <a:grpSpLocks noChangeAspect="1"/>
          </p:cNvGrpSpPr>
          <p:nvPr/>
        </p:nvGrpSpPr>
        <p:grpSpPr bwMode="auto">
          <a:xfrm>
            <a:off x="5064125" y="1905000"/>
            <a:ext cx="1339850" cy="1992313"/>
            <a:chOff x="3169" y="1384"/>
            <a:chExt cx="993" cy="1477"/>
          </a:xfrm>
        </p:grpSpPr>
        <p:sp>
          <p:nvSpPr>
            <p:cNvPr id="54358" name="Oval 66"/>
            <p:cNvSpPr>
              <a:spLocks noChangeAspect="1" noChangeArrowheads="1"/>
            </p:cNvSpPr>
            <p:nvPr/>
          </p:nvSpPr>
          <p:spPr bwMode="auto">
            <a:xfrm>
              <a:off x="3169" y="2835"/>
              <a:ext cx="28" cy="2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9" name="Oval 67"/>
            <p:cNvSpPr>
              <a:spLocks noChangeAspect="1" noChangeArrowheads="1"/>
            </p:cNvSpPr>
            <p:nvPr/>
          </p:nvSpPr>
          <p:spPr bwMode="auto">
            <a:xfrm>
              <a:off x="3169" y="2654"/>
              <a:ext cx="28" cy="27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0" name="Oval 68"/>
            <p:cNvSpPr>
              <a:spLocks noChangeAspect="1" noChangeArrowheads="1"/>
            </p:cNvSpPr>
            <p:nvPr/>
          </p:nvSpPr>
          <p:spPr bwMode="auto">
            <a:xfrm>
              <a:off x="3169" y="2474"/>
              <a:ext cx="28" cy="2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1" name="Oval 69"/>
            <p:cNvSpPr>
              <a:spLocks noChangeAspect="1" noChangeArrowheads="1"/>
            </p:cNvSpPr>
            <p:nvPr/>
          </p:nvSpPr>
          <p:spPr bwMode="auto">
            <a:xfrm>
              <a:off x="3169" y="2293"/>
              <a:ext cx="28" cy="2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2" name="Oval 70"/>
            <p:cNvSpPr>
              <a:spLocks noChangeAspect="1" noChangeArrowheads="1"/>
            </p:cNvSpPr>
            <p:nvPr/>
          </p:nvSpPr>
          <p:spPr bwMode="auto">
            <a:xfrm>
              <a:off x="3169" y="2112"/>
              <a:ext cx="28" cy="27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3" name="Oval 71"/>
            <p:cNvSpPr>
              <a:spLocks noChangeAspect="1" noChangeArrowheads="1"/>
            </p:cNvSpPr>
            <p:nvPr/>
          </p:nvSpPr>
          <p:spPr bwMode="auto">
            <a:xfrm>
              <a:off x="3169" y="1926"/>
              <a:ext cx="28" cy="27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4" name="Oval 72"/>
            <p:cNvSpPr>
              <a:spLocks noChangeAspect="1" noChangeArrowheads="1"/>
            </p:cNvSpPr>
            <p:nvPr/>
          </p:nvSpPr>
          <p:spPr bwMode="auto">
            <a:xfrm>
              <a:off x="3169" y="1745"/>
              <a:ext cx="28" cy="27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5" name="Oval 73"/>
            <p:cNvSpPr>
              <a:spLocks noChangeAspect="1" noChangeArrowheads="1"/>
            </p:cNvSpPr>
            <p:nvPr/>
          </p:nvSpPr>
          <p:spPr bwMode="auto">
            <a:xfrm>
              <a:off x="3169" y="1565"/>
              <a:ext cx="28" cy="26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6" name="Oval 74"/>
            <p:cNvSpPr>
              <a:spLocks noChangeAspect="1" noChangeArrowheads="1"/>
            </p:cNvSpPr>
            <p:nvPr/>
          </p:nvSpPr>
          <p:spPr bwMode="auto">
            <a:xfrm>
              <a:off x="3169" y="1384"/>
              <a:ext cx="28" cy="27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7" name="Line 75"/>
            <p:cNvSpPr>
              <a:spLocks noChangeAspect="1" noChangeShapeType="1"/>
            </p:cNvSpPr>
            <p:nvPr/>
          </p:nvSpPr>
          <p:spPr bwMode="auto">
            <a:xfrm>
              <a:off x="3180" y="2665"/>
              <a:ext cx="295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8" name="Line 76"/>
            <p:cNvSpPr>
              <a:spLocks noChangeAspect="1" noChangeShapeType="1"/>
            </p:cNvSpPr>
            <p:nvPr/>
          </p:nvSpPr>
          <p:spPr bwMode="auto">
            <a:xfrm>
              <a:off x="3180" y="2484"/>
              <a:ext cx="295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69" name="Line 77"/>
            <p:cNvSpPr>
              <a:spLocks noChangeAspect="1" noChangeShapeType="1"/>
            </p:cNvSpPr>
            <p:nvPr/>
          </p:nvSpPr>
          <p:spPr bwMode="auto">
            <a:xfrm flipV="1">
              <a:off x="3475" y="2484"/>
              <a:ext cx="1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0" name="Line 78"/>
            <p:cNvSpPr>
              <a:spLocks noChangeAspect="1" noChangeShapeType="1"/>
            </p:cNvSpPr>
            <p:nvPr/>
          </p:nvSpPr>
          <p:spPr bwMode="auto">
            <a:xfrm>
              <a:off x="3180" y="2846"/>
              <a:ext cx="317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1" name="Line 79"/>
            <p:cNvSpPr>
              <a:spLocks noChangeAspect="1" noChangeShapeType="1"/>
            </p:cNvSpPr>
            <p:nvPr/>
          </p:nvSpPr>
          <p:spPr bwMode="auto">
            <a:xfrm>
              <a:off x="3475" y="2575"/>
              <a:ext cx="2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2" name="Line 80"/>
            <p:cNvSpPr>
              <a:spLocks noChangeAspect="1" noChangeShapeType="1"/>
            </p:cNvSpPr>
            <p:nvPr/>
          </p:nvSpPr>
          <p:spPr bwMode="auto">
            <a:xfrm flipV="1">
              <a:off x="3497" y="2575"/>
              <a:ext cx="1" cy="2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3" name="Line 81"/>
            <p:cNvSpPr>
              <a:spLocks noChangeAspect="1" noChangeShapeType="1"/>
            </p:cNvSpPr>
            <p:nvPr/>
          </p:nvSpPr>
          <p:spPr bwMode="auto">
            <a:xfrm>
              <a:off x="3180" y="2303"/>
              <a:ext cx="335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4" name="Line 82"/>
            <p:cNvSpPr>
              <a:spLocks noChangeAspect="1" noChangeShapeType="1"/>
            </p:cNvSpPr>
            <p:nvPr/>
          </p:nvSpPr>
          <p:spPr bwMode="auto">
            <a:xfrm>
              <a:off x="3180" y="2123"/>
              <a:ext cx="335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5" name="Line 83"/>
            <p:cNvSpPr>
              <a:spLocks noChangeAspect="1" noChangeShapeType="1"/>
            </p:cNvSpPr>
            <p:nvPr/>
          </p:nvSpPr>
          <p:spPr bwMode="auto">
            <a:xfrm flipV="1">
              <a:off x="3515" y="2123"/>
              <a:ext cx="1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6" name="Line 84"/>
            <p:cNvSpPr>
              <a:spLocks noChangeAspect="1" noChangeShapeType="1"/>
            </p:cNvSpPr>
            <p:nvPr/>
          </p:nvSpPr>
          <p:spPr bwMode="auto">
            <a:xfrm>
              <a:off x="3497" y="2707"/>
              <a:ext cx="63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7" name="Line 85"/>
            <p:cNvSpPr>
              <a:spLocks noChangeAspect="1" noChangeShapeType="1"/>
            </p:cNvSpPr>
            <p:nvPr/>
          </p:nvSpPr>
          <p:spPr bwMode="auto">
            <a:xfrm>
              <a:off x="3515" y="2213"/>
              <a:ext cx="45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8" name="Line 86"/>
            <p:cNvSpPr>
              <a:spLocks noChangeAspect="1" noChangeShapeType="1"/>
            </p:cNvSpPr>
            <p:nvPr/>
          </p:nvSpPr>
          <p:spPr bwMode="auto">
            <a:xfrm flipV="1">
              <a:off x="3560" y="2213"/>
              <a:ext cx="1" cy="4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79" name="Line 87"/>
            <p:cNvSpPr>
              <a:spLocks noChangeAspect="1" noChangeShapeType="1"/>
            </p:cNvSpPr>
            <p:nvPr/>
          </p:nvSpPr>
          <p:spPr bwMode="auto">
            <a:xfrm>
              <a:off x="3560" y="2458"/>
              <a:ext cx="125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0" name="Line 88"/>
            <p:cNvSpPr>
              <a:spLocks noChangeAspect="1" noChangeShapeType="1"/>
            </p:cNvSpPr>
            <p:nvPr/>
          </p:nvSpPr>
          <p:spPr bwMode="auto">
            <a:xfrm>
              <a:off x="3180" y="1937"/>
              <a:ext cx="505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1" name="Line 89"/>
            <p:cNvSpPr>
              <a:spLocks noChangeAspect="1" noChangeShapeType="1"/>
            </p:cNvSpPr>
            <p:nvPr/>
          </p:nvSpPr>
          <p:spPr bwMode="auto">
            <a:xfrm flipV="1">
              <a:off x="3685" y="1937"/>
              <a:ext cx="1" cy="5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2" name="Line 90"/>
            <p:cNvSpPr>
              <a:spLocks noChangeAspect="1" noChangeShapeType="1"/>
            </p:cNvSpPr>
            <p:nvPr/>
          </p:nvSpPr>
          <p:spPr bwMode="auto">
            <a:xfrm>
              <a:off x="3180" y="1575"/>
              <a:ext cx="573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3" name="Line 91"/>
            <p:cNvSpPr>
              <a:spLocks noChangeAspect="1" noChangeShapeType="1"/>
            </p:cNvSpPr>
            <p:nvPr/>
          </p:nvSpPr>
          <p:spPr bwMode="auto">
            <a:xfrm>
              <a:off x="3180" y="1395"/>
              <a:ext cx="573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4" name="Line 92"/>
            <p:cNvSpPr>
              <a:spLocks noChangeAspect="1" noChangeShapeType="1"/>
            </p:cNvSpPr>
            <p:nvPr/>
          </p:nvSpPr>
          <p:spPr bwMode="auto">
            <a:xfrm flipV="1">
              <a:off x="3753" y="1395"/>
              <a:ext cx="1" cy="1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5" name="Line 93"/>
            <p:cNvSpPr>
              <a:spLocks noChangeAspect="1" noChangeShapeType="1"/>
            </p:cNvSpPr>
            <p:nvPr/>
          </p:nvSpPr>
          <p:spPr bwMode="auto">
            <a:xfrm>
              <a:off x="3685" y="2197"/>
              <a:ext cx="19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6" name="Line 94"/>
            <p:cNvSpPr>
              <a:spLocks noChangeAspect="1" noChangeShapeType="1"/>
            </p:cNvSpPr>
            <p:nvPr/>
          </p:nvSpPr>
          <p:spPr bwMode="auto">
            <a:xfrm>
              <a:off x="3180" y="1756"/>
              <a:ext cx="703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7" name="Line 95"/>
            <p:cNvSpPr>
              <a:spLocks noChangeAspect="1" noChangeShapeType="1"/>
            </p:cNvSpPr>
            <p:nvPr/>
          </p:nvSpPr>
          <p:spPr bwMode="auto">
            <a:xfrm flipV="1">
              <a:off x="3883" y="1756"/>
              <a:ext cx="1" cy="44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8" name="Line 96"/>
            <p:cNvSpPr>
              <a:spLocks noChangeAspect="1" noChangeShapeType="1"/>
            </p:cNvSpPr>
            <p:nvPr/>
          </p:nvSpPr>
          <p:spPr bwMode="auto">
            <a:xfrm>
              <a:off x="3883" y="1979"/>
              <a:ext cx="27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89" name="Line 97"/>
            <p:cNvSpPr>
              <a:spLocks noChangeAspect="1" noChangeShapeType="1"/>
            </p:cNvSpPr>
            <p:nvPr/>
          </p:nvSpPr>
          <p:spPr bwMode="auto">
            <a:xfrm>
              <a:off x="3753" y="1485"/>
              <a:ext cx="40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90" name="Line 98"/>
            <p:cNvSpPr>
              <a:spLocks noChangeAspect="1" noChangeShapeType="1"/>
            </p:cNvSpPr>
            <p:nvPr/>
          </p:nvSpPr>
          <p:spPr bwMode="auto">
            <a:xfrm flipV="1">
              <a:off x="4161" y="1485"/>
              <a:ext cx="1" cy="4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335" name="Freeform 99"/>
          <p:cNvSpPr>
            <a:spLocks noChangeAspect="1"/>
          </p:cNvSpPr>
          <p:nvPr/>
        </p:nvSpPr>
        <p:spPr bwMode="auto">
          <a:xfrm>
            <a:off x="3652838" y="3787775"/>
            <a:ext cx="1314450" cy="176213"/>
          </a:xfrm>
          <a:custGeom>
            <a:avLst/>
            <a:gdLst>
              <a:gd name="T0" fmla="*/ 2147483647 w 974"/>
              <a:gd name="T1" fmla="*/ 2147483647 h 131"/>
              <a:gd name="T2" fmla="*/ 2147483647 w 974"/>
              <a:gd name="T3" fmla="*/ 2147483647 h 131"/>
              <a:gd name="T4" fmla="*/ 2147483647 w 974"/>
              <a:gd name="T5" fmla="*/ 2147483647 h 131"/>
              <a:gd name="T6" fmla="*/ 2147483647 w 974"/>
              <a:gd name="T7" fmla="*/ 2147483647 h 131"/>
              <a:gd name="T8" fmla="*/ 2147483647 w 974"/>
              <a:gd name="T9" fmla="*/ 2147483647 h 131"/>
              <a:gd name="T10" fmla="*/ 2147483647 w 974"/>
              <a:gd name="T11" fmla="*/ 2147483647 h 131"/>
              <a:gd name="T12" fmla="*/ 2147483647 w 974"/>
              <a:gd name="T13" fmla="*/ 2147483647 h 131"/>
              <a:gd name="T14" fmla="*/ 2147483647 w 974"/>
              <a:gd name="T15" fmla="*/ 2147483647 h 131"/>
              <a:gd name="T16" fmla="*/ 2147483647 w 974"/>
              <a:gd name="T17" fmla="*/ 2147483647 h 131"/>
              <a:gd name="T18" fmla="*/ 2147483647 w 974"/>
              <a:gd name="T19" fmla="*/ 2147483647 h 131"/>
              <a:gd name="T20" fmla="*/ 2147483647 w 974"/>
              <a:gd name="T21" fmla="*/ 2147483647 h 131"/>
              <a:gd name="T22" fmla="*/ 2147483647 w 974"/>
              <a:gd name="T23" fmla="*/ 2147483647 h 131"/>
              <a:gd name="T24" fmla="*/ 2147483647 w 974"/>
              <a:gd name="T25" fmla="*/ 2147483647 h 131"/>
              <a:gd name="T26" fmla="*/ 2147483647 w 974"/>
              <a:gd name="T27" fmla="*/ 2147483647 h 131"/>
              <a:gd name="T28" fmla="*/ 2147483647 w 974"/>
              <a:gd name="T29" fmla="*/ 0 h 131"/>
              <a:gd name="T30" fmla="*/ 2147483647 w 974"/>
              <a:gd name="T31" fmla="*/ 2147483647 h 131"/>
              <a:gd name="T32" fmla="*/ 2147483647 w 974"/>
              <a:gd name="T33" fmla="*/ 2147483647 h 131"/>
              <a:gd name="T34" fmla="*/ 2147483647 w 974"/>
              <a:gd name="T35" fmla="*/ 2147483647 h 131"/>
              <a:gd name="T36" fmla="*/ 2147483647 w 974"/>
              <a:gd name="T37" fmla="*/ 2147483647 h 131"/>
              <a:gd name="T38" fmla="*/ 2147483647 w 974"/>
              <a:gd name="T39" fmla="*/ 2147483647 h 131"/>
              <a:gd name="T40" fmla="*/ 2147483647 w 974"/>
              <a:gd name="T41" fmla="*/ 2147483647 h 131"/>
              <a:gd name="T42" fmla="*/ 2147483647 w 974"/>
              <a:gd name="T43" fmla="*/ 2147483647 h 131"/>
              <a:gd name="T44" fmla="*/ 2147483647 w 974"/>
              <a:gd name="T45" fmla="*/ 2147483647 h 131"/>
              <a:gd name="T46" fmla="*/ 2147483647 w 974"/>
              <a:gd name="T47" fmla="*/ 2147483647 h 131"/>
              <a:gd name="T48" fmla="*/ 2147483647 w 974"/>
              <a:gd name="T49" fmla="*/ 2147483647 h 131"/>
              <a:gd name="T50" fmla="*/ 2147483647 w 974"/>
              <a:gd name="T51" fmla="*/ 2147483647 h 131"/>
              <a:gd name="T52" fmla="*/ 2147483647 w 974"/>
              <a:gd name="T53" fmla="*/ 2147483647 h 131"/>
              <a:gd name="T54" fmla="*/ 2147483647 w 974"/>
              <a:gd name="T55" fmla="*/ 2147483647 h 131"/>
              <a:gd name="T56" fmla="*/ 2147483647 w 974"/>
              <a:gd name="T57" fmla="*/ 2147483647 h 131"/>
              <a:gd name="T58" fmla="*/ 2147483647 w 974"/>
              <a:gd name="T59" fmla="*/ 2147483647 h 131"/>
              <a:gd name="T60" fmla="*/ 2147483647 w 974"/>
              <a:gd name="T61" fmla="*/ 2147483647 h 131"/>
              <a:gd name="T62" fmla="*/ 2147483647 w 974"/>
              <a:gd name="T63" fmla="*/ 2147483647 h 131"/>
              <a:gd name="T64" fmla="*/ 2147483647 w 974"/>
              <a:gd name="T65" fmla="*/ 2147483647 h 131"/>
              <a:gd name="T66" fmla="*/ 2147483647 w 974"/>
              <a:gd name="T67" fmla="*/ 2147483647 h 131"/>
              <a:gd name="T68" fmla="*/ 2147483647 w 974"/>
              <a:gd name="T69" fmla="*/ 2147483647 h 131"/>
              <a:gd name="T70" fmla="*/ 2147483647 w 974"/>
              <a:gd name="T71" fmla="*/ 2147483647 h 131"/>
              <a:gd name="T72" fmla="*/ 2147483647 w 974"/>
              <a:gd name="T73" fmla="*/ 2147483647 h 131"/>
              <a:gd name="T74" fmla="*/ 2147483647 w 974"/>
              <a:gd name="T75" fmla="*/ 2147483647 h 131"/>
              <a:gd name="T76" fmla="*/ 2147483647 w 974"/>
              <a:gd name="T77" fmla="*/ 2147483647 h 131"/>
              <a:gd name="T78" fmla="*/ 2147483647 w 974"/>
              <a:gd name="T79" fmla="*/ 2147483647 h 131"/>
              <a:gd name="T80" fmla="*/ 2147483647 w 974"/>
              <a:gd name="T81" fmla="*/ 2147483647 h 131"/>
              <a:gd name="T82" fmla="*/ 2147483647 w 974"/>
              <a:gd name="T83" fmla="*/ 2147483647 h 13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4"/>
              <a:gd name="T127" fmla="*/ 0 h 131"/>
              <a:gd name="T128" fmla="*/ 974 w 974"/>
              <a:gd name="T129" fmla="*/ 131 h 13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4" h="131">
                <a:moveTo>
                  <a:pt x="0" y="108"/>
                </a:moveTo>
                <a:lnTo>
                  <a:pt x="7" y="128"/>
                </a:lnTo>
                <a:lnTo>
                  <a:pt x="14" y="121"/>
                </a:lnTo>
                <a:lnTo>
                  <a:pt x="25" y="111"/>
                </a:lnTo>
                <a:lnTo>
                  <a:pt x="32" y="115"/>
                </a:lnTo>
                <a:lnTo>
                  <a:pt x="39" y="101"/>
                </a:lnTo>
                <a:lnTo>
                  <a:pt x="46" y="121"/>
                </a:lnTo>
                <a:lnTo>
                  <a:pt x="54" y="105"/>
                </a:lnTo>
                <a:lnTo>
                  <a:pt x="61" y="118"/>
                </a:lnTo>
                <a:lnTo>
                  <a:pt x="71" y="125"/>
                </a:lnTo>
                <a:lnTo>
                  <a:pt x="78" y="91"/>
                </a:lnTo>
                <a:lnTo>
                  <a:pt x="86" y="111"/>
                </a:lnTo>
                <a:lnTo>
                  <a:pt x="93" y="115"/>
                </a:lnTo>
                <a:lnTo>
                  <a:pt x="100" y="121"/>
                </a:lnTo>
                <a:lnTo>
                  <a:pt x="107" y="118"/>
                </a:lnTo>
                <a:lnTo>
                  <a:pt x="118" y="98"/>
                </a:lnTo>
                <a:lnTo>
                  <a:pt x="125" y="121"/>
                </a:lnTo>
                <a:lnTo>
                  <a:pt x="132" y="125"/>
                </a:lnTo>
                <a:lnTo>
                  <a:pt x="139" y="118"/>
                </a:lnTo>
                <a:lnTo>
                  <a:pt x="146" y="131"/>
                </a:lnTo>
                <a:lnTo>
                  <a:pt x="153" y="108"/>
                </a:lnTo>
                <a:lnTo>
                  <a:pt x="160" y="121"/>
                </a:lnTo>
                <a:lnTo>
                  <a:pt x="171" y="81"/>
                </a:lnTo>
                <a:lnTo>
                  <a:pt x="178" y="101"/>
                </a:lnTo>
                <a:lnTo>
                  <a:pt x="185" y="125"/>
                </a:lnTo>
                <a:lnTo>
                  <a:pt x="192" y="84"/>
                </a:lnTo>
                <a:lnTo>
                  <a:pt x="199" y="111"/>
                </a:lnTo>
                <a:lnTo>
                  <a:pt x="206" y="121"/>
                </a:lnTo>
                <a:lnTo>
                  <a:pt x="217" y="121"/>
                </a:lnTo>
                <a:lnTo>
                  <a:pt x="224" y="31"/>
                </a:lnTo>
                <a:lnTo>
                  <a:pt x="231" y="34"/>
                </a:lnTo>
                <a:lnTo>
                  <a:pt x="238" y="21"/>
                </a:lnTo>
                <a:lnTo>
                  <a:pt x="245" y="31"/>
                </a:lnTo>
                <a:lnTo>
                  <a:pt x="253" y="31"/>
                </a:lnTo>
                <a:lnTo>
                  <a:pt x="263" y="47"/>
                </a:lnTo>
                <a:lnTo>
                  <a:pt x="270" y="44"/>
                </a:lnTo>
                <a:lnTo>
                  <a:pt x="277" y="37"/>
                </a:lnTo>
                <a:lnTo>
                  <a:pt x="284" y="11"/>
                </a:lnTo>
                <a:lnTo>
                  <a:pt x="292" y="58"/>
                </a:lnTo>
                <a:lnTo>
                  <a:pt x="299" y="47"/>
                </a:lnTo>
                <a:lnTo>
                  <a:pt x="306" y="37"/>
                </a:lnTo>
                <a:lnTo>
                  <a:pt x="316" y="37"/>
                </a:lnTo>
                <a:lnTo>
                  <a:pt x="324" y="37"/>
                </a:lnTo>
                <a:lnTo>
                  <a:pt x="331" y="51"/>
                </a:lnTo>
                <a:lnTo>
                  <a:pt x="338" y="0"/>
                </a:lnTo>
                <a:lnTo>
                  <a:pt x="345" y="21"/>
                </a:lnTo>
                <a:lnTo>
                  <a:pt x="352" y="58"/>
                </a:lnTo>
                <a:lnTo>
                  <a:pt x="363" y="34"/>
                </a:lnTo>
                <a:lnTo>
                  <a:pt x="370" y="11"/>
                </a:lnTo>
                <a:lnTo>
                  <a:pt x="377" y="27"/>
                </a:lnTo>
                <a:lnTo>
                  <a:pt x="384" y="27"/>
                </a:lnTo>
                <a:lnTo>
                  <a:pt x="391" y="24"/>
                </a:lnTo>
                <a:lnTo>
                  <a:pt x="398" y="34"/>
                </a:lnTo>
                <a:lnTo>
                  <a:pt x="405" y="44"/>
                </a:lnTo>
                <a:lnTo>
                  <a:pt x="416" y="24"/>
                </a:lnTo>
                <a:lnTo>
                  <a:pt x="423" y="0"/>
                </a:lnTo>
                <a:lnTo>
                  <a:pt x="430" y="51"/>
                </a:lnTo>
                <a:lnTo>
                  <a:pt x="437" y="27"/>
                </a:lnTo>
                <a:lnTo>
                  <a:pt x="444" y="24"/>
                </a:lnTo>
                <a:lnTo>
                  <a:pt x="451" y="21"/>
                </a:lnTo>
                <a:lnTo>
                  <a:pt x="462" y="31"/>
                </a:lnTo>
                <a:lnTo>
                  <a:pt x="469" y="24"/>
                </a:lnTo>
                <a:lnTo>
                  <a:pt x="476" y="4"/>
                </a:lnTo>
                <a:lnTo>
                  <a:pt x="483" y="31"/>
                </a:lnTo>
                <a:lnTo>
                  <a:pt x="491" y="51"/>
                </a:lnTo>
                <a:lnTo>
                  <a:pt x="498" y="54"/>
                </a:lnTo>
                <a:lnTo>
                  <a:pt x="508" y="44"/>
                </a:lnTo>
                <a:lnTo>
                  <a:pt x="515" y="24"/>
                </a:lnTo>
                <a:lnTo>
                  <a:pt x="522" y="24"/>
                </a:lnTo>
                <a:lnTo>
                  <a:pt x="530" y="24"/>
                </a:lnTo>
                <a:lnTo>
                  <a:pt x="537" y="37"/>
                </a:lnTo>
                <a:lnTo>
                  <a:pt x="544" y="54"/>
                </a:lnTo>
                <a:lnTo>
                  <a:pt x="551" y="21"/>
                </a:lnTo>
                <a:lnTo>
                  <a:pt x="562" y="31"/>
                </a:lnTo>
                <a:lnTo>
                  <a:pt x="569" y="37"/>
                </a:lnTo>
                <a:lnTo>
                  <a:pt x="576" y="21"/>
                </a:lnTo>
                <a:lnTo>
                  <a:pt x="583" y="24"/>
                </a:lnTo>
                <a:lnTo>
                  <a:pt x="590" y="41"/>
                </a:lnTo>
                <a:lnTo>
                  <a:pt x="597" y="24"/>
                </a:lnTo>
                <a:lnTo>
                  <a:pt x="608" y="31"/>
                </a:lnTo>
                <a:lnTo>
                  <a:pt x="615" y="34"/>
                </a:lnTo>
                <a:lnTo>
                  <a:pt x="622" y="61"/>
                </a:lnTo>
                <a:lnTo>
                  <a:pt x="629" y="47"/>
                </a:lnTo>
                <a:lnTo>
                  <a:pt x="636" y="41"/>
                </a:lnTo>
                <a:lnTo>
                  <a:pt x="643" y="17"/>
                </a:lnTo>
                <a:lnTo>
                  <a:pt x="654" y="31"/>
                </a:lnTo>
                <a:lnTo>
                  <a:pt x="661" y="31"/>
                </a:lnTo>
                <a:lnTo>
                  <a:pt x="668" y="44"/>
                </a:lnTo>
                <a:lnTo>
                  <a:pt x="675" y="51"/>
                </a:lnTo>
                <a:lnTo>
                  <a:pt x="682" y="24"/>
                </a:lnTo>
                <a:lnTo>
                  <a:pt x="689" y="24"/>
                </a:lnTo>
                <a:lnTo>
                  <a:pt x="697" y="41"/>
                </a:lnTo>
                <a:lnTo>
                  <a:pt x="707" y="44"/>
                </a:lnTo>
                <a:lnTo>
                  <a:pt x="714" y="44"/>
                </a:lnTo>
                <a:lnTo>
                  <a:pt x="721" y="37"/>
                </a:lnTo>
                <a:lnTo>
                  <a:pt x="729" y="21"/>
                </a:lnTo>
                <a:lnTo>
                  <a:pt x="736" y="31"/>
                </a:lnTo>
                <a:lnTo>
                  <a:pt x="743" y="51"/>
                </a:lnTo>
                <a:lnTo>
                  <a:pt x="753" y="31"/>
                </a:lnTo>
                <a:lnTo>
                  <a:pt x="760" y="17"/>
                </a:lnTo>
                <a:lnTo>
                  <a:pt x="768" y="27"/>
                </a:lnTo>
                <a:lnTo>
                  <a:pt x="775" y="105"/>
                </a:lnTo>
                <a:lnTo>
                  <a:pt x="782" y="94"/>
                </a:lnTo>
                <a:lnTo>
                  <a:pt x="789" y="118"/>
                </a:lnTo>
                <a:lnTo>
                  <a:pt x="800" y="115"/>
                </a:lnTo>
                <a:lnTo>
                  <a:pt x="807" y="115"/>
                </a:lnTo>
                <a:lnTo>
                  <a:pt x="814" y="111"/>
                </a:lnTo>
                <a:lnTo>
                  <a:pt x="821" y="115"/>
                </a:lnTo>
                <a:lnTo>
                  <a:pt x="828" y="111"/>
                </a:lnTo>
                <a:lnTo>
                  <a:pt x="835" y="94"/>
                </a:lnTo>
                <a:lnTo>
                  <a:pt x="842" y="128"/>
                </a:lnTo>
                <a:lnTo>
                  <a:pt x="853" y="121"/>
                </a:lnTo>
                <a:lnTo>
                  <a:pt x="860" y="118"/>
                </a:lnTo>
                <a:lnTo>
                  <a:pt x="867" y="118"/>
                </a:lnTo>
                <a:lnTo>
                  <a:pt x="874" y="121"/>
                </a:lnTo>
                <a:lnTo>
                  <a:pt x="881" y="131"/>
                </a:lnTo>
                <a:lnTo>
                  <a:pt x="888" y="115"/>
                </a:lnTo>
                <a:lnTo>
                  <a:pt x="899" y="118"/>
                </a:lnTo>
                <a:lnTo>
                  <a:pt x="906" y="111"/>
                </a:lnTo>
                <a:lnTo>
                  <a:pt x="913" y="118"/>
                </a:lnTo>
                <a:lnTo>
                  <a:pt x="920" y="108"/>
                </a:lnTo>
                <a:lnTo>
                  <a:pt x="927" y="125"/>
                </a:lnTo>
                <a:lnTo>
                  <a:pt x="935" y="128"/>
                </a:lnTo>
                <a:lnTo>
                  <a:pt x="942" y="111"/>
                </a:lnTo>
                <a:lnTo>
                  <a:pt x="952" y="94"/>
                </a:lnTo>
                <a:lnTo>
                  <a:pt x="959" y="125"/>
                </a:lnTo>
                <a:lnTo>
                  <a:pt x="967" y="111"/>
                </a:lnTo>
                <a:lnTo>
                  <a:pt x="974" y="101"/>
                </a:ln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36" name="Freeform 100"/>
          <p:cNvSpPr>
            <a:spLocks noChangeAspect="1"/>
          </p:cNvSpPr>
          <p:nvPr/>
        </p:nvSpPr>
        <p:spPr bwMode="auto">
          <a:xfrm>
            <a:off x="3652838" y="2020888"/>
            <a:ext cx="1314450" cy="239712"/>
          </a:xfrm>
          <a:custGeom>
            <a:avLst/>
            <a:gdLst>
              <a:gd name="T0" fmla="*/ 2147483647 w 974"/>
              <a:gd name="T1" fmla="*/ 2147483647 h 178"/>
              <a:gd name="T2" fmla="*/ 2147483647 w 974"/>
              <a:gd name="T3" fmla="*/ 2147483647 h 178"/>
              <a:gd name="T4" fmla="*/ 2147483647 w 974"/>
              <a:gd name="T5" fmla="*/ 2147483647 h 178"/>
              <a:gd name="T6" fmla="*/ 2147483647 w 974"/>
              <a:gd name="T7" fmla="*/ 2147483647 h 178"/>
              <a:gd name="T8" fmla="*/ 2147483647 w 974"/>
              <a:gd name="T9" fmla="*/ 2147483647 h 178"/>
              <a:gd name="T10" fmla="*/ 2147483647 w 974"/>
              <a:gd name="T11" fmla="*/ 2147483647 h 178"/>
              <a:gd name="T12" fmla="*/ 2147483647 w 974"/>
              <a:gd name="T13" fmla="*/ 2147483647 h 178"/>
              <a:gd name="T14" fmla="*/ 2147483647 w 974"/>
              <a:gd name="T15" fmla="*/ 2147483647 h 178"/>
              <a:gd name="T16" fmla="*/ 2147483647 w 974"/>
              <a:gd name="T17" fmla="*/ 2147483647 h 178"/>
              <a:gd name="T18" fmla="*/ 2147483647 w 974"/>
              <a:gd name="T19" fmla="*/ 2147483647 h 178"/>
              <a:gd name="T20" fmla="*/ 2147483647 w 974"/>
              <a:gd name="T21" fmla="*/ 2147483647 h 178"/>
              <a:gd name="T22" fmla="*/ 2147483647 w 974"/>
              <a:gd name="T23" fmla="*/ 2147483647 h 178"/>
              <a:gd name="T24" fmla="*/ 2147483647 w 974"/>
              <a:gd name="T25" fmla="*/ 2147483647 h 178"/>
              <a:gd name="T26" fmla="*/ 2147483647 w 974"/>
              <a:gd name="T27" fmla="*/ 2147483647 h 178"/>
              <a:gd name="T28" fmla="*/ 2147483647 w 974"/>
              <a:gd name="T29" fmla="*/ 2147483647 h 178"/>
              <a:gd name="T30" fmla="*/ 2147483647 w 974"/>
              <a:gd name="T31" fmla="*/ 2147483647 h 178"/>
              <a:gd name="T32" fmla="*/ 2147483647 w 974"/>
              <a:gd name="T33" fmla="*/ 2147483647 h 178"/>
              <a:gd name="T34" fmla="*/ 2147483647 w 974"/>
              <a:gd name="T35" fmla="*/ 2147483647 h 178"/>
              <a:gd name="T36" fmla="*/ 2147483647 w 974"/>
              <a:gd name="T37" fmla="*/ 2147483647 h 178"/>
              <a:gd name="T38" fmla="*/ 2147483647 w 974"/>
              <a:gd name="T39" fmla="*/ 2147483647 h 178"/>
              <a:gd name="T40" fmla="*/ 2147483647 w 974"/>
              <a:gd name="T41" fmla="*/ 0 h 178"/>
              <a:gd name="T42" fmla="*/ 2147483647 w 974"/>
              <a:gd name="T43" fmla="*/ 2147483647 h 178"/>
              <a:gd name="T44" fmla="*/ 2147483647 w 974"/>
              <a:gd name="T45" fmla="*/ 2147483647 h 178"/>
              <a:gd name="T46" fmla="*/ 2147483647 w 974"/>
              <a:gd name="T47" fmla="*/ 2147483647 h 178"/>
              <a:gd name="T48" fmla="*/ 2147483647 w 974"/>
              <a:gd name="T49" fmla="*/ 2147483647 h 178"/>
              <a:gd name="T50" fmla="*/ 2147483647 w 974"/>
              <a:gd name="T51" fmla="*/ 2147483647 h 178"/>
              <a:gd name="T52" fmla="*/ 2147483647 w 974"/>
              <a:gd name="T53" fmla="*/ 2147483647 h 178"/>
              <a:gd name="T54" fmla="*/ 2147483647 w 974"/>
              <a:gd name="T55" fmla="*/ 2147483647 h 178"/>
              <a:gd name="T56" fmla="*/ 2147483647 w 974"/>
              <a:gd name="T57" fmla="*/ 2147483647 h 178"/>
              <a:gd name="T58" fmla="*/ 2147483647 w 974"/>
              <a:gd name="T59" fmla="*/ 2147483647 h 178"/>
              <a:gd name="T60" fmla="*/ 2147483647 w 974"/>
              <a:gd name="T61" fmla="*/ 2147483647 h 178"/>
              <a:gd name="T62" fmla="*/ 2147483647 w 974"/>
              <a:gd name="T63" fmla="*/ 2147483647 h 178"/>
              <a:gd name="T64" fmla="*/ 2147483647 w 974"/>
              <a:gd name="T65" fmla="*/ 2147483647 h 178"/>
              <a:gd name="T66" fmla="*/ 2147483647 w 974"/>
              <a:gd name="T67" fmla="*/ 2147483647 h 178"/>
              <a:gd name="T68" fmla="*/ 2147483647 w 974"/>
              <a:gd name="T69" fmla="*/ 2147483647 h 178"/>
              <a:gd name="T70" fmla="*/ 2147483647 w 974"/>
              <a:gd name="T71" fmla="*/ 2147483647 h 178"/>
              <a:gd name="T72" fmla="*/ 2147483647 w 974"/>
              <a:gd name="T73" fmla="*/ 2147483647 h 178"/>
              <a:gd name="T74" fmla="*/ 2147483647 w 974"/>
              <a:gd name="T75" fmla="*/ 2147483647 h 178"/>
              <a:gd name="T76" fmla="*/ 2147483647 w 974"/>
              <a:gd name="T77" fmla="*/ 2147483647 h 178"/>
              <a:gd name="T78" fmla="*/ 2147483647 w 974"/>
              <a:gd name="T79" fmla="*/ 2147483647 h 178"/>
              <a:gd name="T80" fmla="*/ 2147483647 w 974"/>
              <a:gd name="T81" fmla="*/ 2147483647 h 178"/>
              <a:gd name="T82" fmla="*/ 2147483647 w 974"/>
              <a:gd name="T83" fmla="*/ 2147483647 h 17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4"/>
              <a:gd name="T127" fmla="*/ 0 h 178"/>
              <a:gd name="T128" fmla="*/ 974 w 974"/>
              <a:gd name="T129" fmla="*/ 178 h 17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4" h="178">
                <a:moveTo>
                  <a:pt x="0" y="151"/>
                </a:moveTo>
                <a:lnTo>
                  <a:pt x="7" y="178"/>
                </a:lnTo>
                <a:lnTo>
                  <a:pt x="14" y="167"/>
                </a:lnTo>
                <a:lnTo>
                  <a:pt x="25" y="157"/>
                </a:lnTo>
                <a:lnTo>
                  <a:pt x="32" y="161"/>
                </a:lnTo>
                <a:lnTo>
                  <a:pt x="39" y="144"/>
                </a:lnTo>
                <a:lnTo>
                  <a:pt x="46" y="167"/>
                </a:lnTo>
                <a:lnTo>
                  <a:pt x="54" y="147"/>
                </a:lnTo>
                <a:lnTo>
                  <a:pt x="61" y="164"/>
                </a:lnTo>
                <a:lnTo>
                  <a:pt x="71" y="171"/>
                </a:lnTo>
                <a:lnTo>
                  <a:pt x="78" y="127"/>
                </a:lnTo>
                <a:lnTo>
                  <a:pt x="86" y="154"/>
                </a:lnTo>
                <a:lnTo>
                  <a:pt x="93" y="157"/>
                </a:lnTo>
                <a:lnTo>
                  <a:pt x="100" y="164"/>
                </a:lnTo>
                <a:lnTo>
                  <a:pt x="107" y="161"/>
                </a:lnTo>
                <a:lnTo>
                  <a:pt x="118" y="134"/>
                </a:lnTo>
                <a:lnTo>
                  <a:pt x="125" y="164"/>
                </a:lnTo>
                <a:lnTo>
                  <a:pt x="132" y="167"/>
                </a:lnTo>
                <a:lnTo>
                  <a:pt x="139" y="157"/>
                </a:lnTo>
                <a:lnTo>
                  <a:pt x="146" y="178"/>
                </a:lnTo>
                <a:lnTo>
                  <a:pt x="153" y="144"/>
                </a:lnTo>
                <a:lnTo>
                  <a:pt x="160" y="161"/>
                </a:lnTo>
                <a:lnTo>
                  <a:pt x="171" y="114"/>
                </a:lnTo>
                <a:lnTo>
                  <a:pt x="178" y="137"/>
                </a:lnTo>
                <a:lnTo>
                  <a:pt x="185" y="164"/>
                </a:lnTo>
                <a:lnTo>
                  <a:pt x="192" y="117"/>
                </a:lnTo>
                <a:lnTo>
                  <a:pt x="199" y="147"/>
                </a:lnTo>
                <a:lnTo>
                  <a:pt x="206" y="157"/>
                </a:lnTo>
                <a:lnTo>
                  <a:pt x="217" y="161"/>
                </a:lnTo>
                <a:lnTo>
                  <a:pt x="224" y="47"/>
                </a:lnTo>
                <a:lnTo>
                  <a:pt x="231" y="50"/>
                </a:lnTo>
                <a:lnTo>
                  <a:pt x="238" y="33"/>
                </a:lnTo>
                <a:lnTo>
                  <a:pt x="245" y="47"/>
                </a:lnTo>
                <a:lnTo>
                  <a:pt x="253" y="47"/>
                </a:lnTo>
                <a:lnTo>
                  <a:pt x="263" y="67"/>
                </a:lnTo>
                <a:lnTo>
                  <a:pt x="270" y="60"/>
                </a:lnTo>
                <a:lnTo>
                  <a:pt x="277" y="53"/>
                </a:lnTo>
                <a:lnTo>
                  <a:pt x="284" y="20"/>
                </a:lnTo>
                <a:lnTo>
                  <a:pt x="292" y="74"/>
                </a:lnTo>
                <a:lnTo>
                  <a:pt x="299" y="63"/>
                </a:lnTo>
                <a:lnTo>
                  <a:pt x="306" y="50"/>
                </a:lnTo>
                <a:lnTo>
                  <a:pt x="316" y="47"/>
                </a:lnTo>
                <a:lnTo>
                  <a:pt x="324" y="50"/>
                </a:lnTo>
                <a:lnTo>
                  <a:pt x="331" y="67"/>
                </a:lnTo>
                <a:lnTo>
                  <a:pt x="338" y="3"/>
                </a:lnTo>
                <a:lnTo>
                  <a:pt x="345" y="27"/>
                </a:lnTo>
                <a:lnTo>
                  <a:pt x="352" y="74"/>
                </a:lnTo>
                <a:lnTo>
                  <a:pt x="363" y="43"/>
                </a:lnTo>
                <a:lnTo>
                  <a:pt x="370" y="13"/>
                </a:lnTo>
                <a:lnTo>
                  <a:pt x="377" y="33"/>
                </a:lnTo>
                <a:lnTo>
                  <a:pt x="384" y="33"/>
                </a:lnTo>
                <a:lnTo>
                  <a:pt x="391" y="30"/>
                </a:lnTo>
                <a:lnTo>
                  <a:pt x="398" y="40"/>
                </a:lnTo>
                <a:lnTo>
                  <a:pt x="405" y="53"/>
                </a:lnTo>
                <a:lnTo>
                  <a:pt x="416" y="27"/>
                </a:lnTo>
                <a:lnTo>
                  <a:pt x="423" y="0"/>
                </a:lnTo>
                <a:lnTo>
                  <a:pt x="430" y="60"/>
                </a:lnTo>
                <a:lnTo>
                  <a:pt x="437" y="33"/>
                </a:lnTo>
                <a:lnTo>
                  <a:pt x="444" y="27"/>
                </a:lnTo>
                <a:lnTo>
                  <a:pt x="451" y="20"/>
                </a:lnTo>
                <a:lnTo>
                  <a:pt x="462" y="33"/>
                </a:lnTo>
                <a:lnTo>
                  <a:pt x="469" y="23"/>
                </a:lnTo>
                <a:lnTo>
                  <a:pt x="476" y="0"/>
                </a:lnTo>
                <a:lnTo>
                  <a:pt x="483" y="33"/>
                </a:lnTo>
                <a:lnTo>
                  <a:pt x="491" y="57"/>
                </a:lnTo>
                <a:lnTo>
                  <a:pt x="498" y="63"/>
                </a:lnTo>
                <a:lnTo>
                  <a:pt x="508" y="47"/>
                </a:lnTo>
                <a:lnTo>
                  <a:pt x="515" y="23"/>
                </a:lnTo>
                <a:lnTo>
                  <a:pt x="522" y="23"/>
                </a:lnTo>
                <a:lnTo>
                  <a:pt x="530" y="20"/>
                </a:lnTo>
                <a:lnTo>
                  <a:pt x="537" y="40"/>
                </a:lnTo>
                <a:lnTo>
                  <a:pt x="544" y="57"/>
                </a:lnTo>
                <a:lnTo>
                  <a:pt x="551" y="13"/>
                </a:lnTo>
                <a:lnTo>
                  <a:pt x="562" y="27"/>
                </a:lnTo>
                <a:lnTo>
                  <a:pt x="569" y="40"/>
                </a:lnTo>
                <a:lnTo>
                  <a:pt x="576" y="16"/>
                </a:lnTo>
                <a:lnTo>
                  <a:pt x="583" y="20"/>
                </a:lnTo>
                <a:lnTo>
                  <a:pt x="590" y="40"/>
                </a:lnTo>
                <a:lnTo>
                  <a:pt x="597" y="20"/>
                </a:lnTo>
                <a:lnTo>
                  <a:pt x="608" y="23"/>
                </a:lnTo>
                <a:lnTo>
                  <a:pt x="615" y="30"/>
                </a:lnTo>
                <a:lnTo>
                  <a:pt x="622" y="63"/>
                </a:lnTo>
                <a:lnTo>
                  <a:pt x="629" y="43"/>
                </a:lnTo>
                <a:lnTo>
                  <a:pt x="636" y="37"/>
                </a:lnTo>
                <a:lnTo>
                  <a:pt x="643" y="10"/>
                </a:lnTo>
                <a:lnTo>
                  <a:pt x="654" y="23"/>
                </a:lnTo>
                <a:lnTo>
                  <a:pt x="661" y="23"/>
                </a:lnTo>
                <a:lnTo>
                  <a:pt x="668" y="37"/>
                </a:lnTo>
                <a:lnTo>
                  <a:pt x="675" y="47"/>
                </a:lnTo>
                <a:lnTo>
                  <a:pt x="682" y="16"/>
                </a:lnTo>
                <a:lnTo>
                  <a:pt x="689" y="13"/>
                </a:lnTo>
                <a:lnTo>
                  <a:pt x="697" y="33"/>
                </a:lnTo>
                <a:lnTo>
                  <a:pt x="707" y="37"/>
                </a:lnTo>
                <a:lnTo>
                  <a:pt x="714" y="37"/>
                </a:lnTo>
                <a:lnTo>
                  <a:pt x="721" y="27"/>
                </a:lnTo>
                <a:lnTo>
                  <a:pt x="729" y="6"/>
                </a:lnTo>
                <a:lnTo>
                  <a:pt x="736" y="16"/>
                </a:lnTo>
                <a:lnTo>
                  <a:pt x="743" y="43"/>
                </a:lnTo>
                <a:lnTo>
                  <a:pt x="753" y="20"/>
                </a:lnTo>
                <a:lnTo>
                  <a:pt x="760" y="3"/>
                </a:lnTo>
                <a:lnTo>
                  <a:pt x="768" y="16"/>
                </a:lnTo>
                <a:lnTo>
                  <a:pt x="775" y="107"/>
                </a:lnTo>
                <a:lnTo>
                  <a:pt x="782" y="97"/>
                </a:lnTo>
                <a:lnTo>
                  <a:pt x="789" y="124"/>
                </a:lnTo>
                <a:lnTo>
                  <a:pt x="800" y="117"/>
                </a:lnTo>
                <a:lnTo>
                  <a:pt x="807" y="117"/>
                </a:lnTo>
                <a:lnTo>
                  <a:pt x="814" y="114"/>
                </a:lnTo>
                <a:lnTo>
                  <a:pt x="821" y="117"/>
                </a:lnTo>
                <a:lnTo>
                  <a:pt x="828" y="114"/>
                </a:lnTo>
                <a:lnTo>
                  <a:pt x="835" y="94"/>
                </a:lnTo>
                <a:lnTo>
                  <a:pt x="842" y="134"/>
                </a:lnTo>
                <a:lnTo>
                  <a:pt x="853" y="127"/>
                </a:lnTo>
                <a:lnTo>
                  <a:pt x="860" y="120"/>
                </a:lnTo>
                <a:lnTo>
                  <a:pt x="867" y="117"/>
                </a:lnTo>
                <a:lnTo>
                  <a:pt x="874" y="124"/>
                </a:lnTo>
                <a:lnTo>
                  <a:pt x="881" y="134"/>
                </a:lnTo>
                <a:lnTo>
                  <a:pt x="888" y="114"/>
                </a:lnTo>
                <a:lnTo>
                  <a:pt x="899" y="120"/>
                </a:lnTo>
                <a:lnTo>
                  <a:pt x="906" y="110"/>
                </a:lnTo>
                <a:lnTo>
                  <a:pt x="913" y="117"/>
                </a:lnTo>
                <a:lnTo>
                  <a:pt x="920" y="104"/>
                </a:lnTo>
                <a:lnTo>
                  <a:pt x="927" y="124"/>
                </a:lnTo>
                <a:lnTo>
                  <a:pt x="935" y="127"/>
                </a:lnTo>
                <a:lnTo>
                  <a:pt x="942" y="107"/>
                </a:lnTo>
                <a:lnTo>
                  <a:pt x="952" y="87"/>
                </a:lnTo>
                <a:lnTo>
                  <a:pt x="959" y="124"/>
                </a:lnTo>
                <a:lnTo>
                  <a:pt x="967" y="107"/>
                </a:lnTo>
                <a:lnTo>
                  <a:pt x="974" y="94"/>
                </a:ln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37" name="Freeform 101"/>
          <p:cNvSpPr>
            <a:spLocks noChangeAspect="1"/>
          </p:cNvSpPr>
          <p:nvPr/>
        </p:nvSpPr>
        <p:spPr bwMode="auto">
          <a:xfrm>
            <a:off x="3652838" y="1620838"/>
            <a:ext cx="1314450" cy="407987"/>
          </a:xfrm>
          <a:custGeom>
            <a:avLst/>
            <a:gdLst>
              <a:gd name="T0" fmla="*/ 2147483647 w 974"/>
              <a:gd name="T1" fmla="*/ 2147483647 h 302"/>
              <a:gd name="T2" fmla="*/ 2147483647 w 974"/>
              <a:gd name="T3" fmla="*/ 2147483647 h 302"/>
              <a:gd name="T4" fmla="*/ 2147483647 w 974"/>
              <a:gd name="T5" fmla="*/ 2147483647 h 302"/>
              <a:gd name="T6" fmla="*/ 2147483647 w 974"/>
              <a:gd name="T7" fmla="*/ 2147483647 h 302"/>
              <a:gd name="T8" fmla="*/ 2147483647 w 974"/>
              <a:gd name="T9" fmla="*/ 2147483647 h 302"/>
              <a:gd name="T10" fmla="*/ 2147483647 w 974"/>
              <a:gd name="T11" fmla="*/ 2147483647 h 302"/>
              <a:gd name="T12" fmla="*/ 2147483647 w 974"/>
              <a:gd name="T13" fmla="*/ 2147483647 h 302"/>
              <a:gd name="T14" fmla="*/ 2147483647 w 974"/>
              <a:gd name="T15" fmla="*/ 2147483647 h 302"/>
              <a:gd name="T16" fmla="*/ 2147483647 w 974"/>
              <a:gd name="T17" fmla="*/ 2147483647 h 302"/>
              <a:gd name="T18" fmla="*/ 2147483647 w 974"/>
              <a:gd name="T19" fmla="*/ 2147483647 h 302"/>
              <a:gd name="T20" fmla="*/ 2147483647 w 974"/>
              <a:gd name="T21" fmla="*/ 2147483647 h 302"/>
              <a:gd name="T22" fmla="*/ 2147483647 w 974"/>
              <a:gd name="T23" fmla="*/ 2147483647 h 302"/>
              <a:gd name="T24" fmla="*/ 2147483647 w 974"/>
              <a:gd name="T25" fmla="*/ 2147483647 h 302"/>
              <a:gd name="T26" fmla="*/ 2147483647 w 974"/>
              <a:gd name="T27" fmla="*/ 2147483647 h 302"/>
              <a:gd name="T28" fmla="*/ 2147483647 w 974"/>
              <a:gd name="T29" fmla="*/ 2147483647 h 302"/>
              <a:gd name="T30" fmla="*/ 2147483647 w 974"/>
              <a:gd name="T31" fmla="*/ 2147483647 h 302"/>
              <a:gd name="T32" fmla="*/ 2147483647 w 974"/>
              <a:gd name="T33" fmla="*/ 2147483647 h 302"/>
              <a:gd name="T34" fmla="*/ 2147483647 w 974"/>
              <a:gd name="T35" fmla="*/ 2147483647 h 302"/>
              <a:gd name="T36" fmla="*/ 2147483647 w 974"/>
              <a:gd name="T37" fmla="*/ 2147483647 h 302"/>
              <a:gd name="T38" fmla="*/ 2147483647 w 974"/>
              <a:gd name="T39" fmla="*/ 2147483647 h 302"/>
              <a:gd name="T40" fmla="*/ 2147483647 w 974"/>
              <a:gd name="T41" fmla="*/ 2147483647 h 302"/>
              <a:gd name="T42" fmla="*/ 2147483647 w 974"/>
              <a:gd name="T43" fmla="*/ 2147483647 h 302"/>
              <a:gd name="T44" fmla="*/ 2147483647 w 974"/>
              <a:gd name="T45" fmla="*/ 2147483647 h 302"/>
              <a:gd name="T46" fmla="*/ 2147483647 w 974"/>
              <a:gd name="T47" fmla="*/ 2147483647 h 302"/>
              <a:gd name="T48" fmla="*/ 2147483647 w 974"/>
              <a:gd name="T49" fmla="*/ 2147483647 h 302"/>
              <a:gd name="T50" fmla="*/ 2147483647 w 974"/>
              <a:gd name="T51" fmla="*/ 2147483647 h 302"/>
              <a:gd name="T52" fmla="*/ 2147483647 w 974"/>
              <a:gd name="T53" fmla="*/ 2147483647 h 302"/>
              <a:gd name="T54" fmla="*/ 2147483647 w 974"/>
              <a:gd name="T55" fmla="*/ 2147483647 h 302"/>
              <a:gd name="T56" fmla="*/ 2147483647 w 974"/>
              <a:gd name="T57" fmla="*/ 2147483647 h 302"/>
              <a:gd name="T58" fmla="*/ 2147483647 w 974"/>
              <a:gd name="T59" fmla="*/ 2147483647 h 302"/>
              <a:gd name="T60" fmla="*/ 2147483647 w 974"/>
              <a:gd name="T61" fmla="*/ 2147483647 h 302"/>
              <a:gd name="T62" fmla="*/ 2147483647 w 974"/>
              <a:gd name="T63" fmla="*/ 2147483647 h 302"/>
              <a:gd name="T64" fmla="*/ 2147483647 w 974"/>
              <a:gd name="T65" fmla="*/ 2147483647 h 302"/>
              <a:gd name="T66" fmla="*/ 2147483647 w 974"/>
              <a:gd name="T67" fmla="*/ 2147483647 h 302"/>
              <a:gd name="T68" fmla="*/ 2147483647 w 974"/>
              <a:gd name="T69" fmla="*/ 2147483647 h 302"/>
              <a:gd name="T70" fmla="*/ 2147483647 w 974"/>
              <a:gd name="T71" fmla="*/ 2147483647 h 302"/>
              <a:gd name="T72" fmla="*/ 2147483647 w 974"/>
              <a:gd name="T73" fmla="*/ 2147483647 h 302"/>
              <a:gd name="T74" fmla="*/ 2147483647 w 974"/>
              <a:gd name="T75" fmla="*/ 2147483647 h 302"/>
              <a:gd name="T76" fmla="*/ 2147483647 w 974"/>
              <a:gd name="T77" fmla="*/ 2147483647 h 302"/>
              <a:gd name="T78" fmla="*/ 2147483647 w 974"/>
              <a:gd name="T79" fmla="*/ 2147483647 h 302"/>
              <a:gd name="T80" fmla="*/ 2147483647 w 974"/>
              <a:gd name="T81" fmla="*/ 2147483647 h 302"/>
              <a:gd name="T82" fmla="*/ 2147483647 w 974"/>
              <a:gd name="T83" fmla="*/ 2147483647 h 3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4"/>
              <a:gd name="T127" fmla="*/ 0 h 302"/>
              <a:gd name="T128" fmla="*/ 974 w 974"/>
              <a:gd name="T129" fmla="*/ 302 h 30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4" h="302">
                <a:moveTo>
                  <a:pt x="0" y="188"/>
                </a:moveTo>
                <a:lnTo>
                  <a:pt x="7" y="302"/>
                </a:lnTo>
                <a:lnTo>
                  <a:pt x="14" y="194"/>
                </a:lnTo>
                <a:lnTo>
                  <a:pt x="25" y="224"/>
                </a:lnTo>
                <a:lnTo>
                  <a:pt x="32" y="191"/>
                </a:lnTo>
                <a:lnTo>
                  <a:pt x="39" y="238"/>
                </a:lnTo>
                <a:lnTo>
                  <a:pt x="46" y="245"/>
                </a:lnTo>
                <a:lnTo>
                  <a:pt x="54" y="228"/>
                </a:lnTo>
                <a:lnTo>
                  <a:pt x="61" y="228"/>
                </a:lnTo>
                <a:lnTo>
                  <a:pt x="71" y="265"/>
                </a:lnTo>
                <a:lnTo>
                  <a:pt x="78" y="268"/>
                </a:lnTo>
                <a:lnTo>
                  <a:pt x="86" y="208"/>
                </a:lnTo>
                <a:lnTo>
                  <a:pt x="93" y="214"/>
                </a:lnTo>
                <a:lnTo>
                  <a:pt x="100" y="201"/>
                </a:lnTo>
                <a:lnTo>
                  <a:pt x="107" y="208"/>
                </a:lnTo>
                <a:lnTo>
                  <a:pt x="118" y="174"/>
                </a:lnTo>
                <a:lnTo>
                  <a:pt x="125" y="167"/>
                </a:lnTo>
                <a:lnTo>
                  <a:pt x="132" y="204"/>
                </a:lnTo>
                <a:lnTo>
                  <a:pt x="139" y="224"/>
                </a:lnTo>
                <a:lnTo>
                  <a:pt x="146" y="208"/>
                </a:lnTo>
                <a:lnTo>
                  <a:pt x="153" y="251"/>
                </a:lnTo>
                <a:lnTo>
                  <a:pt x="160" y="231"/>
                </a:lnTo>
                <a:lnTo>
                  <a:pt x="171" y="235"/>
                </a:lnTo>
                <a:lnTo>
                  <a:pt x="178" y="224"/>
                </a:lnTo>
                <a:lnTo>
                  <a:pt x="185" y="211"/>
                </a:lnTo>
                <a:lnTo>
                  <a:pt x="192" y="255"/>
                </a:lnTo>
                <a:lnTo>
                  <a:pt x="199" y="258"/>
                </a:lnTo>
                <a:lnTo>
                  <a:pt x="206" y="298"/>
                </a:lnTo>
                <a:lnTo>
                  <a:pt x="217" y="231"/>
                </a:lnTo>
                <a:lnTo>
                  <a:pt x="224" y="50"/>
                </a:lnTo>
                <a:lnTo>
                  <a:pt x="231" y="43"/>
                </a:lnTo>
                <a:lnTo>
                  <a:pt x="238" y="90"/>
                </a:lnTo>
                <a:lnTo>
                  <a:pt x="245" y="63"/>
                </a:lnTo>
                <a:lnTo>
                  <a:pt x="253" y="50"/>
                </a:lnTo>
                <a:lnTo>
                  <a:pt x="263" y="47"/>
                </a:lnTo>
                <a:lnTo>
                  <a:pt x="270" y="53"/>
                </a:lnTo>
                <a:lnTo>
                  <a:pt x="277" y="53"/>
                </a:lnTo>
                <a:lnTo>
                  <a:pt x="284" y="77"/>
                </a:lnTo>
                <a:lnTo>
                  <a:pt x="292" y="80"/>
                </a:lnTo>
                <a:lnTo>
                  <a:pt x="299" y="84"/>
                </a:lnTo>
                <a:lnTo>
                  <a:pt x="306" y="53"/>
                </a:lnTo>
                <a:lnTo>
                  <a:pt x="316" y="40"/>
                </a:lnTo>
                <a:lnTo>
                  <a:pt x="324" y="60"/>
                </a:lnTo>
                <a:lnTo>
                  <a:pt x="331" y="50"/>
                </a:lnTo>
                <a:lnTo>
                  <a:pt x="338" y="63"/>
                </a:lnTo>
                <a:lnTo>
                  <a:pt x="345" y="26"/>
                </a:lnTo>
                <a:lnTo>
                  <a:pt x="352" y="20"/>
                </a:lnTo>
                <a:lnTo>
                  <a:pt x="363" y="94"/>
                </a:lnTo>
                <a:lnTo>
                  <a:pt x="370" y="60"/>
                </a:lnTo>
                <a:lnTo>
                  <a:pt x="377" y="40"/>
                </a:lnTo>
                <a:lnTo>
                  <a:pt x="384" y="20"/>
                </a:lnTo>
                <a:lnTo>
                  <a:pt x="391" y="26"/>
                </a:lnTo>
                <a:lnTo>
                  <a:pt x="398" y="37"/>
                </a:lnTo>
                <a:lnTo>
                  <a:pt x="405" y="87"/>
                </a:lnTo>
                <a:lnTo>
                  <a:pt x="416" y="110"/>
                </a:lnTo>
                <a:lnTo>
                  <a:pt x="423" y="70"/>
                </a:lnTo>
                <a:lnTo>
                  <a:pt x="430" y="53"/>
                </a:lnTo>
                <a:lnTo>
                  <a:pt x="437" y="90"/>
                </a:lnTo>
                <a:lnTo>
                  <a:pt x="444" y="70"/>
                </a:lnTo>
                <a:lnTo>
                  <a:pt x="451" y="70"/>
                </a:lnTo>
                <a:lnTo>
                  <a:pt x="462" y="0"/>
                </a:lnTo>
                <a:lnTo>
                  <a:pt x="469" y="87"/>
                </a:lnTo>
                <a:lnTo>
                  <a:pt x="476" y="87"/>
                </a:lnTo>
                <a:lnTo>
                  <a:pt x="483" y="6"/>
                </a:lnTo>
                <a:lnTo>
                  <a:pt x="491" y="3"/>
                </a:lnTo>
                <a:lnTo>
                  <a:pt x="498" y="37"/>
                </a:lnTo>
                <a:lnTo>
                  <a:pt x="508" y="90"/>
                </a:lnTo>
                <a:lnTo>
                  <a:pt x="515" y="70"/>
                </a:lnTo>
                <a:lnTo>
                  <a:pt x="522" y="107"/>
                </a:lnTo>
                <a:lnTo>
                  <a:pt x="530" y="87"/>
                </a:lnTo>
                <a:lnTo>
                  <a:pt x="537" y="84"/>
                </a:lnTo>
                <a:lnTo>
                  <a:pt x="544" y="26"/>
                </a:lnTo>
                <a:lnTo>
                  <a:pt x="551" y="80"/>
                </a:lnTo>
                <a:lnTo>
                  <a:pt x="562" y="50"/>
                </a:lnTo>
                <a:lnTo>
                  <a:pt x="569" y="13"/>
                </a:lnTo>
                <a:lnTo>
                  <a:pt x="576" y="47"/>
                </a:lnTo>
                <a:lnTo>
                  <a:pt x="583" y="73"/>
                </a:lnTo>
                <a:lnTo>
                  <a:pt x="590" y="73"/>
                </a:lnTo>
                <a:lnTo>
                  <a:pt x="597" y="80"/>
                </a:lnTo>
                <a:lnTo>
                  <a:pt x="608" y="73"/>
                </a:lnTo>
                <a:lnTo>
                  <a:pt x="615" y="47"/>
                </a:lnTo>
                <a:lnTo>
                  <a:pt x="622" y="57"/>
                </a:lnTo>
                <a:lnTo>
                  <a:pt x="629" y="90"/>
                </a:lnTo>
                <a:lnTo>
                  <a:pt x="636" y="16"/>
                </a:lnTo>
                <a:lnTo>
                  <a:pt x="643" y="63"/>
                </a:lnTo>
                <a:lnTo>
                  <a:pt x="654" y="47"/>
                </a:lnTo>
                <a:lnTo>
                  <a:pt x="661" y="3"/>
                </a:lnTo>
                <a:lnTo>
                  <a:pt x="668" y="30"/>
                </a:lnTo>
                <a:lnTo>
                  <a:pt x="675" y="13"/>
                </a:lnTo>
                <a:lnTo>
                  <a:pt x="682" y="94"/>
                </a:lnTo>
                <a:lnTo>
                  <a:pt x="689" y="117"/>
                </a:lnTo>
                <a:lnTo>
                  <a:pt x="697" y="47"/>
                </a:lnTo>
                <a:lnTo>
                  <a:pt x="707" y="77"/>
                </a:lnTo>
                <a:lnTo>
                  <a:pt x="714" y="57"/>
                </a:lnTo>
                <a:lnTo>
                  <a:pt x="721" y="53"/>
                </a:lnTo>
                <a:lnTo>
                  <a:pt x="729" y="47"/>
                </a:lnTo>
                <a:lnTo>
                  <a:pt x="736" y="90"/>
                </a:lnTo>
                <a:lnTo>
                  <a:pt x="743" y="33"/>
                </a:lnTo>
                <a:lnTo>
                  <a:pt x="753" y="50"/>
                </a:lnTo>
                <a:lnTo>
                  <a:pt x="760" y="53"/>
                </a:lnTo>
                <a:lnTo>
                  <a:pt x="768" y="80"/>
                </a:lnTo>
                <a:lnTo>
                  <a:pt x="775" y="26"/>
                </a:lnTo>
                <a:lnTo>
                  <a:pt x="782" y="57"/>
                </a:lnTo>
                <a:lnTo>
                  <a:pt x="789" y="60"/>
                </a:lnTo>
                <a:lnTo>
                  <a:pt x="800" y="50"/>
                </a:lnTo>
                <a:lnTo>
                  <a:pt x="807" y="63"/>
                </a:lnTo>
                <a:lnTo>
                  <a:pt x="814" y="224"/>
                </a:lnTo>
                <a:lnTo>
                  <a:pt x="821" y="228"/>
                </a:lnTo>
                <a:lnTo>
                  <a:pt x="828" y="228"/>
                </a:lnTo>
                <a:lnTo>
                  <a:pt x="835" y="191"/>
                </a:lnTo>
                <a:lnTo>
                  <a:pt x="842" y="218"/>
                </a:lnTo>
                <a:lnTo>
                  <a:pt x="853" y="275"/>
                </a:lnTo>
                <a:lnTo>
                  <a:pt x="860" y="188"/>
                </a:lnTo>
                <a:lnTo>
                  <a:pt x="867" y="228"/>
                </a:lnTo>
                <a:lnTo>
                  <a:pt x="874" y="188"/>
                </a:lnTo>
                <a:lnTo>
                  <a:pt x="881" y="245"/>
                </a:lnTo>
                <a:lnTo>
                  <a:pt x="888" y="295"/>
                </a:lnTo>
                <a:lnTo>
                  <a:pt x="899" y="214"/>
                </a:lnTo>
                <a:lnTo>
                  <a:pt x="906" y="238"/>
                </a:lnTo>
                <a:lnTo>
                  <a:pt x="913" y="248"/>
                </a:lnTo>
                <a:lnTo>
                  <a:pt x="920" y="248"/>
                </a:lnTo>
                <a:lnTo>
                  <a:pt x="927" y="255"/>
                </a:lnTo>
                <a:lnTo>
                  <a:pt x="935" y="208"/>
                </a:lnTo>
                <a:lnTo>
                  <a:pt x="942" y="204"/>
                </a:lnTo>
                <a:lnTo>
                  <a:pt x="952" y="258"/>
                </a:lnTo>
                <a:lnTo>
                  <a:pt x="959" y="255"/>
                </a:lnTo>
                <a:lnTo>
                  <a:pt x="967" y="235"/>
                </a:lnTo>
                <a:lnTo>
                  <a:pt x="974" y="251"/>
                </a:ln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38" name="Freeform 102"/>
          <p:cNvSpPr>
            <a:spLocks noChangeAspect="1"/>
          </p:cNvSpPr>
          <p:nvPr/>
        </p:nvSpPr>
        <p:spPr bwMode="auto">
          <a:xfrm>
            <a:off x="3652838" y="3629025"/>
            <a:ext cx="1314450" cy="168275"/>
          </a:xfrm>
          <a:custGeom>
            <a:avLst/>
            <a:gdLst>
              <a:gd name="T0" fmla="*/ 2147483647 w 974"/>
              <a:gd name="T1" fmla="*/ 2147483647 h 124"/>
              <a:gd name="T2" fmla="*/ 2147483647 w 974"/>
              <a:gd name="T3" fmla="*/ 2147483647 h 124"/>
              <a:gd name="T4" fmla="*/ 2147483647 w 974"/>
              <a:gd name="T5" fmla="*/ 2147483647 h 124"/>
              <a:gd name="T6" fmla="*/ 2147483647 w 974"/>
              <a:gd name="T7" fmla="*/ 2147483647 h 124"/>
              <a:gd name="T8" fmla="*/ 2147483647 w 974"/>
              <a:gd name="T9" fmla="*/ 2147483647 h 124"/>
              <a:gd name="T10" fmla="*/ 2147483647 w 974"/>
              <a:gd name="T11" fmla="*/ 2147483647 h 124"/>
              <a:gd name="T12" fmla="*/ 2147483647 w 974"/>
              <a:gd name="T13" fmla="*/ 2147483647 h 124"/>
              <a:gd name="T14" fmla="*/ 2147483647 w 974"/>
              <a:gd name="T15" fmla="*/ 2147483647 h 124"/>
              <a:gd name="T16" fmla="*/ 2147483647 w 974"/>
              <a:gd name="T17" fmla="*/ 2147483647 h 124"/>
              <a:gd name="T18" fmla="*/ 2147483647 w 974"/>
              <a:gd name="T19" fmla="*/ 2147483647 h 124"/>
              <a:gd name="T20" fmla="*/ 2147483647 w 974"/>
              <a:gd name="T21" fmla="*/ 2147483647 h 124"/>
              <a:gd name="T22" fmla="*/ 2147483647 w 974"/>
              <a:gd name="T23" fmla="*/ 2147483647 h 124"/>
              <a:gd name="T24" fmla="*/ 2147483647 w 974"/>
              <a:gd name="T25" fmla="*/ 2147483647 h 124"/>
              <a:gd name="T26" fmla="*/ 2147483647 w 974"/>
              <a:gd name="T27" fmla="*/ 2147483647 h 124"/>
              <a:gd name="T28" fmla="*/ 2147483647 w 974"/>
              <a:gd name="T29" fmla="*/ 2147483647 h 124"/>
              <a:gd name="T30" fmla="*/ 2147483647 w 974"/>
              <a:gd name="T31" fmla="*/ 2147483647 h 124"/>
              <a:gd name="T32" fmla="*/ 2147483647 w 974"/>
              <a:gd name="T33" fmla="*/ 2147483647 h 124"/>
              <a:gd name="T34" fmla="*/ 2147483647 w 974"/>
              <a:gd name="T35" fmla="*/ 2147483647 h 124"/>
              <a:gd name="T36" fmla="*/ 2147483647 w 974"/>
              <a:gd name="T37" fmla="*/ 2147483647 h 124"/>
              <a:gd name="T38" fmla="*/ 2147483647 w 974"/>
              <a:gd name="T39" fmla="*/ 2147483647 h 124"/>
              <a:gd name="T40" fmla="*/ 2147483647 w 974"/>
              <a:gd name="T41" fmla="*/ 2147483647 h 124"/>
              <a:gd name="T42" fmla="*/ 2147483647 w 974"/>
              <a:gd name="T43" fmla="*/ 2147483647 h 124"/>
              <a:gd name="T44" fmla="*/ 2147483647 w 974"/>
              <a:gd name="T45" fmla="*/ 2147483647 h 124"/>
              <a:gd name="T46" fmla="*/ 2147483647 w 974"/>
              <a:gd name="T47" fmla="*/ 2147483647 h 124"/>
              <a:gd name="T48" fmla="*/ 2147483647 w 974"/>
              <a:gd name="T49" fmla="*/ 2147483647 h 124"/>
              <a:gd name="T50" fmla="*/ 2147483647 w 974"/>
              <a:gd name="T51" fmla="*/ 2147483647 h 124"/>
              <a:gd name="T52" fmla="*/ 2147483647 w 974"/>
              <a:gd name="T53" fmla="*/ 2147483647 h 124"/>
              <a:gd name="T54" fmla="*/ 2147483647 w 974"/>
              <a:gd name="T55" fmla="*/ 2147483647 h 124"/>
              <a:gd name="T56" fmla="*/ 2147483647 w 974"/>
              <a:gd name="T57" fmla="*/ 2147483647 h 124"/>
              <a:gd name="T58" fmla="*/ 2147483647 w 974"/>
              <a:gd name="T59" fmla="*/ 2147483647 h 124"/>
              <a:gd name="T60" fmla="*/ 2147483647 w 974"/>
              <a:gd name="T61" fmla="*/ 2147483647 h 124"/>
              <a:gd name="T62" fmla="*/ 2147483647 w 974"/>
              <a:gd name="T63" fmla="*/ 2147483647 h 124"/>
              <a:gd name="T64" fmla="*/ 2147483647 w 974"/>
              <a:gd name="T65" fmla="*/ 2147483647 h 124"/>
              <a:gd name="T66" fmla="*/ 2147483647 w 974"/>
              <a:gd name="T67" fmla="*/ 2147483647 h 124"/>
              <a:gd name="T68" fmla="*/ 2147483647 w 974"/>
              <a:gd name="T69" fmla="*/ 2147483647 h 124"/>
              <a:gd name="T70" fmla="*/ 2147483647 w 974"/>
              <a:gd name="T71" fmla="*/ 2147483647 h 124"/>
              <a:gd name="T72" fmla="*/ 2147483647 w 974"/>
              <a:gd name="T73" fmla="*/ 2147483647 h 124"/>
              <a:gd name="T74" fmla="*/ 2147483647 w 974"/>
              <a:gd name="T75" fmla="*/ 2147483647 h 124"/>
              <a:gd name="T76" fmla="*/ 2147483647 w 974"/>
              <a:gd name="T77" fmla="*/ 2147483647 h 124"/>
              <a:gd name="T78" fmla="*/ 2147483647 w 974"/>
              <a:gd name="T79" fmla="*/ 2147483647 h 124"/>
              <a:gd name="T80" fmla="*/ 2147483647 w 974"/>
              <a:gd name="T81" fmla="*/ 2147483647 h 124"/>
              <a:gd name="T82" fmla="*/ 2147483647 w 974"/>
              <a:gd name="T83" fmla="*/ 2147483647 h 1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4"/>
              <a:gd name="T127" fmla="*/ 0 h 124"/>
              <a:gd name="T128" fmla="*/ 974 w 974"/>
              <a:gd name="T129" fmla="*/ 124 h 12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4" h="124">
                <a:moveTo>
                  <a:pt x="0" y="91"/>
                </a:moveTo>
                <a:lnTo>
                  <a:pt x="7" y="80"/>
                </a:lnTo>
                <a:lnTo>
                  <a:pt x="14" y="97"/>
                </a:lnTo>
                <a:lnTo>
                  <a:pt x="25" y="101"/>
                </a:lnTo>
                <a:lnTo>
                  <a:pt x="32" y="111"/>
                </a:lnTo>
                <a:lnTo>
                  <a:pt x="39" y="104"/>
                </a:lnTo>
                <a:lnTo>
                  <a:pt x="46" y="114"/>
                </a:lnTo>
                <a:lnTo>
                  <a:pt x="54" y="114"/>
                </a:lnTo>
                <a:lnTo>
                  <a:pt x="61" y="107"/>
                </a:lnTo>
                <a:lnTo>
                  <a:pt x="71" y="97"/>
                </a:lnTo>
                <a:lnTo>
                  <a:pt x="78" y="104"/>
                </a:lnTo>
                <a:lnTo>
                  <a:pt x="86" y="87"/>
                </a:lnTo>
                <a:lnTo>
                  <a:pt x="93" y="84"/>
                </a:lnTo>
                <a:lnTo>
                  <a:pt x="100" y="107"/>
                </a:lnTo>
                <a:lnTo>
                  <a:pt x="107" y="114"/>
                </a:lnTo>
                <a:lnTo>
                  <a:pt x="118" y="111"/>
                </a:lnTo>
                <a:lnTo>
                  <a:pt x="125" y="97"/>
                </a:lnTo>
                <a:lnTo>
                  <a:pt x="132" y="80"/>
                </a:lnTo>
                <a:lnTo>
                  <a:pt x="139" y="97"/>
                </a:lnTo>
                <a:lnTo>
                  <a:pt x="146" y="104"/>
                </a:lnTo>
                <a:lnTo>
                  <a:pt x="153" y="91"/>
                </a:lnTo>
                <a:lnTo>
                  <a:pt x="160" y="114"/>
                </a:lnTo>
                <a:lnTo>
                  <a:pt x="171" y="74"/>
                </a:lnTo>
                <a:lnTo>
                  <a:pt x="178" y="91"/>
                </a:lnTo>
                <a:lnTo>
                  <a:pt x="185" y="80"/>
                </a:lnTo>
                <a:lnTo>
                  <a:pt x="192" y="94"/>
                </a:lnTo>
                <a:lnTo>
                  <a:pt x="199" y="40"/>
                </a:lnTo>
                <a:lnTo>
                  <a:pt x="206" y="101"/>
                </a:lnTo>
                <a:lnTo>
                  <a:pt x="217" y="80"/>
                </a:lnTo>
                <a:lnTo>
                  <a:pt x="224" y="124"/>
                </a:lnTo>
                <a:lnTo>
                  <a:pt x="231" y="57"/>
                </a:lnTo>
                <a:lnTo>
                  <a:pt x="238" y="104"/>
                </a:lnTo>
                <a:lnTo>
                  <a:pt x="245" y="84"/>
                </a:lnTo>
                <a:lnTo>
                  <a:pt x="253" y="87"/>
                </a:lnTo>
                <a:lnTo>
                  <a:pt x="263" y="74"/>
                </a:lnTo>
                <a:lnTo>
                  <a:pt x="270" y="87"/>
                </a:lnTo>
                <a:lnTo>
                  <a:pt x="277" y="70"/>
                </a:lnTo>
                <a:lnTo>
                  <a:pt x="284" y="80"/>
                </a:lnTo>
                <a:lnTo>
                  <a:pt x="292" y="84"/>
                </a:lnTo>
                <a:lnTo>
                  <a:pt x="299" y="94"/>
                </a:lnTo>
                <a:lnTo>
                  <a:pt x="306" y="74"/>
                </a:lnTo>
                <a:lnTo>
                  <a:pt x="316" y="44"/>
                </a:lnTo>
                <a:lnTo>
                  <a:pt x="324" y="57"/>
                </a:lnTo>
                <a:lnTo>
                  <a:pt x="331" y="64"/>
                </a:lnTo>
                <a:lnTo>
                  <a:pt x="338" y="64"/>
                </a:lnTo>
                <a:lnTo>
                  <a:pt x="345" y="60"/>
                </a:lnTo>
                <a:lnTo>
                  <a:pt x="352" y="57"/>
                </a:lnTo>
                <a:lnTo>
                  <a:pt x="363" y="87"/>
                </a:lnTo>
                <a:lnTo>
                  <a:pt x="370" y="70"/>
                </a:lnTo>
                <a:lnTo>
                  <a:pt x="377" y="13"/>
                </a:lnTo>
                <a:lnTo>
                  <a:pt x="384" y="67"/>
                </a:lnTo>
                <a:lnTo>
                  <a:pt x="391" y="47"/>
                </a:lnTo>
                <a:lnTo>
                  <a:pt x="398" y="70"/>
                </a:lnTo>
                <a:lnTo>
                  <a:pt x="405" y="50"/>
                </a:lnTo>
                <a:lnTo>
                  <a:pt x="416" y="37"/>
                </a:lnTo>
                <a:lnTo>
                  <a:pt x="423" y="57"/>
                </a:lnTo>
                <a:lnTo>
                  <a:pt x="430" y="60"/>
                </a:lnTo>
                <a:lnTo>
                  <a:pt x="437" y="44"/>
                </a:lnTo>
                <a:lnTo>
                  <a:pt x="444" y="60"/>
                </a:lnTo>
                <a:lnTo>
                  <a:pt x="451" y="60"/>
                </a:lnTo>
                <a:lnTo>
                  <a:pt x="462" y="50"/>
                </a:lnTo>
                <a:lnTo>
                  <a:pt x="469" y="50"/>
                </a:lnTo>
                <a:lnTo>
                  <a:pt x="476" y="30"/>
                </a:lnTo>
                <a:lnTo>
                  <a:pt x="483" y="50"/>
                </a:lnTo>
                <a:lnTo>
                  <a:pt x="491" y="20"/>
                </a:lnTo>
                <a:lnTo>
                  <a:pt x="498" y="60"/>
                </a:lnTo>
                <a:lnTo>
                  <a:pt x="508" y="37"/>
                </a:lnTo>
                <a:lnTo>
                  <a:pt x="515" y="23"/>
                </a:lnTo>
                <a:lnTo>
                  <a:pt x="522" y="37"/>
                </a:lnTo>
                <a:lnTo>
                  <a:pt x="530" y="40"/>
                </a:lnTo>
                <a:lnTo>
                  <a:pt x="537" y="50"/>
                </a:lnTo>
                <a:lnTo>
                  <a:pt x="544" y="37"/>
                </a:lnTo>
                <a:lnTo>
                  <a:pt x="551" y="0"/>
                </a:lnTo>
                <a:lnTo>
                  <a:pt x="562" y="37"/>
                </a:lnTo>
                <a:lnTo>
                  <a:pt x="569" y="20"/>
                </a:lnTo>
                <a:lnTo>
                  <a:pt x="576" y="33"/>
                </a:lnTo>
                <a:lnTo>
                  <a:pt x="583" y="7"/>
                </a:lnTo>
                <a:lnTo>
                  <a:pt x="590" y="27"/>
                </a:lnTo>
                <a:lnTo>
                  <a:pt x="597" y="20"/>
                </a:lnTo>
                <a:lnTo>
                  <a:pt x="608" y="10"/>
                </a:lnTo>
                <a:lnTo>
                  <a:pt x="615" y="23"/>
                </a:lnTo>
                <a:lnTo>
                  <a:pt x="622" y="114"/>
                </a:lnTo>
                <a:lnTo>
                  <a:pt x="629" y="87"/>
                </a:lnTo>
                <a:lnTo>
                  <a:pt x="636" y="107"/>
                </a:lnTo>
                <a:lnTo>
                  <a:pt x="643" y="91"/>
                </a:lnTo>
                <a:lnTo>
                  <a:pt x="654" y="74"/>
                </a:lnTo>
                <a:lnTo>
                  <a:pt x="661" y="97"/>
                </a:lnTo>
                <a:lnTo>
                  <a:pt x="668" y="91"/>
                </a:lnTo>
                <a:lnTo>
                  <a:pt x="675" y="91"/>
                </a:lnTo>
                <a:lnTo>
                  <a:pt x="682" y="101"/>
                </a:lnTo>
                <a:lnTo>
                  <a:pt x="689" y="104"/>
                </a:lnTo>
                <a:lnTo>
                  <a:pt x="697" y="114"/>
                </a:lnTo>
                <a:lnTo>
                  <a:pt x="707" y="97"/>
                </a:lnTo>
                <a:lnTo>
                  <a:pt x="714" y="101"/>
                </a:lnTo>
                <a:lnTo>
                  <a:pt x="721" y="91"/>
                </a:lnTo>
                <a:lnTo>
                  <a:pt x="729" y="104"/>
                </a:lnTo>
                <a:lnTo>
                  <a:pt x="736" y="94"/>
                </a:lnTo>
                <a:lnTo>
                  <a:pt x="743" y="124"/>
                </a:lnTo>
                <a:lnTo>
                  <a:pt x="753" y="101"/>
                </a:lnTo>
                <a:lnTo>
                  <a:pt x="760" y="97"/>
                </a:lnTo>
                <a:lnTo>
                  <a:pt x="768" y="104"/>
                </a:lnTo>
                <a:lnTo>
                  <a:pt x="775" y="91"/>
                </a:lnTo>
                <a:lnTo>
                  <a:pt x="782" y="114"/>
                </a:lnTo>
                <a:lnTo>
                  <a:pt x="789" y="111"/>
                </a:lnTo>
                <a:lnTo>
                  <a:pt x="800" y="111"/>
                </a:lnTo>
                <a:lnTo>
                  <a:pt x="807" y="107"/>
                </a:lnTo>
                <a:lnTo>
                  <a:pt x="814" y="80"/>
                </a:lnTo>
                <a:lnTo>
                  <a:pt x="821" y="91"/>
                </a:lnTo>
                <a:lnTo>
                  <a:pt x="828" y="80"/>
                </a:lnTo>
                <a:lnTo>
                  <a:pt x="835" y="121"/>
                </a:lnTo>
                <a:lnTo>
                  <a:pt x="842" y="94"/>
                </a:lnTo>
                <a:lnTo>
                  <a:pt x="853" y="74"/>
                </a:lnTo>
                <a:lnTo>
                  <a:pt x="860" y="91"/>
                </a:lnTo>
                <a:lnTo>
                  <a:pt x="867" y="84"/>
                </a:lnTo>
                <a:lnTo>
                  <a:pt x="874" y="117"/>
                </a:lnTo>
                <a:lnTo>
                  <a:pt x="881" y="91"/>
                </a:lnTo>
                <a:lnTo>
                  <a:pt x="888" y="80"/>
                </a:lnTo>
                <a:lnTo>
                  <a:pt x="899" y="80"/>
                </a:lnTo>
                <a:lnTo>
                  <a:pt x="906" y="97"/>
                </a:lnTo>
                <a:lnTo>
                  <a:pt x="913" y="101"/>
                </a:lnTo>
                <a:lnTo>
                  <a:pt x="920" y="91"/>
                </a:lnTo>
                <a:lnTo>
                  <a:pt x="927" y="94"/>
                </a:lnTo>
                <a:lnTo>
                  <a:pt x="935" y="74"/>
                </a:lnTo>
                <a:lnTo>
                  <a:pt x="942" y="94"/>
                </a:lnTo>
                <a:lnTo>
                  <a:pt x="952" y="111"/>
                </a:lnTo>
                <a:lnTo>
                  <a:pt x="959" y="101"/>
                </a:lnTo>
                <a:lnTo>
                  <a:pt x="967" y="101"/>
                </a:lnTo>
                <a:lnTo>
                  <a:pt x="974" y="87"/>
                </a:ln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39" name="Freeform 103"/>
          <p:cNvSpPr>
            <a:spLocks noChangeAspect="1"/>
          </p:cNvSpPr>
          <p:nvPr/>
        </p:nvSpPr>
        <p:spPr bwMode="auto">
          <a:xfrm>
            <a:off x="3652838" y="3206750"/>
            <a:ext cx="1314450" cy="222250"/>
          </a:xfrm>
          <a:custGeom>
            <a:avLst/>
            <a:gdLst>
              <a:gd name="T0" fmla="*/ 2147483647 w 974"/>
              <a:gd name="T1" fmla="*/ 2147483647 h 164"/>
              <a:gd name="T2" fmla="*/ 2147483647 w 974"/>
              <a:gd name="T3" fmla="*/ 2147483647 h 164"/>
              <a:gd name="T4" fmla="*/ 2147483647 w 974"/>
              <a:gd name="T5" fmla="*/ 2147483647 h 164"/>
              <a:gd name="T6" fmla="*/ 2147483647 w 974"/>
              <a:gd name="T7" fmla="*/ 2147483647 h 164"/>
              <a:gd name="T8" fmla="*/ 2147483647 w 974"/>
              <a:gd name="T9" fmla="*/ 2147483647 h 164"/>
              <a:gd name="T10" fmla="*/ 2147483647 w 974"/>
              <a:gd name="T11" fmla="*/ 2147483647 h 164"/>
              <a:gd name="T12" fmla="*/ 2147483647 w 974"/>
              <a:gd name="T13" fmla="*/ 2147483647 h 164"/>
              <a:gd name="T14" fmla="*/ 2147483647 w 974"/>
              <a:gd name="T15" fmla="*/ 2147483647 h 164"/>
              <a:gd name="T16" fmla="*/ 2147483647 w 974"/>
              <a:gd name="T17" fmla="*/ 2147483647 h 164"/>
              <a:gd name="T18" fmla="*/ 2147483647 w 974"/>
              <a:gd name="T19" fmla="*/ 2147483647 h 164"/>
              <a:gd name="T20" fmla="*/ 2147483647 w 974"/>
              <a:gd name="T21" fmla="*/ 2147483647 h 164"/>
              <a:gd name="T22" fmla="*/ 2147483647 w 974"/>
              <a:gd name="T23" fmla="*/ 2147483647 h 164"/>
              <a:gd name="T24" fmla="*/ 2147483647 w 974"/>
              <a:gd name="T25" fmla="*/ 2147483647 h 164"/>
              <a:gd name="T26" fmla="*/ 2147483647 w 974"/>
              <a:gd name="T27" fmla="*/ 2147483647 h 164"/>
              <a:gd name="T28" fmla="*/ 2147483647 w 974"/>
              <a:gd name="T29" fmla="*/ 2147483647 h 164"/>
              <a:gd name="T30" fmla="*/ 2147483647 w 974"/>
              <a:gd name="T31" fmla="*/ 2147483647 h 164"/>
              <a:gd name="T32" fmla="*/ 2147483647 w 974"/>
              <a:gd name="T33" fmla="*/ 0 h 164"/>
              <a:gd name="T34" fmla="*/ 2147483647 w 974"/>
              <a:gd name="T35" fmla="*/ 2147483647 h 164"/>
              <a:gd name="T36" fmla="*/ 2147483647 w 974"/>
              <a:gd name="T37" fmla="*/ 2147483647 h 164"/>
              <a:gd name="T38" fmla="*/ 2147483647 w 974"/>
              <a:gd name="T39" fmla="*/ 2147483647 h 164"/>
              <a:gd name="T40" fmla="*/ 2147483647 w 974"/>
              <a:gd name="T41" fmla="*/ 2147483647 h 164"/>
              <a:gd name="T42" fmla="*/ 2147483647 w 974"/>
              <a:gd name="T43" fmla="*/ 2147483647 h 164"/>
              <a:gd name="T44" fmla="*/ 2147483647 w 974"/>
              <a:gd name="T45" fmla="*/ 2147483647 h 164"/>
              <a:gd name="T46" fmla="*/ 2147483647 w 974"/>
              <a:gd name="T47" fmla="*/ 2147483647 h 164"/>
              <a:gd name="T48" fmla="*/ 2147483647 w 974"/>
              <a:gd name="T49" fmla="*/ 2147483647 h 164"/>
              <a:gd name="T50" fmla="*/ 2147483647 w 974"/>
              <a:gd name="T51" fmla="*/ 2147483647 h 164"/>
              <a:gd name="T52" fmla="*/ 2147483647 w 974"/>
              <a:gd name="T53" fmla="*/ 2147483647 h 164"/>
              <a:gd name="T54" fmla="*/ 2147483647 w 974"/>
              <a:gd name="T55" fmla="*/ 2147483647 h 164"/>
              <a:gd name="T56" fmla="*/ 2147483647 w 974"/>
              <a:gd name="T57" fmla="*/ 2147483647 h 164"/>
              <a:gd name="T58" fmla="*/ 2147483647 w 974"/>
              <a:gd name="T59" fmla="*/ 2147483647 h 164"/>
              <a:gd name="T60" fmla="*/ 2147483647 w 974"/>
              <a:gd name="T61" fmla="*/ 2147483647 h 164"/>
              <a:gd name="T62" fmla="*/ 2147483647 w 974"/>
              <a:gd name="T63" fmla="*/ 2147483647 h 164"/>
              <a:gd name="T64" fmla="*/ 2147483647 w 974"/>
              <a:gd name="T65" fmla="*/ 2147483647 h 164"/>
              <a:gd name="T66" fmla="*/ 2147483647 w 974"/>
              <a:gd name="T67" fmla="*/ 2147483647 h 164"/>
              <a:gd name="T68" fmla="*/ 2147483647 w 974"/>
              <a:gd name="T69" fmla="*/ 2147483647 h 164"/>
              <a:gd name="T70" fmla="*/ 2147483647 w 974"/>
              <a:gd name="T71" fmla="*/ 2147483647 h 164"/>
              <a:gd name="T72" fmla="*/ 2147483647 w 974"/>
              <a:gd name="T73" fmla="*/ 2147483647 h 164"/>
              <a:gd name="T74" fmla="*/ 2147483647 w 974"/>
              <a:gd name="T75" fmla="*/ 2147483647 h 164"/>
              <a:gd name="T76" fmla="*/ 2147483647 w 974"/>
              <a:gd name="T77" fmla="*/ 2147483647 h 164"/>
              <a:gd name="T78" fmla="*/ 2147483647 w 974"/>
              <a:gd name="T79" fmla="*/ 2147483647 h 164"/>
              <a:gd name="T80" fmla="*/ 2147483647 w 974"/>
              <a:gd name="T81" fmla="*/ 2147483647 h 164"/>
              <a:gd name="T82" fmla="*/ 2147483647 w 974"/>
              <a:gd name="T83" fmla="*/ 2147483647 h 1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4"/>
              <a:gd name="T127" fmla="*/ 0 h 164"/>
              <a:gd name="T128" fmla="*/ 974 w 974"/>
              <a:gd name="T129" fmla="*/ 164 h 16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4" h="164">
                <a:moveTo>
                  <a:pt x="0" y="134"/>
                </a:moveTo>
                <a:lnTo>
                  <a:pt x="7" y="141"/>
                </a:lnTo>
                <a:lnTo>
                  <a:pt x="14" y="137"/>
                </a:lnTo>
                <a:lnTo>
                  <a:pt x="25" y="157"/>
                </a:lnTo>
                <a:lnTo>
                  <a:pt x="32" y="127"/>
                </a:lnTo>
                <a:lnTo>
                  <a:pt x="39" y="147"/>
                </a:lnTo>
                <a:lnTo>
                  <a:pt x="46" y="154"/>
                </a:lnTo>
                <a:lnTo>
                  <a:pt x="54" y="161"/>
                </a:lnTo>
                <a:lnTo>
                  <a:pt x="61" y="134"/>
                </a:lnTo>
                <a:lnTo>
                  <a:pt x="71" y="147"/>
                </a:lnTo>
                <a:lnTo>
                  <a:pt x="78" y="161"/>
                </a:lnTo>
                <a:lnTo>
                  <a:pt x="86" y="134"/>
                </a:lnTo>
                <a:lnTo>
                  <a:pt x="93" y="130"/>
                </a:lnTo>
                <a:lnTo>
                  <a:pt x="100" y="164"/>
                </a:lnTo>
                <a:lnTo>
                  <a:pt x="107" y="124"/>
                </a:lnTo>
                <a:lnTo>
                  <a:pt x="118" y="157"/>
                </a:lnTo>
                <a:lnTo>
                  <a:pt x="125" y="141"/>
                </a:lnTo>
                <a:lnTo>
                  <a:pt x="132" y="130"/>
                </a:lnTo>
                <a:lnTo>
                  <a:pt x="139" y="141"/>
                </a:lnTo>
                <a:lnTo>
                  <a:pt x="146" y="161"/>
                </a:lnTo>
                <a:lnTo>
                  <a:pt x="153" y="120"/>
                </a:lnTo>
                <a:lnTo>
                  <a:pt x="160" y="120"/>
                </a:lnTo>
                <a:lnTo>
                  <a:pt x="171" y="117"/>
                </a:lnTo>
                <a:lnTo>
                  <a:pt x="178" y="141"/>
                </a:lnTo>
                <a:lnTo>
                  <a:pt x="185" y="120"/>
                </a:lnTo>
                <a:lnTo>
                  <a:pt x="192" y="130"/>
                </a:lnTo>
                <a:lnTo>
                  <a:pt x="199" y="124"/>
                </a:lnTo>
                <a:lnTo>
                  <a:pt x="206" y="120"/>
                </a:lnTo>
                <a:lnTo>
                  <a:pt x="217" y="84"/>
                </a:lnTo>
                <a:lnTo>
                  <a:pt x="224" y="107"/>
                </a:lnTo>
                <a:lnTo>
                  <a:pt x="231" y="94"/>
                </a:lnTo>
                <a:lnTo>
                  <a:pt x="238" y="90"/>
                </a:lnTo>
                <a:lnTo>
                  <a:pt x="245" y="90"/>
                </a:lnTo>
                <a:lnTo>
                  <a:pt x="253" y="100"/>
                </a:lnTo>
                <a:lnTo>
                  <a:pt x="263" y="124"/>
                </a:lnTo>
                <a:lnTo>
                  <a:pt x="270" y="100"/>
                </a:lnTo>
                <a:lnTo>
                  <a:pt x="277" y="80"/>
                </a:lnTo>
                <a:lnTo>
                  <a:pt x="284" y="97"/>
                </a:lnTo>
                <a:lnTo>
                  <a:pt x="292" y="94"/>
                </a:lnTo>
                <a:lnTo>
                  <a:pt x="299" y="117"/>
                </a:lnTo>
                <a:lnTo>
                  <a:pt x="306" y="67"/>
                </a:lnTo>
                <a:lnTo>
                  <a:pt x="316" y="67"/>
                </a:lnTo>
                <a:lnTo>
                  <a:pt x="324" y="80"/>
                </a:lnTo>
                <a:lnTo>
                  <a:pt x="331" y="94"/>
                </a:lnTo>
                <a:lnTo>
                  <a:pt x="338" y="60"/>
                </a:lnTo>
                <a:lnTo>
                  <a:pt x="345" y="84"/>
                </a:lnTo>
                <a:lnTo>
                  <a:pt x="352" y="47"/>
                </a:lnTo>
                <a:lnTo>
                  <a:pt x="363" y="53"/>
                </a:lnTo>
                <a:lnTo>
                  <a:pt x="370" y="94"/>
                </a:lnTo>
                <a:lnTo>
                  <a:pt x="377" y="94"/>
                </a:lnTo>
                <a:lnTo>
                  <a:pt x="384" y="0"/>
                </a:lnTo>
                <a:lnTo>
                  <a:pt x="391" y="60"/>
                </a:lnTo>
                <a:lnTo>
                  <a:pt x="398" y="47"/>
                </a:lnTo>
                <a:lnTo>
                  <a:pt x="405" y="43"/>
                </a:lnTo>
                <a:lnTo>
                  <a:pt x="416" y="57"/>
                </a:lnTo>
                <a:lnTo>
                  <a:pt x="423" y="50"/>
                </a:lnTo>
                <a:lnTo>
                  <a:pt x="430" y="16"/>
                </a:lnTo>
                <a:lnTo>
                  <a:pt x="437" y="30"/>
                </a:lnTo>
                <a:lnTo>
                  <a:pt x="444" y="26"/>
                </a:lnTo>
                <a:lnTo>
                  <a:pt x="451" y="20"/>
                </a:lnTo>
                <a:lnTo>
                  <a:pt x="462" y="13"/>
                </a:lnTo>
                <a:lnTo>
                  <a:pt x="469" y="37"/>
                </a:lnTo>
                <a:lnTo>
                  <a:pt x="476" y="40"/>
                </a:lnTo>
                <a:lnTo>
                  <a:pt x="483" y="30"/>
                </a:lnTo>
                <a:lnTo>
                  <a:pt x="491" y="30"/>
                </a:lnTo>
                <a:lnTo>
                  <a:pt x="498" y="124"/>
                </a:lnTo>
                <a:lnTo>
                  <a:pt x="508" y="110"/>
                </a:lnTo>
                <a:lnTo>
                  <a:pt x="515" y="130"/>
                </a:lnTo>
                <a:lnTo>
                  <a:pt x="522" y="137"/>
                </a:lnTo>
                <a:lnTo>
                  <a:pt x="530" y="114"/>
                </a:lnTo>
                <a:lnTo>
                  <a:pt x="537" y="107"/>
                </a:lnTo>
                <a:lnTo>
                  <a:pt x="544" y="90"/>
                </a:lnTo>
                <a:lnTo>
                  <a:pt x="551" y="73"/>
                </a:lnTo>
                <a:lnTo>
                  <a:pt x="562" y="107"/>
                </a:lnTo>
                <a:lnTo>
                  <a:pt x="569" y="127"/>
                </a:lnTo>
                <a:lnTo>
                  <a:pt x="576" y="124"/>
                </a:lnTo>
                <a:lnTo>
                  <a:pt x="583" y="84"/>
                </a:lnTo>
                <a:lnTo>
                  <a:pt x="590" y="104"/>
                </a:lnTo>
                <a:lnTo>
                  <a:pt x="597" y="124"/>
                </a:lnTo>
                <a:lnTo>
                  <a:pt x="608" y="97"/>
                </a:lnTo>
                <a:lnTo>
                  <a:pt x="615" y="94"/>
                </a:lnTo>
                <a:lnTo>
                  <a:pt x="622" y="94"/>
                </a:lnTo>
                <a:lnTo>
                  <a:pt x="629" y="117"/>
                </a:lnTo>
                <a:lnTo>
                  <a:pt x="636" y="124"/>
                </a:lnTo>
                <a:lnTo>
                  <a:pt x="643" y="120"/>
                </a:lnTo>
                <a:lnTo>
                  <a:pt x="654" y="100"/>
                </a:lnTo>
                <a:lnTo>
                  <a:pt x="661" y="114"/>
                </a:lnTo>
                <a:lnTo>
                  <a:pt x="668" y="124"/>
                </a:lnTo>
                <a:lnTo>
                  <a:pt x="675" y="73"/>
                </a:lnTo>
                <a:lnTo>
                  <a:pt x="682" y="107"/>
                </a:lnTo>
                <a:lnTo>
                  <a:pt x="689" y="107"/>
                </a:lnTo>
                <a:lnTo>
                  <a:pt x="697" y="80"/>
                </a:lnTo>
                <a:lnTo>
                  <a:pt x="707" y="53"/>
                </a:lnTo>
                <a:lnTo>
                  <a:pt x="714" y="94"/>
                </a:lnTo>
                <a:lnTo>
                  <a:pt x="721" y="117"/>
                </a:lnTo>
                <a:lnTo>
                  <a:pt x="729" y="120"/>
                </a:lnTo>
                <a:lnTo>
                  <a:pt x="736" y="90"/>
                </a:lnTo>
                <a:lnTo>
                  <a:pt x="743" y="120"/>
                </a:lnTo>
                <a:lnTo>
                  <a:pt x="753" y="110"/>
                </a:lnTo>
                <a:lnTo>
                  <a:pt x="760" y="90"/>
                </a:lnTo>
                <a:lnTo>
                  <a:pt x="768" y="127"/>
                </a:lnTo>
                <a:lnTo>
                  <a:pt x="775" y="124"/>
                </a:lnTo>
                <a:lnTo>
                  <a:pt x="782" y="94"/>
                </a:lnTo>
                <a:lnTo>
                  <a:pt x="789" y="134"/>
                </a:lnTo>
                <a:lnTo>
                  <a:pt x="800" y="97"/>
                </a:lnTo>
                <a:lnTo>
                  <a:pt x="807" y="100"/>
                </a:lnTo>
                <a:lnTo>
                  <a:pt x="814" y="94"/>
                </a:lnTo>
                <a:lnTo>
                  <a:pt x="821" y="117"/>
                </a:lnTo>
                <a:lnTo>
                  <a:pt x="828" y="107"/>
                </a:lnTo>
                <a:lnTo>
                  <a:pt x="835" y="100"/>
                </a:lnTo>
                <a:lnTo>
                  <a:pt x="842" y="67"/>
                </a:lnTo>
                <a:lnTo>
                  <a:pt x="853" y="97"/>
                </a:lnTo>
                <a:lnTo>
                  <a:pt x="860" y="90"/>
                </a:lnTo>
                <a:lnTo>
                  <a:pt x="867" y="100"/>
                </a:lnTo>
                <a:lnTo>
                  <a:pt x="874" y="80"/>
                </a:lnTo>
                <a:lnTo>
                  <a:pt x="881" y="97"/>
                </a:lnTo>
                <a:lnTo>
                  <a:pt x="888" y="114"/>
                </a:lnTo>
                <a:lnTo>
                  <a:pt x="899" y="104"/>
                </a:lnTo>
                <a:lnTo>
                  <a:pt x="906" y="94"/>
                </a:lnTo>
                <a:lnTo>
                  <a:pt x="913" y="100"/>
                </a:lnTo>
                <a:lnTo>
                  <a:pt x="920" y="90"/>
                </a:lnTo>
                <a:lnTo>
                  <a:pt x="927" y="94"/>
                </a:lnTo>
                <a:lnTo>
                  <a:pt x="935" y="87"/>
                </a:lnTo>
                <a:lnTo>
                  <a:pt x="942" y="100"/>
                </a:lnTo>
                <a:lnTo>
                  <a:pt x="952" y="90"/>
                </a:lnTo>
                <a:lnTo>
                  <a:pt x="959" y="80"/>
                </a:lnTo>
                <a:lnTo>
                  <a:pt x="967" y="90"/>
                </a:lnTo>
                <a:lnTo>
                  <a:pt x="974" y="117"/>
                </a:ln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40" name="Freeform 104"/>
          <p:cNvSpPr>
            <a:spLocks noChangeAspect="1"/>
          </p:cNvSpPr>
          <p:nvPr/>
        </p:nvSpPr>
        <p:spPr bwMode="auto">
          <a:xfrm>
            <a:off x="3652838" y="2592388"/>
            <a:ext cx="1314450" cy="396875"/>
          </a:xfrm>
          <a:custGeom>
            <a:avLst/>
            <a:gdLst>
              <a:gd name="T0" fmla="*/ 2147483647 w 974"/>
              <a:gd name="T1" fmla="*/ 2147483647 h 295"/>
              <a:gd name="T2" fmla="*/ 2147483647 w 974"/>
              <a:gd name="T3" fmla="*/ 2147483647 h 295"/>
              <a:gd name="T4" fmla="*/ 2147483647 w 974"/>
              <a:gd name="T5" fmla="*/ 2147483647 h 295"/>
              <a:gd name="T6" fmla="*/ 2147483647 w 974"/>
              <a:gd name="T7" fmla="*/ 2147483647 h 295"/>
              <a:gd name="T8" fmla="*/ 2147483647 w 974"/>
              <a:gd name="T9" fmla="*/ 2147483647 h 295"/>
              <a:gd name="T10" fmla="*/ 2147483647 w 974"/>
              <a:gd name="T11" fmla="*/ 2147483647 h 295"/>
              <a:gd name="T12" fmla="*/ 2147483647 w 974"/>
              <a:gd name="T13" fmla="*/ 2147483647 h 295"/>
              <a:gd name="T14" fmla="*/ 2147483647 w 974"/>
              <a:gd name="T15" fmla="*/ 2147483647 h 295"/>
              <a:gd name="T16" fmla="*/ 2147483647 w 974"/>
              <a:gd name="T17" fmla="*/ 2147483647 h 295"/>
              <a:gd name="T18" fmla="*/ 2147483647 w 974"/>
              <a:gd name="T19" fmla="*/ 2147483647 h 295"/>
              <a:gd name="T20" fmla="*/ 2147483647 w 974"/>
              <a:gd name="T21" fmla="*/ 2147483647 h 295"/>
              <a:gd name="T22" fmla="*/ 2147483647 w 974"/>
              <a:gd name="T23" fmla="*/ 2147483647 h 295"/>
              <a:gd name="T24" fmla="*/ 2147483647 w 974"/>
              <a:gd name="T25" fmla="*/ 2147483647 h 295"/>
              <a:gd name="T26" fmla="*/ 2147483647 w 974"/>
              <a:gd name="T27" fmla="*/ 2147483647 h 295"/>
              <a:gd name="T28" fmla="*/ 2147483647 w 974"/>
              <a:gd name="T29" fmla="*/ 2147483647 h 295"/>
              <a:gd name="T30" fmla="*/ 2147483647 w 974"/>
              <a:gd name="T31" fmla="*/ 2147483647 h 295"/>
              <a:gd name="T32" fmla="*/ 2147483647 w 974"/>
              <a:gd name="T33" fmla="*/ 2147483647 h 295"/>
              <a:gd name="T34" fmla="*/ 2147483647 w 974"/>
              <a:gd name="T35" fmla="*/ 2147483647 h 295"/>
              <a:gd name="T36" fmla="*/ 2147483647 w 974"/>
              <a:gd name="T37" fmla="*/ 2147483647 h 295"/>
              <a:gd name="T38" fmla="*/ 2147483647 w 974"/>
              <a:gd name="T39" fmla="*/ 2147483647 h 295"/>
              <a:gd name="T40" fmla="*/ 2147483647 w 974"/>
              <a:gd name="T41" fmla="*/ 2147483647 h 295"/>
              <a:gd name="T42" fmla="*/ 2147483647 w 974"/>
              <a:gd name="T43" fmla="*/ 2147483647 h 295"/>
              <a:gd name="T44" fmla="*/ 2147483647 w 974"/>
              <a:gd name="T45" fmla="*/ 2147483647 h 295"/>
              <a:gd name="T46" fmla="*/ 2147483647 w 974"/>
              <a:gd name="T47" fmla="*/ 2147483647 h 295"/>
              <a:gd name="T48" fmla="*/ 2147483647 w 974"/>
              <a:gd name="T49" fmla="*/ 2147483647 h 295"/>
              <a:gd name="T50" fmla="*/ 2147483647 w 974"/>
              <a:gd name="T51" fmla="*/ 2147483647 h 295"/>
              <a:gd name="T52" fmla="*/ 2147483647 w 974"/>
              <a:gd name="T53" fmla="*/ 2147483647 h 295"/>
              <a:gd name="T54" fmla="*/ 2147483647 w 974"/>
              <a:gd name="T55" fmla="*/ 2147483647 h 295"/>
              <a:gd name="T56" fmla="*/ 2147483647 w 974"/>
              <a:gd name="T57" fmla="*/ 2147483647 h 295"/>
              <a:gd name="T58" fmla="*/ 2147483647 w 974"/>
              <a:gd name="T59" fmla="*/ 2147483647 h 295"/>
              <a:gd name="T60" fmla="*/ 2147483647 w 974"/>
              <a:gd name="T61" fmla="*/ 2147483647 h 295"/>
              <a:gd name="T62" fmla="*/ 2147483647 w 974"/>
              <a:gd name="T63" fmla="*/ 2147483647 h 295"/>
              <a:gd name="T64" fmla="*/ 2147483647 w 974"/>
              <a:gd name="T65" fmla="*/ 2147483647 h 295"/>
              <a:gd name="T66" fmla="*/ 2147483647 w 974"/>
              <a:gd name="T67" fmla="*/ 2147483647 h 295"/>
              <a:gd name="T68" fmla="*/ 2147483647 w 974"/>
              <a:gd name="T69" fmla="*/ 2147483647 h 295"/>
              <a:gd name="T70" fmla="*/ 2147483647 w 974"/>
              <a:gd name="T71" fmla="*/ 2147483647 h 295"/>
              <a:gd name="T72" fmla="*/ 2147483647 w 974"/>
              <a:gd name="T73" fmla="*/ 2147483647 h 295"/>
              <a:gd name="T74" fmla="*/ 2147483647 w 974"/>
              <a:gd name="T75" fmla="*/ 2147483647 h 295"/>
              <a:gd name="T76" fmla="*/ 2147483647 w 974"/>
              <a:gd name="T77" fmla="*/ 2147483647 h 295"/>
              <a:gd name="T78" fmla="*/ 2147483647 w 974"/>
              <a:gd name="T79" fmla="*/ 2147483647 h 295"/>
              <a:gd name="T80" fmla="*/ 2147483647 w 974"/>
              <a:gd name="T81" fmla="*/ 2147483647 h 295"/>
              <a:gd name="T82" fmla="*/ 2147483647 w 974"/>
              <a:gd name="T83" fmla="*/ 2147483647 h 29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4"/>
              <a:gd name="T127" fmla="*/ 0 h 295"/>
              <a:gd name="T128" fmla="*/ 974 w 974"/>
              <a:gd name="T129" fmla="*/ 295 h 29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4" h="295">
                <a:moveTo>
                  <a:pt x="0" y="208"/>
                </a:moveTo>
                <a:lnTo>
                  <a:pt x="7" y="201"/>
                </a:lnTo>
                <a:lnTo>
                  <a:pt x="14" y="201"/>
                </a:lnTo>
                <a:lnTo>
                  <a:pt x="25" y="184"/>
                </a:lnTo>
                <a:lnTo>
                  <a:pt x="32" y="228"/>
                </a:lnTo>
                <a:lnTo>
                  <a:pt x="39" y="188"/>
                </a:lnTo>
                <a:lnTo>
                  <a:pt x="46" y="221"/>
                </a:lnTo>
                <a:lnTo>
                  <a:pt x="54" y="214"/>
                </a:lnTo>
                <a:lnTo>
                  <a:pt x="61" y="188"/>
                </a:lnTo>
                <a:lnTo>
                  <a:pt x="71" y="224"/>
                </a:lnTo>
                <a:lnTo>
                  <a:pt x="78" y="228"/>
                </a:lnTo>
                <a:lnTo>
                  <a:pt x="86" y="191"/>
                </a:lnTo>
                <a:lnTo>
                  <a:pt x="93" y="221"/>
                </a:lnTo>
                <a:lnTo>
                  <a:pt x="100" y="258"/>
                </a:lnTo>
                <a:lnTo>
                  <a:pt x="107" y="245"/>
                </a:lnTo>
                <a:lnTo>
                  <a:pt x="118" y="174"/>
                </a:lnTo>
                <a:lnTo>
                  <a:pt x="125" y="181"/>
                </a:lnTo>
                <a:lnTo>
                  <a:pt x="132" y="184"/>
                </a:lnTo>
                <a:lnTo>
                  <a:pt x="139" y="181"/>
                </a:lnTo>
                <a:lnTo>
                  <a:pt x="146" y="198"/>
                </a:lnTo>
                <a:lnTo>
                  <a:pt x="153" y="265"/>
                </a:lnTo>
                <a:lnTo>
                  <a:pt x="160" y="241"/>
                </a:lnTo>
                <a:lnTo>
                  <a:pt x="171" y="221"/>
                </a:lnTo>
                <a:lnTo>
                  <a:pt x="178" y="177"/>
                </a:lnTo>
                <a:lnTo>
                  <a:pt x="185" y="161"/>
                </a:lnTo>
                <a:lnTo>
                  <a:pt x="192" y="224"/>
                </a:lnTo>
                <a:lnTo>
                  <a:pt x="199" y="198"/>
                </a:lnTo>
                <a:lnTo>
                  <a:pt x="206" y="221"/>
                </a:lnTo>
                <a:lnTo>
                  <a:pt x="217" y="198"/>
                </a:lnTo>
                <a:lnTo>
                  <a:pt x="224" y="208"/>
                </a:lnTo>
                <a:lnTo>
                  <a:pt x="231" y="295"/>
                </a:lnTo>
                <a:lnTo>
                  <a:pt x="238" y="218"/>
                </a:lnTo>
                <a:lnTo>
                  <a:pt x="245" y="161"/>
                </a:lnTo>
                <a:lnTo>
                  <a:pt x="253" y="191"/>
                </a:lnTo>
                <a:lnTo>
                  <a:pt x="263" y="161"/>
                </a:lnTo>
                <a:lnTo>
                  <a:pt x="270" y="188"/>
                </a:lnTo>
                <a:lnTo>
                  <a:pt x="277" y="131"/>
                </a:lnTo>
                <a:lnTo>
                  <a:pt x="284" y="171"/>
                </a:lnTo>
                <a:lnTo>
                  <a:pt x="292" y="211"/>
                </a:lnTo>
                <a:lnTo>
                  <a:pt x="299" y="204"/>
                </a:lnTo>
                <a:lnTo>
                  <a:pt x="306" y="134"/>
                </a:lnTo>
                <a:lnTo>
                  <a:pt x="316" y="177"/>
                </a:lnTo>
                <a:lnTo>
                  <a:pt x="324" y="157"/>
                </a:lnTo>
                <a:lnTo>
                  <a:pt x="331" y="134"/>
                </a:lnTo>
                <a:lnTo>
                  <a:pt x="338" y="171"/>
                </a:lnTo>
                <a:lnTo>
                  <a:pt x="345" y="94"/>
                </a:lnTo>
                <a:lnTo>
                  <a:pt x="352" y="154"/>
                </a:lnTo>
                <a:lnTo>
                  <a:pt x="363" y="131"/>
                </a:lnTo>
                <a:lnTo>
                  <a:pt x="370" y="114"/>
                </a:lnTo>
                <a:lnTo>
                  <a:pt x="377" y="134"/>
                </a:lnTo>
                <a:lnTo>
                  <a:pt x="384" y="114"/>
                </a:lnTo>
                <a:lnTo>
                  <a:pt x="391" y="124"/>
                </a:lnTo>
                <a:lnTo>
                  <a:pt x="398" y="87"/>
                </a:lnTo>
                <a:lnTo>
                  <a:pt x="405" y="97"/>
                </a:lnTo>
                <a:lnTo>
                  <a:pt x="416" y="147"/>
                </a:lnTo>
                <a:lnTo>
                  <a:pt x="423" y="70"/>
                </a:lnTo>
                <a:lnTo>
                  <a:pt x="430" y="107"/>
                </a:lnTo>
                <a:lnTo>
                  <a:pt x="437" y="137"/>
                </a:lnTo>
                <a:lnTo>
                  <a:pt x="444" y="90"/>
                </a:lnTo>
                <a:lnTo>
                  <a:pt x="451" y="87"/>
                </a:lnTo>
                <a:lnTo>
                  <a:pt x="462" y="114"/>
                </a:lnTo>
                <a:lnTo>
                  <a:pt x="469" y="127"/>
                </a:lnTo>
                <a:lnTo>
                  <a:pt x="476" y="94"/>
                </a:lnTo>
                <a:lnTo>
                  <a:pt x="483" y="120"/>
                </a:lnTo>
                <a:lnTo>
                  <a:pt x="491" y="37"/>
                </a:lnTo>
                <a:lnTo>
                  <a:pt x="498" y="104"/>
                </a:lnTo>
                <a:lnTo>
                  <a:pt x="508" y="90"/>
                </a:lnTo>
                <a:lnTo>
                  <a:pt x="515" y="104"/>
                </a:lnTo>
                <a:lnTo>
                  <a:pt x="522" y="94"/>
                </a:lnTo>
                <a:lnTo>
                  <a:pt x="530" y="26"/>
                </a:lnTo>
                <a:lnTo>
                  <a:pt x="537" y="77"/>
                </a:lnTo>
                <a:lnTo>
                  <a:pt x="544" y="30"/>
                </a:lnTo>
                <a:lnTo>
                  <a:pt x="551" y="0"/>
                </a:lnTo>
                <a:lnTo>
                  <a:pt x="562" y="30"/>
                </a:lnTo>
                <a:lnTo>
                  <a:pt x="569" y="60"/>
                </a:lnTo>
                <a:lnTo>
                  <a:pt x="576" y="43"/>
                </a:lnTo>
                <a:lnTo>
                  <a:pt x="583" y="63"/>
                </a:lnTo>
                <a:lnTo>
                  <a:pt x="590" y="144"/>
                </a:lnTo>
                <a:lnTo>
                  <a:pt x="597" y="218"/>
                </a:lnTo>
                <a:lnTo>
                  <a:pt x="608" y="194"/>
                </a:lnTo>
                <a:lnTo>
                  <a:pt x="615" y="271"/>
                </a:lnTo>
                <a:lnTo>
                  <a:pt x="622" y="198"/>
                </a:lnTo>
                <a:lnTo>
                  <a:pt x="629" y="204"/>
                </a:lnTo>
                <a:lnTo>
                  <a:pt x="636" y="214"/>
                </a:lnTo>
                <a:lnTo>
                  <a:pt x="643" y="194"/>
                </a:lnTo>
                <a:lnTo>
                  <a:pt x="654" y="201"/>
                </a:lnTo>
                <a:lnTo>
                  <a:pt x="661" y="228"/>
                </a:lnTo>
                <a:lnTo>
                  <a:pt x="668" y="224"/>
                </a:lnTo>
                <a:lnTo>
                  <a:pt x="675" y="204"/>
                </a:lnTo>
                <a:lnTo>
                  <a:pt x="682" y="224"/>
                </a:lnTo>
                <a:lnTo>
                  <a:pt x="689" y="218"/>
                </a:lnTo>
                <a:lnTo>
                  <a:pt x="697" y="218"/>
                </a:lnTo>
                <a:lnTo>
                  <a:pt x="707" y="221"/>
                </a:lnTo>
                <a:lnTo>
                  <a:pt x="714" y="255"/>
                </a:lnTo>
                <a:lnTo>
                  <a:pt x="721" y="245"/>
                </a:lnTo>
                <a:lnTo>
                  <a:pt x="729" y="224"/>
                </a:lnTo>
                <a:lnTo>
                  <a:pt x="736" y="167"/>
                </a:lnTo>
                <a:lnTo>
                  <a:pt x="743" y="198"/>
                </a:lnTo>
                <a:lnTo>
                  <a:pt x="753" y="204"/>
                </a:lnTo>
                <a:lnTo>
                  <a:pt x="760" y="164"/>
                </a:lnTo>
                <a:lnTo>
                  <a:pt x="768" y="194"/>
                </a:lnTo>
                <a:lnTo>
                  <a:pt x="775" y="191"/>
                </a:lnTo>
                <a:lnTo>
                  <a:pt x="782" y="221"/>
                </a:lnTo>
                <a:lnTo>
                  <a:pt x="789" y="188"/>
                </a:lnTo>
                <a:lnTo>
                  <a:pt x="800" y="231"/>
                </a:lnTo>
                <a:lnTo>
                  <a:pt x="807" y="191"/>
                </a:lnTo>
                <a:lnTo>
                  <a:pt x="814" y="238"/>
                </a:lnTo>
                <a:lnTo>
                  <a:pt x="821" y="177"/>
                </a:lnTo>
                <a:lnTo>
                  <a:pt x="828" y="238"/>
                </a:lnTo>
                <a:lnTo>
                  <a:pt x="835" y="235"/>
                </a:lnTo>
                <a:lnTo>
                  <a:pt x="842" y="218"/>
                </a:lnTo>
                <a:lnTo>
                  <a:pt x="853" y="198"/>
                </a:lnTo>
                <a:lnTo>
                  <a:pt x="860" y="191"/>
                </a:lnTo>
                <a:lnTo>
                  <a:pt x="867" y="228"/>
                </a:lnTo>
                <a:lnTo>
                  <a:pt x="874" y="181"/>
                </a:lnTo>
                <a:lnTo>
                  <a:pt x="881" y="198"/>
                </a:lnTo>
                <a:lnTo>
                  <a:pt x="888" y="151"/>
                </a:lnTo>
                <a:lnTo>
                  <a:pt x="899" y="241"/>
                </a:lnTo>
                <a:lnTo>
                  <a:pt x="906" y="231"/>
                </a:lnTo>
                <a:lnTo>
                  <a:pt x="913" y="235"/>
                </a:lnTo>
                <a:lnTo>
                  <a:pt x="920" y="204"/>
                </a:lnTo>
                <a:lnTo>
                  <a:pt x="927" y="177"/>
                </a:lnTo>
                <a:lnTo>
                  <a:pt x="935" y="137"/>
                </a:lnTo>
                <a:lnTo>
                  <a:pt x="942" y="198"/>
                </a:lnTo>
                <a:lnTo>
                  <a:pt x="952" y="204"/>
                </a:lnTo>
                <a:lnTo>
                  <a:pt x="959" y="235"/>
                </a:lnTo>
                <a:lnTo>
                  <a:pt x="967" y="198"/>
                </a:lnTo>
                <a:lnTo>
                  <a:pt x="974" y="214"/>
                </a:lnTo>
              </a:path>
            </a:pathLst>
          </a:cu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41" name="Freeform 105"/>
          <p:cNvSpPr>
            <a:spLocks noChangeAspect="1"/>
          </p:cNvSpPr>
          <p:nvPr/>
        </p:nvSpPr>
        <p:spPr bwMode="auto">
          <a:xfrm>
            <a:off x="3652838" y="3421063"/>
            <a:ext cx="1314450" cy="215900"/>
          </a:xfrm>
          <a:custGeom>
            <a:avLst/>
            <a:gdLst>
              <a:gd name="T0" fmla="*/ 2147483647 w 974"/>
              <a:gd name="T1" fmla="*/ 2147483647 h 161"/>
              <a:gd name="T2" fmla="*/ 2147483647 w 974"/>
              <a:gd name="T3" fmla="*/ 2147483647 h 161"/>
              <a:gd name="T4" fmla="*/ 2147483647 w 974"/>
              <a:gd name="T5" fmla="*/ 2147483647 h 161"/>
              <a:gd name="T6" fmla="*/ 2147483647 w 974"/>
              <a:gd name="T7" fmla="*/ 2147483647 h 161"/>
              <a:gd name="T8" fmla="*/ 2147483647 w 974"/>
              <a:gd name="T9" fmla="*/ 2147483647 h 161"/>
              <a:gd name="T10" fmla="*/ 2147483647 w 974"/>
              <a:gd name="T11" fmla="*/ 2147483647 h 161"/>
              <a:gd name="T12" fmla="*/ 2147483647 w 974"/>
              <a:gd name="T13" fmla="*/ 2147483647 h 161"/>
              <a:gd name="T14" fmla="*/ 2147483647 w 974"/>
              <a:gd name="T15" fmla="*/ 2147483647 h 161"/>
              <a:gd name="T16" fmla="*/ 2147483647 w 974"/>
              <a:gd name="T17" fmla="*/ 2147483647 h 161"/>
              <a:gd name="T18" fmla="*/ 2147483647 w 974"/>
              <a:gd name="T19" fmla="*/ 2147483647 h 161"/>
              <a:gd name="T20" fmla="*/ 2147483647 w 974"/>
              <a:gd name="T21" fmla="*/ 2147483647 h 161"/>
              <a:gd name="T22" fmla="*/ 2147483647 w 974"/>
              <a:gd name="T23" fmla="*/ 2147483647 h 161"/>
              <a:gd name="T24" fmla="*/ 2147483647 w 974"/>
              <a:gd name="T25" fmla="*/ 2147483647 h 161"/>
              <a:gd name="T26" fmla="*/ 2147483647 w 974"/>
              <a:gd name="T27" fmla="*/ 2147483647 h 161"/>
              <a:gd name="T28" fmla="*/ 2147483647 w 974"/>
              <a:gd name="T29" fmla="*/ 2147483647 h 161"/>
              <a:gd name="T30" fmla="*/ 2147483647 w 974"/>
              <a:gd name="T31" fmla="*/ 2147483647 h 161"/>
              <a:gd name="T32" fmla="*/ 2147483647 w 974"/>
              <a:gd name="T33" fmla="*/ 2147483647 h 161"/>
              <a:gd name="T34" fmla="*/ 2147483647 w 974"/>
              <a:gd name="T35" fmla="*/ 2147483647 h 161"/>
              <a:gd name="T36" fmla="*/ 2147483647 w 974"/>
              <a:gd name="T37" fmla="*/ 2147483647 h 161"/>
              <a:gd name="T38" fmla="*/ 2147483647 w 974"/>
              <a:gd name="T39" fmla="*/ 2147483647 h 161"/>
              <a:gd name="T40" fmla="*/ 2147483647 w 974"/>
              <a:gd name="T41" fmla="*/ 2147483647 h 161"/>
              <a:gd name="T42" fmla="*/ 2147483647 w 974"/>
              <a:gd name="T43" fmla="*/ 2147483647 h 161"/>
              <a:gd name="T44" fmla="*/ 2147483647 w 974"/>
              <a:gd name="T45" fmla="*/ 2147483647 h 161"/>
              <a:gd name="T46" fmla="*/ 2147483647 w 974"/>
              <a:gd name="T47" fmla="*/ 2147483647 h 161"/>
              <a:gd name="T48" fmla="*/ 2147483647 w 974"/>
              <a:gd name="T49" fmla="*/ 2147483647 h 161"/>
              <a:gd name="T50" fmla="*/ 2147483647 w 974"/>
              <a:gd name="T51" fmla="*/ 2147483647 h 161"/>
              <a:gd name="T52" fmla="*/ 2147483647 w 974"/>
              <a:gd name="T53" fmla="*/ 2147483647 h 161"/>
              <a:gd name="T54" fmla="*/ 2147483647 w 974"/>
              <a:gd name="T55" fmla="*/ 2147483647 h 161"/>
              <a:gd name="T56" fmla="*/ 2147483647 w 974"/>
              <a:gd name="T57" fmla="*/ 2147483647 h 161"/>
              <a:gd name="T58" fmla="*/ 2147483647 w 974"/>
              <a:gd name="T59" fmla="*/ 2147483647 h 161"/>
              <a:gd name="T60" fmla="*/ 2147483647 w 974"/>
              <a:gd name="T61" fmla="*/ 2147483647 h 161"/>
              <a:gd name="T62" fmla="*/ 2147483647 w 974"/>
              <a:gd name="T63" fmla="*/ 2147483647 h 161"/>
              <a:gd name="T64" fmla="*/ 2147483647 w 974"/>
              <a:gd name="T65" fmla="*/ 2147483647 h 161"/>
              <a:gd name="T66" fmla="*/ 2147483647 w 974"/>
              <a:gd name="T67" fmla="*/ 2147483647 h 161"/>
              <a:gd name="T68" fmla="*/ 2147483647 w 974"/>
              <a:gd name="T69" fmla="*/ 2147483647 h 161"/>
              <a:gd name="T70" fmla="*/ 2147483647 w 974"/>
              <a:gd name="T71" fmla="*/ 2147483647 h 161"/>
              <a:gd name="T72" fmla="*/ 2147483647 w 974"/>
              <a:gd name="T73" fmla="*/ 2147483647 h 161"/>
              <a:gd name="T74" fmla="*/ 2147483647 w 974"/>
              <a:gd name="T75" fmla="*/ 2147483647 h 161"/>
              <a:gd name="T76" fmla="*/ 2147483647 w 974"/>
              <a:gd name="T77" fmla="*/ 2147483647 h 161"/>
              <a:gd name="T78" fmla="*/ 2147483647 w 974"/>
              <a:gd name="T79" fmla="*/ 2147483647 h 161"/>
              <a:gd name="T80" fmla="*/ 2147483647 w 974"/>
              <a:gd name="T81" fmla="*/ 2147483647 h 161"/>
              <a:gd name="T82" fmla="*/ 2147483647 w 974"/>
              <a:gd name="T83" fmla="*/ 2147483647 h 16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4"/>
              <a:gd name="T127" fmla="*/ 0 h 161"/>
              <a:gd name="T128" fmla="*/ 974 w 974"/>
              <a:gd name="T129" fmla="*/ 161 h 16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4" h="161">
                <a:moveTo>
                  <a:pt x="0" y="81"/>
                </a:moveTo>
                <a:lnTo>
                  <a:pt x="7" y="104"/>
                </a:lnTo>
                <a:lnTo>
                  <a:pt x="14" y="101"/>
                </a:lnTo>
                <a:lnTo>
                  <a:pt x="25" y="88"/>
                </a:lnTo>
                <a:lnTo>
                  <a:pt x="32" y="94"/>
                </a:lnTo>
                <a:lnTo>
                  <a:pt x="39" y="121"/>
                </a:lnTo>
                <a:lnTo>
                  <a:pt x="46" y="121"/>
                </a:lnTo>
                <a:lnTo>
                  <a:pt x="54" y="94"/>
                </a:lnTo>
                <a:lnTo>
                  <a:pt x="61" y="115"/>
                </a:lnTo>
                <a:lnTo>
                  <a:pt x="71" y="125"/>
                </a:lnTo>
                <a:lnTo>
                  <a:pt x="78" y="108"/>
                </a:lnTo>
                <a:lnTo>
                  <a:pt x="86" y="108"/>
                </a:lnTo>
                <a:lnTo>
                  <a:pt x="93" y="118"/>
                </a:lnTo>
                <a:lnTo>
                  <a:pt x="100" y="118"/>
                </a:lnTo>
                <a:lnTo>
                  <a:pt x="107" y="101"/>
                </a:lnTo>
                <a:lnTo>
                  <a:pt x="118" y="128"/>
                </a:lnTo>
                <a:lnTo>
                  <a:pt x="125" y="88"/>
                </a:lnTo>
                <a:lnTo>
                  <a:pt x="132" y="98"/>
                </a:lnTo>
                <a:lnTo>
                  <a:pt x="139" y="108"/>
                </a:lnTo>
                <a:lnTo>
                  <a:pt x="146" y="104"/>
                </a:lnTo>
                <a:lnTo>
                  <a:pt x="153" y="118"/>
                </a:lnTo>
                <a:lnTo>
                  <a:pt x="160" y="121"/>
                </a:lnTo>
                <a:lnTo>
                  <a:pt x="171" y="101"/>
                </a:lnTo>
                <a:lnTo>
                  <a:pt x="178" y="94"/>
                </a:lnTo>
                <a:lnTo>
                  <a:pt x="185" y="91"/>
                </a:lnTo>
                <a:lnTo>
                  <a:pt x="192" y="108"/>
                </a:lnTo>
                <a:lnTo>
                  <a:pt x="199" y="101"/>
                </a:lnTo>
                <a:lnTo>
                  <a:pt x="206" y="81"/>
                </a:lnTo>
                <a:lnTo>
                  <a:pt x="217" y="78"/>
                </a:lnTo>
                <a:lnTo>
                  <a:pt x="224" y="115"/>
                </a:lnTo>
                <a:lnTo>
                  <a:pt x="231" y="0"/>
                </a:lnTo>
                <a:lnTo>
                  <a:pt x="238" y="34"/>
                </a:lnTo>
                <a:lnTo>
                  <a:pt x="245" y="41"/>
                </a:lnTo>
                <a:lnTo>
                  <a:pt x="253" y="27"/>
                </a:lnTo>
                <a:lnTo>
                  <a:pt x="263" y="34"/>
                </a:lnTo>
                <a:lnTo>
                  <a:pt x="270" y="21"/>
                </a:lnTo>
                <a:lnTo>
                  <a:pt x="277" y="27"/>
                </a:lnTo>
                <a:lnTo>
                  <a:pt x="284" y="57"/>
                </a:lnTo>
                <a:lnTo>
                  <a:pt x="292" y="81"/>
                </a:lnTo>
                <a:lnTo>
                  <a:pt x="299" y="34"/>
                </a:lnTo>
                <a:lnTo>
                  <a:pt x="306" y="54"/>
                </a:lnTo>
                <a:lnTo>
                  <a:pt x="316" y="31"/>
                </a:lnTo>
                <a:lnTo>
                  <a:pt x="324" y="24"/>
                </a:lnTo>
                <a:lnTo>
                  <a:pt x="331" y="57"/>
                </a:lnTo>
                <a:lnTo>
                  <a:pt x="338" y="34"/>
                </a:lnTo>
                <a:lnTo>
                  <a:pt x="345" y="47"/>
                </a:lnTo>
                <a:lnTo>
                  <a:pt x="352" y="57"/>
                </a:lnTo>
                <a:lnTo>
                  <a:pt x="363" y="31"/>
                </a:lnTo>
                <a:lnTo>
                  <a:pt x="370" y="57"/>
                </a:lnTo>
                <a:lnTo>
                  <a:pt x="377" y="37"/>
                </a:lnTo>
                <a:lnTo>
                  <a:pt x="384" y="34"/>
                </a:lnTo>
                <a:lnTo>
                  <a:pt x="391" y="84"/>
                </a:lnTo>
                <a:lnTo>
                  <a:pt x="398" y="17"/>
                </a:lnTo>
                <a:lnTo>
                  <a:pt x="405" y="41"/>
                </a:lnTo>
                <a:lnTo>
                  <a:pt x="416" y="44"/>
                </a:lnTo>
                <a:lnTo>
                  <a:pt x="423" y="71"/>
                </a:lnTo>
                <a:lnTo>
                  <a:pt x="430" y="64"/>
                </a:lnTo>
                <a:lnTo>
                  <a:pt x="437" y="81"/>
                </a:lnTo>
                <a:lnTo>
                  <a:pt x="444" y="81"/>
                </a:lnTo>
                <a:lnTo>
                  <a:pt x="451" y="78"/>
                </a:lnTo>
                <a:lnTo>
                  <a:pt x="462" y="57"/>
                </a:lnTo>
                <a:lnTo>
                  <a:pt x="469" y="44"/>
                </a:lnTo>
                <a:lnTo>
                  <a:pt x="476" y="51"/>
                </a:lnTo>
                <a:lnTo>
                  <a:pt x="483" y="74"/>
                </a:lnTo>
                <a:lnTo>
                  <a:pt x="491" y="98"/>
                </a:lnTo>
                <a:lnTo>
                  <a:pt x="498" y="68"/>
                </a:lnTo>
                <a:lnTo>
                  <a:pt x="508" y="84"/>
                </a:lnTo>
                <a:lnTo>
                  <a:pt x="515" y="98"/>
                </a:lnTo>
                <a:lnTo>
                  <a:pt x="522" y="71"/>
                </a:lnTo>
                <a:lnTo>
                  <a:pt x="530" y="68"/>
                </a:lnTo>
                <a:lnTo>
                  <a:pt x="537" y="68"/>
                </a:lnTo>
                <a:lnTo>
                  <a:pt x="544" y="81"/>
                </a:lnTo>
                <a:lnTo>
                  <a:pt x="551" y="84"/>
                </a:lnTo>
                <a:lnTo>
                  <a:pt x="562" y="84"/>
                </a:lnTo>
                <a:lnTo>
                  <a:pt x="569" y="84"/>
                </a:lnTo>
                <a:lnTo>
                  <a:pt x="576" y="81"/>
                </a:lnTo>
                <a:lnTo>
                  <a:pt x="583" y="64"/>
                </a:lnTo>
                <a:lnTo>
                  <a:pt x="590" y="84"/>
                </a:lnTo>
                <a:lnTo>
                  <a:pt x="597" y="78"/>
                </a:lnTo>
                <a:lnTo>
                  <a:pt x="608" y="61"/>
                </a:lnTo>
                <a:lnTo>
                  <a:pt x="615" y="94"/>
                </a:lnTo>
                <a:lnTo>
                  <a:pt x="622" y="81"/>
                </a:lnTo>
                <a:lnTo>
                  <a:pt x="629" y="88"/>
                </a:lnTo>
                <a:lnTo>
                  <a:pt x="636" y="104"/>
                </a:lnTo>
                <a:lnTo>
                  <a:pt x="643" y="128"/>
                </a:lnTo>
                <a:lnTo>
                  <a:pt x="654" y="128"/>
                </a:lnTo>
                <a:lnTo>
                  <a:pt x="661" y="101"/>
                </a:lnTo>
                <a:lnTo>
                  <a:pt x="668" y="104"/>
                </a:lnTo>
                <a:lnTo>
                  <a:pt x="675" y="104"/>
                </a:lnTo>
                <a:lnTo>
                  <a:pt x="682" y="118"/>
                </a:lnTo>
                <a:lnTo>
                  <a:pt x="689" y="98"/>
                </a:lnTo>
                <a:lnTo>
                  <a:pt x="697" y="101"/>
                </a:lnTo>
                <a:lnTo>
                  <a:pt x="707" y="115"/>
                </a:lnTo>
                <a:lnTo>
                  <a:pt x="714" y="94"/>
                </a:lnTo>
                <a:lnTo>
                  <a:pt x="721" y="128"/>
                </a:lnTo>
                <a:lnTo>
                  <a:pt x="729" y="121"/>
                </a:lnTo>
                <a:lnTo>
                  <a:pt x="736" y="111"/>
                </a:lnTo>
                <a:lnTo>
                  <a:pt x="743" y="128"/>
                </a:lnTo>
                <a:lnTo>
                  <a:pt x="753" y="94"/>
                </a:lnTo>
                <a:lnTo>
                  <a:pt x="760" y="91"/>
                </a:lnTo>
                <a:lnTo>
                  <a:pt x="768" y="111"/>
                </a:lnTo>
                <a:lnTo>
                  <a:pt x="775" y="135"/>
                </a:lnTo>
                <a:lnTo>
                  <a:pt x="782" y="108"/>
                </a:lnTo>
                <a:lnTo>
                  <a:pt x="789" y="151"/>
                </a:lnTo>
                <a:lnTo>
                  <a:pt x="800" y="125"/>
                </a:lnTo>
                <a:lnTo>
                  <a:pt x="807" y="78"/>
                </a:lnTo>
                <a:lnTo>
                  <a:pt x="814" y="115"/>
                </a:lnTo>
                <a:lnTo>
                  <a:pt x="821" y="138"/>
                </a:lnTo>
                <a:lnTo>
                  <a:pt x="828" y="111"/>
                </a:lnTo>
                <a:lnTo>
                  <a:pt x="835" y="128"/>
                </a:lnTo>
                <a:lnTo>
                  <a:pt x="842" y="111"/>
                </a:lnTo>
                <a:lnTo>
                  <a:pt x="853" y="131"/>
                </a:lnTo>
                <a:lnTo>
                  <a:pt x="860" y="111"/>
                </a:lnTo>
                <a:lnTo>
                  <a:pt x="867" y="115"/>
                </a:lnTo>
                <a:lnTo>
                  <a:pt x="874" y="128"/>
                </a:lnTo>
                <a:lnTo>
                  <a:pt x="881" y="135"/>
                </a:lnTo>
                <a:lnTo>
                  <a:pt x="888" y="128"/>
                </a:lnTo>
                <a:lnTo>
                  <a:pt x="899" y="135"/>
                </a:lnTo>
                <a:lnTo>
                  <a:pt x="906" y="135"/>
                </a:lnTo>
                <a:lnTo>
                  <a:pt x="913" y="128"/>
                </a:lnTo>
                <a:lnTo>
                  <a:pt x="920" y="148"/>
                </a:lnTo>
                <a:lnTo>
                  <a:pt x="927" y="148"/>
                </a:lnTo>
                <a:lnTo>
                  <a:pt x="935" y="138"/>
                </a:lnTo>
                <a:lnTo>
                  <a:pt x="942" y="148"/>
                </a:lnTo>
                <a:lnTo>
                  <a:pt x="952" y="158"/>
                </a:lnTo>
                <a:lnTo>
                  <a:pt x="959" y="128"/>
                </a:lnTo>
                <a:lnTo>
                  <a:pt x="967" y="145"/>
                </a:lnTo>
                <a:lnTo>
                  <a:pt x="974" y="161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42" name="Freeform 106"/>
          <p:cNvSpPr>
            <a:spLocks noChangeAspect="1"/>
          </p:cNvSpPr>
          <p:nvPr/>
        </p:nvSpPr>
        <p:spPr bwMode="auto">
          <a:xfrm>
            <a:off x="3652838" y="2981325"/>
            <a:ext cx="1314450" cy="233363"/>
          </a:xfrm>
          <a:custGeom>
            <a:avLst/>
            <a:gdLst>
              <a:gd name="T0" fmla="*/ 2147483647 w 974"/>
              <a:gd name="T1" fmla="*/ 2147483647 h 174"/>
              <a:gd name="T2" fmla="*/ 2147483647 w 974"/>
              <a:gd name="T3" fmla="*/ 2147483647 h 174"/>
              <a:gd name="T4" fmla="*/ 2147483647 w 974"/>
              <a:gd name="T5" fmla="*/ 2147483647 h 174"/>
              <a:gd name="T6" fmla="*/ 2147483647 w 974"/>
              <a:gd name="T7" fmla="*/ 2147483647 h 174"/>
              <a:gd name="T8" fmla="*/ 2147483647 w 974"/>
              <a:gd name="T9" fmla="*/ 2147483647 h 174"/>
              <a:gd name="T10" fmla="*/ 2147483647 w 974"/>
              <a:gd name="T11" fmla="*/ 2147483647 h 174"/>
              <a:gd name="T12" fmla="*/ 2147483647 w 974"/>
              <a:gd name="T13" fmla="*/ 2147483647 h 174"/>
              <a:gd name="T14" fmla="*/ 2147483647 w 974"/>
              <a:gd name="T15" fmla="*/ 2147483647 h 174"/>
              <a:gd name="T16" fmla="*/ 2147483647 w 974"/>
              <a:gd name="T17" fmla="*/ 2147483647 h 174"/>
              <a:gd name="T18" fmla="*/ 2147483647 w 974"/>
              <a:gd name="T19" fmla="*/ 2147483647 h 174"/>
              <a:gd name="T20" fmla="*/ 2147483647 w 974"/>
              <a:gd name="T21" fmla="*/ 2147483647 h 174"/>
              <a:gd name="T22" fmla="*/ 2147483647 w 974"/>
              <a:gd name="T23" fmla="*/ 2147483647 h 174"/>
              <a:gd name="T24" fmla="*/ 2147483647 w 974"/>
              <a:gd name="T25" fmla="*/ 2147483647 h 174"/>
              <a:gd name="T26" fmla="*/ 2147483647 w 974"/>
              <a:gd name="T27" fmla="*/ 2147483647 h 174"/>
              <a:gd name="T28" fmla="*/ 2147483647 w 974"/>
              <a:gd name="T29" fmla="*/ 2147483647 h 174"/>
              <a:gd name="T30" fmla="*/ 2147483647 w 974"/>
              <a:gd name="T31" fmla="*/ 2147483647 h 174"/>
              <a:gd name="T32" fmla="*/ 2147483647 w 974"/>
              <a:gd name="T33" fmla="*/ 2147483647 h 174"/>
              <a:gd name="T34" fmla="*/ 2147483647 w 974"/>
              <a:gd name="T35" fmla="*/ 2147483647 h 174"/>
              <a:gd name="T36" fmla="*/ 2147483647 w 974"/>
              <a:gd name="T37" fmla="*/ 2147483647 h 174"/>
              <a:gd name="T38" fmla="*/ 2147483647 w 974"/>
              <a:gd name="T39" fmla="*/ 2147483647 h 174"/>
              <a:gd name="T40" fmla="*/ 2147483647 w 974"/>
              <a:gd name="T41" fmla="*/ 2147483647 h 174"/>
              <a:gd name="T42" fmla="*/ 2147483647 w 974"/>
              <a:gd name="T43" fmla="*/ 2147483647 h 174"/>
              <a:gd name="T44" fmla="*/ 2147483647 w 974"/>
              <a:gd name="T45" fmla="*/ 2147483647 h 174"/>
              <a:gd name="T46" fmla="*/ 2147483647 w 974"/>
              <a:gd name="T47" fmla="*/ 2147483647 h 174"/>
              <a:gd name="T48" fmla="*/ 2147483647 w 974"/>
              <a:gd name="T49" fmla="*/ 2147483647 h 174"/>
              <a:gd name="T50" fmla="*/ 2147483647 w 974"/>
              <a:gd name="T51" fmla="*/ 2147483647 h 174"/>
              <a:gd name="T52" fmla="*/ 2147483647 w 974"/>
              <a:gd name="T53" fmla="*/ 2147483647 h 174"/>
              <a:gd name="T54" fmla="*/ 2147483647 w 974"/>
              <a:gd name="T55" fmla="*/ 2147483647 h 174"/>
              <a:gd name="T56" fmla="*/ 2147483647 w 974"/>
              <a:gd name="T57" fmla="*/ 2147483647 h 174"/>
              <a:gd name="T58" fmla="*/ 2147483647 w 974"/>
              <a:gd name="T59" fmla="*/ 2147483647 h 174"/>
              <a:gd name="T60" fmla="*/ 2147483647 w 974"/>
              <a:gd name="T61" fmla="*/ 2147483647 h 174"/>
              <a:gd name="T62" fmla="*/ 2147483647 w 974"/>
              <a:gd name="T63" fmla="*/ 2147483647 h 174"/>
              <a:gd name="T64" fmla="*/ 2147483647 w 974"/>
              <a:gd name="T65" fmla="*/ 2147483647 h 174"/>
              <a:gd name="T66" fmla="*/ 2147483647 w 974"/>
              <a:gd name="T67" fmla="*/ 2147483647 h 174"/>
              <a:gd name="T68" fmla="*/ 2147483647 w 974"/>
              <a:gd name="T69" fmla="*/ 2147483647 h 174"/>
              <a:gd name="T70" fmla="*/ 2147483647 w 974"/>
              <a:gd name="T71" fmla="*/ 2147483647 h 174"/>
              <a:gd name="T72" fmla="*/ 2147483647 w 974"/>
              <a:gd name="T73" fmla="*/ 2147483647 h 174"/>
              <a:gd name="T74" fmla="*/ 2147483647 w 974"/>
              <a:gd name="T75" fmla="*/ 2147483647 h 174"/>
              <a:gd name="T76" fmla="*/ 2147483647 w 974"/>
              <a:gd name="T77" fmla="*/ 2147483647 h 174"/>
              <a:gd name="T78" fmla="*/ 2147483647 w 974"/>
              <a:gd name="T79" fmla="*/ 2147483647 h 174"/>
              <a:gd name="T80" fmla="*/ 2147483647 w 974"/>
              <a:gd name="T81" fmla="*/ 2147483647 h 174"/>
              <a:gd name="T82" fmla="*/ 2147483647 w 974"/>
              <a:gd name="T83" fmla="*/ 2147483647 h 17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4"/>
              <a:gd name="T127" fmla="*/ 0 h 174"/>
              <a:gd name="T128" fmla="*/ 974 w 974"/>
              <a:gd name="T129" fmla="*/ 174 h 17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4" h="174">
                <a:moveTo>
                  <a:pt x="0" y="140"/>
                </a:moveTo>
                <a:lnTo>
                  <a:pt x="7" y="137"/>
                </a:lnTo>
                <a:lnTo>
                  <a:pt x="14" y="174"/>
                </a:lnTo>
                <a:lnTo>
                  <a:pt x="25" y="157"/>
                </a:lnTo>
                <a:lnTo>
                  <a:pt x="32" y="164"/>
                </a:lnTo>
                <a:lnTo>
                  <a:pt x="39" y="114"/>
                </a:lnTo>
                <a:lnTo>
                  <a:pt x="46" y="134"/>
                </a:lnTo>
                <a:lnTo>
                  <a:pt x="54" y="114"/>
                </a:lnTo>
                <a:lnTo>
                  <a:pt x="61" y="124"/>
                </a:lnTo>
                <a:lnTo>
                  <a:pt x="71" y="124"/>
                </a:lnTo>
                <a:lnTo>
                  <a:pt x="78" y="144"/>
                </a:lnTo>
                <a:lnTo>
                  <a:pt x="86" y="127"/>
                </a:lnTo>
                <a:lnTo>
                  <a:pt x="93" y="151"/>
                </a:lnTo>
                <a:lnTo>
                  <a:pt x="100" y="140"/>
                </a:lnTo>
                <a:lnTo>
                  <a:pt x="107" y="140"/>
                </a:lnTo>
                <a:lnTo>
                  <a:pt x="118" y="127"/>
                </a:lnTo>
                <a:lnTo>
                  <a:pt x="125" y="157"/>
                </a:lnTo>
                <a:lnTo>
                  <a:pt x="132" y="151"/>
                </a:lnTo>
                <a:lnTo>
                  <a:pt x="139" y="124"/>
                </a:lnTo>
                <a:lnTo>
                  <a:pt x="146" y="104"/>
                </a:lnTo>
                <a:lnTo>
                  <a:pt x="153" y="120"/>
                </a:lnTo>
                <a:lnTo>
                  <a:pt x="160" y="134"/>
                </a:lnTo>
                <a:lnTo>
                  <a:pt x="171" y="30"/>
                </a:lnTo>
                <a:lnTo>
                  <a:pt x="178" y="30"/>
                </a:lnTo>
                <a:lnTo>
                  <a:pt x="185" y="0"/>
                </a:lnTo>
                <a:lnTo>
                  <a:pt x="192" y="33"/>
                </a:lnTo>
                <a:lnTo>
                  <a:pt x="199" y="16"/>
                </a:lnTo>
                <a:lnTo>
                  <a:pt x="206" y="33"/>
                </a:lnTo>
                <a:lnTo>
                  <a:pt x="217" y="47"/>
                </a:lnTo>
                <a:lnTo>
                  <a:pt x="224" y="26"/>
                </a:lnTo>
                <a:lnTo>
                  <a:pt x="231" y="16"/>
                </a:lnTo>
                <a:lnTo>
                  <a:pt x="238" y="60"/>
                </a:lnTo>
                <a:lnTo>
                  <a:pt x="245" y="53"/>
                </a:lnTo>
                <a:lnTo>
                  <a:pt x="253" y="40"/>
                </a:lnTo>
                <a:lnTo>
                  <a:pt x="263" y="30"/>
                </a:lnTo>
                <a:lnTo>
                  <a:pt x="270" y="50"/>
                </a:lnTo>
                <a:lnTo>
                  <a:pt x="277" y="47"/>
                </a:lnTo>
                <a:lnTo>
                  <a:pt x="284" y="26"/>
                </a:lnTo>
                <a:lnTo>
                  <a:pt x="292" y="60"/>
                </a:lnTo>
                <a:lnTo>
                  <a:pt x="299" y="23"/>
                </a:lnTo>
                <a:lnTo>
                  <a:pt x="306" y="26"/>
                </a:lnTo>
                <a:lnTo>
                  <a:pt x="316" y="50"/>
                </a:lnTo>
                <a:lnTo>
                  <a:pt x="324" y="30"/>
                </a:lnTo>
                <a:lnTo>
                  <a:pt x="331" y="20"/>
                </a:lnTo>
                <a:lnTo>
                  <a:pt x="338" y="36"/>
                </a:lnTo>
                <a:lnTo>
                  <a:pt x="345" y="30"/>
                </a:lnTo>
                <a:lnTo>
                  <a:pt x="352" y="40"/>
                </a:lnTo>
                <a:lnTo>
                  <a:pt x="363" y="43"/>
                </a:lnTo>
                <a:lnTo>
                  <a:pt x="370" y="47"/>
                </a:lnTo>
                <a:lnTo>
                  <a:pt x="377" y="60"/>
                </a:lnTo>
                <a:lnTo>
                  <a:pt x="384" y="57"/>
                </a:lnTo>
                <a:lnTo>
                  <a:pt x="391" y="47"/>
                </a:lnTo>
                <a:lnTo>
                  <a:pt x="398" y="30"/>
                </a:lnTo>
                <a:lnTo>
                  <a:pt x="405" y="57"/>
                </a:lnTo>
                <a:lnTo>
                  <a:pt x="416" y="23"/>
                </a:lnTo>
                <a:lnTo>
                  <a:pt x="423" y="60"/>
                </a:lnTo>
                <a:lnTo>
                  <a:pt x="430" y="36"/>
                </a:lnTo>
                <a:lnTo>
                  <a:pt x="437" y="70"/>
                </a:lnTo>
                <a:lnTo>
                  <a:pt x="444" y="63"/>
                </a:lnTo>
                <a:lnTo>
                  <a:pt x="451" y="57"/>
                </a:lnTo>
                <a:lnTo>
                  <a:pt x="462" y="47"/>
                </a:lnTo>
                <a:lnTo>
                  <a:pt x="469" y="20"/>
                </a:lnTo>
                <a:lnTo>
                  <a:pt x="476" y="50"/>
                </a:lnTo>
                <a:lnTo>
                  <a:pt x="483" y="60"/>
                </a:lnTo>
                <a:lnTo>
                  <a:pt x="491" y="43"/>
                </a:lnTo>
                <a:lnTo>
                  <a:pt x="498" y="73"/>
                </a:lnTo>
                <a:lnTo>
                  <a:pt x="508" y="57"/>
                </a:lnTo>
                <a:lnTo>
                  <a:pt x="515" y="47"/>
                </a:lnTo>
                <a:lnTo>
                  <a:pt x="522" y="60"/>
                </a:lnTo>
                <a:lnTo>
                  <a:pt x="530" y="60"/>
                </a:lnTo>
                <a:lnTo>
                  <a:pt x="537" y="53"/>
                </a:lnTo>
                <a:lnTo>
                  <a:pt x="544" y="50"/>
                </a:lnTo>
                <a:lnTo>
                  <a:pt x="551" y="30"/>
                </a:lnTo>
                <a:lnTo>
                  <a:pt x="562" y="26"/>
                </a:lnTo>
                <a:lnTo>
                  <a:pt x="569" y="47"/>
                </a:lnTo>
                <a:lnTo>
                  <a:pt x="576" y="80"/>
                </a:lnTo>
                <a:lnTo>
                  <a:pt x="583" y="53"/>
                </a:lnTo>
                <a:lnTo>
                  <a:pt x="590" y="70"/>
                </a:lnTo>
                <a:lnTo>
                  <a:pt x="597" y="77"/>
                </a:lnTo>
                <a:lnTo>
                  <a:pt x="608" y="50"/>
                </a:lnTo>
                <a:lnTo>
                  <a:pt x="615" y="53"/>
                </a:lnTo>
                <a:lnTo>
                  <a:pt x="622" y="67"/>
                </a:lnTo>
                <a:lnTo>
                  <a:pt x="629" y="70"/>
                </a:lnTo>
                <a:lnTo>
                  <a:pt x="636" y="80"/>
                </a:lnTo>
                <a:lnTo>
                  <a:pt x="643" y="94"/>
                </a:lnTo>
                <a:lnTo>
                  <a:pt x="654" y="90"/>
                </a:lnTo>
                <a:lnTo>
                  <a:pt x="661" y="83"/>
                </a:lnTo>
                <a:lnTo>
                  <a:pt x="668" y="73"/>
                </a:lnTo>
                <a:lnTo>
                  <a:pt x="675" y="63"/>
                </a:lnTo>
                <a:lnTo>
                  <a:pt x="682" y="63"/>
                </a:lnTo>
                <a:lnTo>
                  <a:pt x="689" y="87"/>
                </a:lnTo>
                <a:lnTo>
                  <a:pt x="697" y="57"/>
                </a:lnTo>
                <a:lnTo>
                  <a:pt x="707" y="63"/>
                </a:lnTo>
                <a:lnTo>
                  <a:pt x="714" y="47"/>
                </a:lnTo>
                <a:lnTo>
                  <a:pt x="721" y="80"/>
                </a:lnTo>
                <a:lnTo>
                  <a:pt x="729" y="70"/>
                </a:lnTo>
                <a:lnTo>
                  <a:pt x="736" y="80"/>
                </a:lnTo>
                <a:lnTo>
                  <a:pt x="743" y="60"/>
                </a:lnTo>
                <a:lnTo>
                  <a:pt x="753" y="57"/>
                </a:lnTo>
                <a:lnTo>
                  <a:pt x="760" y="67"/>
                </a:lnTo>
                <a:lnTo>
                  <a:pt x="768" y="30"/>
                </a:lnTo>
                <a:lnTo>
                  <a:pt x="775" y="77"/>
                </a:lnTo>
                <a:lnTo>
                  <a:pt x="782" y="67"/>
                </a:lnTo>
                <a:lnTo>
                  <a:pt x="789" y="107"/>
                </a:lnTo>
                <a:lnTo>
                  <a:pt x="800" y="87"/>
                </a:lnTo>
                <a:lnTo>
                  <a:pt x="807" y="107"/>
                </a:lnTo>
                <a:lnTo>
                  <a:pt x="814" y="80"/>
                </a:lnTo>
                <a:lnTo>
                  <a:pt x="821" y="100"/>
                </a:lnTo>
                <a:lnTo>
                  <a:pt x="828" y="90"/>
                </a:lnTo>
                <a:lnTo>
                  <a:pt x="835" y="94"/>
                </a:lnTo>
                <a:lnTo>
                  <a:pt x="842" y="83"/>
                </a:lnTo>
                <a:lnTo>
                  <a:pt x="853" y="63"/>
                </a:lnTo>
                <a:lnTo>
                  <a:pt x="860" y="57"/>
                </a:lnTo>
                <a:lnTo>
                  <a:pt x="867" y="73"/>
                </a:lnTo>
                <a:lnTo>
                  <a:pt x="874" y="90"/>
                </a:lnTo>
                <a:lnTo>
                  <a:pt x="881" y="80"/>
                </a:lnTo>
                <a:lnTo>
                  <a:pt x="888" y="97"/>
                </a:lnTo>
                <a:lnTo>
                  <a:pt x="899" y="100"/>
                </a:lnTo>
                <a:lnTo>
                  <a:pt x="906" y="107"/>
                </a:lnTo>
                <a:lnTo>
                  <a:pt x="913" y="117"/>
                </a:lnTo>
                <a:lnTo>
                  <a:pt x="920" y="87"/>
                </a:lnTo>
                <a:lnTo>
                  <a:pt x="927" y="77"/>
                </a:lnTo>
                <a:lnTo>
                  <a:pt x="935" y="83"/>
                </a:lnTo>
                <a:lnTo>
                  <a:pt x="942" y="87"/>
                </a:lnTo>
                <a:lnTo>
                  <a:pt x="952" y="83"/>
                </a:lnTo>
                <a:lnTo>
                  <a:pt x="959" y="94"/>
                </a:lnTo>
                <a:lnTo>
                  <a:pt x="967" y="53"/>
                </a:lnTo>
                <a:lnTo>
                  <a:pt x="974" y="87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43" name="Freeform 107"/>
          <p:cNvSpPr>
            <a:spLocks noChangeAspect="1"/>
          </p:cNvSpPr>
          <p:nvPr/>
        </p:nvSpPr>
        <p:spPr bwMode="auto">
          <a:xfrm>
            <a:off x="3652838" y="2252663"/>
            <a:ext cx="1314450" cy="347662"/>
          </a:xfrm>
          <a:custGeom>
            <a:avLst/>
            <a:gdLst>
              <a:gd name="T0" fmla="*/ 2147483647 w 974"/>
              <a:gd name="T1" fmla="*/ 2147483647 h 258"/>
              <a:gd name="T2" fmla="*/ 2147483647 w 974"/>
              <a:gd name="T3" fmla="*/ 2147483647 h 258"/>
              <a:gd name="T4" fmla="*/ 2147483647 w 974"/>
              <a:gd name="T5" fmla="*/ 2147483647 h 258"/>
              <a:gd name="T6" fmla="*/ 2147483647 w 974"/>
              <a:gd name="T7" fmla="*/ 2147483647 h 258"/>
              <a:gd name="T8" fmla="*/ 2147483647 w 974"/>
              <a:gd name="T9" fmla="*/ 2147483647 h 258"/>
              <a:gd name="T10" fmla="*/ 2147483647 w 974"/>
              <a:gd name="T11" fmla="*/ 2147483647 h 258"/>
              <a:gd name="T12" fmla="*/ 2147483647 w 974"/>
              <a:gd name="T13" fmla="*/ 2147483647 h 258"/>
              <a:gd name="T14" fmla="*/ 2147483647 w 974"/>
              <a:gd name="T15" fmla="*/ 2147483647 h 258"/>
              <a:gd name="T16" fmla="*/ 2147483647 w 974"/>
              <a:gd name="T17" fmla="*/ 2147483647 h 258"/>
              <a:gd name="T18" fmla="*/ 2147483647 w 974"/>
              <a:gd name="T19" fmla="*/ 2147483647 h 258"/>
              <a:gd name="T20" fmla="*/ 2147483647 w 974"/>
              <a:gd name="T21" fmla="*/ 2147483647 h 258"/>
              <a:gd name="T22" fmla="*/ 2147483647 w 974"/>
              <a:gd name="T23" fmla="*/ 2147483647 h 258"/>
              <a:gd name="T24" fmla="*/ 2147483647 w 974"/>
              <a:gd name="T25" fmla="*/ 2147483647 h 258"/>
              <a:gd name="T26" fmla="*/ 2147483647 w 974"/>
              <a:gd name="T27" fmla="*/ 2147483647 h 258"/>
              <a:gd name="T28" fmla="*/ 2147483647 w 974"/>
              <a:gd name="T29" fmla="*/ 2147483647 h 258"/>
              <a:gd name="T30" fmla="*/ 2147483647 w 974"/>
              <a:gd name="T31" fmla="*/ 2147483647 h 258"/>
              <a:gd name="T32" fmla="*/ 2147483647 w 974"/>
              <a:gd name="T33" fmla="*/ 2147483647 h 258"/>
              <a:gd name="T34" fmla="*/ 2147483647 w 974"/>
              <a:gd name="T35" fmla="*/ 2147483647 h 258"/>
              <a:gd name="T36" fmla="*/ 2147483647 w 974"/>
              <a:gd name="T37" fmla="*/ 2147483647 h 258"/>
              <a:gd name="T38" fmla="*/ 2147483647 w 974"/>
              <a:gd name="T39" fmla="*/ 2147483647 h 258"/>
              <a:gd name="T40" fmla="*/ 2147483647 w 974"/>
              <a:gd name="T41" fmla="*/ 2147483647 h 258"/>
              <a:gd name="T42" fmla="*/ 2147483647 w 974"/>
              <a:gd name="T43" fmla="*/ 2147483647 h 258"/>
              <a:gd name="T44" fmla="*/ 2147483647 w 974"/>
              <a:gd name="T45" fmla="*/ 2147483647 h 258"/>
              <a:gd name="T46" fmla="*/ 2147483647 w 974"/>
              <a:gd name="T47" fmla="*/ 2147483647 h 258"/>
              <a:gd name="T48" fmla="*/ 2147483647 w 974"/>
              <a:gd name="T49" fmla="*/ 2147483647 h 258"/>
              <a:gd name="T50" fmla="*/ 2147483647 w 974"/>
              <a:gd name="T51" fmla="*/ 2147483647 h 258"/>
              <a:gd name="T52" fmla="*/ 2147483647 w 974"/>
              <a:gd name="T53" fmla="*/ 2147483647 h 258"/>
              <a:gd name="T54" fmla="*/ 2147483647 w 974"/>
              <a:gd name="T55" fmla="*/ 2147483647 h 258"/>
              <a:gd name="T56" fmla="*/ 2147483647 w 974"/>
              <a:gd name="T57" fmla="*/ 2147483647 h 258"/>
              <a:gd name="T58" fmla="*/ 2147483647 w 974"/>
              <a:gd name="T59" fmla="*/ 2147483647 h 258"/>
              <a:gd name="T60" fmla="*/ 2147483647 w 974"/>
              <a:gd name="T61" fmla="*/ 2147483647 h 258"/>
              <a:gd name="T62" fmla="*/ 2147483647 w 974"/>
              <a:gd name="T63" fmla="*/ 2147483647 h 258"/>
              <a:gd name="T64" fmla="*/ 2147483647 w 974"/>
              <a:gd name="T65" fmla="*/ 2147483647 h 258"/>
              <a:gd name="T66" fmla="*/ 2147483647 w 974"/>
              <a:gd name="T67" fmla="*/ 2147483647 h 258"/>
              <a:gd name="T68" fmla="*/ 2147483647 w 974"/>
              <a:gd name="T69" fmla="*/ 2147483647 h 258"/>
              <a:gd name="T70" fmla="*/ 2147483647 w 974"/>
              <a:gd name="T71" fmla="*/ 2147483647 h 258"/>
              <a:gd name="T72" fmla="*/ 2147483647 w 974"/>
              <a:gd name="T73" fmla="*/ 2147483647 h 258"/>
              <a:gd name="T74" fmla="*/ 2147483647 w 974"/>
              <a:gd name="T75" fmla="*/ 2147483647 h 258"/>
              <a:gd name="T76" fmla="*/ 2147483647 w 974"/>
              <a:gd name="T77" fmla="*/ 2147483647 h 258"/>
              <a:gd name="T78" fmla="*/ 2147483647 w 974"/>
              <a:gd name="T79" fmla="*/ 2147483647 h 258"/>
              <a:gd name="T80" fmla="*/ 2147483647 w 974"/>
              <a:gd name="T81" fmla="*/ 2147483647 h 258"/>
              <a:gd name="T82" fmla="*/ 2147483647 w 974"/>
              <a:gd name="T83" fmla="*/ 2147483647 h 25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4"/>
              <a:gd name="T127" fmla="*/ 0 h 258"/>
              <a:gd name="T128" fmla="*/ 974 w 974"/>
              <a:gd name="T129" fmla="*/ 258 h 25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4" h="258">
                <a:moveTo>
                  <a:pt x="0" y="244"/>
                </a:moveTo>
                <a:lnTo>
                  <a:pt x="7" y="211"/>
                </a:lnTo>
                <a:lnTo>
                  <a:pt x="14" y="221"/>
                </a:lnTo>
                <a:lnTo>
                  <a:pt x="25" y="208"/>
                </a:lnTo>
                <a:lnTo>
                  <a:pt x="32" y="214"/>
                </a:lnTo>
                <a:lnTo>
                  <a:pt x="39" y="228"/>
                </a:lnTo>
                <a:lnTo>
                  <a:pt x="46" y="251"/>
                </a:lnTo>
                <a:lnTo>
                  <a:pt x="54" y="218"/>
                </a:lnTo>
                <a:lnTo>
                  <a:pt x="61" y="248"/>
                </a:lnTo>
                <a:lnTo>
                  <a:pt x="71" y="208"/>
                </a:lnTo>
                <a:lnTo>
                  <a:pt x="78" y="177"/>
                </a:lnTo>
                <a:lnTo>
                  <a:pt x="86" y="137"/>
                </a:lnTo>
                <a:lnTo>
                  <a:pt x="93" y="187"/>
                </a:lnTo>
                <a:lnTo>
                  <a:pt x="100" y="191"/>
                </a:lnTo>
                <a:lnTo>
                  <a:pt x="107" y="174"/>
                </a:lnTo>
                <a:lnTo>
                  <a:pt x="118" y="191"/>
                </a:lnTo>
                <a:lnTo>
                  <a:pt x="125" y="0"/>
                </a:lnTo>
                <a:lnTo>
                  <a:pt x="132" y="43"/>
                </a:lnTo>
                <a:lnTo>
                  <a:pt x="139" y="36"/>
                </a:lnTo>
                <a:lnTo>
                  <a:pt x="146" y="60"/>
                </a:lnTo>
                <a:lnTo>
                  <a:pt x="153" y="67"/>
                </a:lnTo>
                <a:lnTo>
                  <a:pt x="160" y="63"/>
                </a:lnTo>
                <a:lnTo>
                  <a:pt x="171" y="26"/>
                </a:lnTo>
                <a:lnTo>
                  <a:pt x="178" y="50"/>
                </a:lnTo>
                <a:lnTo>
                  <a:pt x="185" y="107"/>
                </a:lnTo>
                <a:lnTo>
                  <a:pt x="192" y="6"/>
                </a:lnTo>
                <a:lnTo>
                  <a:pt x="199" y="40"/>
                </a:lnTo>
                <a:lnTo>
                  <a:pt x="206" y="104"/>
                </a:lnTo>
                <a:lnTo>
                  <a:pt x="217" y="73"/>
                </a:lnTo>
                <a:lnTo>
                  <a:pt x="224" y="60"/>
                </a:lnTo>
                <a:lnTo>
                  <a:pt x="231" y="90"/>
                </a:lnTo>
                <a:lnTo>
                  <a:pt x="238" y="73"/>
                </a:lnTo>
                <a:lnTo>
                  <a:pt x="245" y="63"/>
                </a:lnTo>
                <a:lnTo>
                  <a:pt x="253" y="46"/>
                </a:lnTo>
                <a:lnTo>
                  <a:pt x="263" y="117"/>
                </a:lnTo>
                <a:lnTo>
                  <a:pt x="270" y="110"/>
                </a:lnTo>
                <a:lnTo>
                  <a:pt x="277" y="100"/>
                </a:lnTo>
                <a:lnTo>
                  <a:pt x="284" y="80"/>
                </a:lnTo>
                <a:lnTo>
                  <a:pt x="292" y="50"/>
                </a:lnTo>
                <a:lnTo>
                  <a:pt x="299" y="36"/>
                </a:lnTo>
                <a:lnTo>
                  <a:pt x="306" y="73"/>
                </a:lnTo>
                <a:lnTo>
                  <a:pt x="316" y="73"/>
                </a:lnTo>
                <a:lnTo>
                  <a:pt x="324" y="100"/>
                </a:lnTo>
                <a:lnTo>
                  <a:pt x="331" y="104"/>
                </a:lnTo>
                <a:lnTo>
                  <a:pt x="338" y="124"/>
                </a:lnTo>
                <a:lnTo>
                  <a:pt x="345" y="90"/>
                </a:lnTo>
                <a:lnTo>
                  <a:pt x="352" y="73"/>
                </a:lnTo>
                <a:lnTo>
                  <a:pt x="363" y="73"/>
                </a:lnTo>
                <a:lnTo>
                  <a:pt x="370" y="120"/>
                </a:lnTo>
                <a:lnTo>
                  <a:pt x="377" y="107"/>
                </a:lnTo>
                <a:lnTo>
                  <a:pt x="384" y="100"/>
                </a:lnTo>
                <a:lnTo>
                  <a:pt x="391" y="134"/>
                </a:lnTo>
                <a:lnTo>
                  <a:pt x="398" y="114"/>
                </a:lnTo>
                <a:lnTo>
                  <a:pt x="405" y="114"/>
                </a:lnTo>
                <a:lnTo>
                  <a:pt x="416" y="110"/>
                </a:lnTo>
                <a:lnTo>
                  <a:pt x="423" y="147"/>
                </a:lnTo>
                <a:lnTo>
                  <a:pt x="430" y="93"/>
                </a:lnTo>
                <a:lnTo>
                  <a:pt x="437" y="107"/>
                </a:lnTo>
                <a:lnTo>
                  <a:pt x="444" y="204"/>
                </a:lnTo>
                <a:lnTo>
                  <a:pt x="451" y="171"/>
                </a:lnTo>
                <a:lnTo>
                  <a:pt x="462" y="151"/>
                </a:lnTo>
                <a:lnTo>
                  <a:pt x="469" y="201"/>
                </a:lnTo>
                <a:lnTo>
                  <a:pt x="476" y="100"/>
                </a:lnTo>
                <a:lnTo>
                  <a:pt x="483" y="140"/>
                </a:lnTo>
                <a:lnTo>
                  <a:pt x="491" y="134"/>
                </a:lnTo>
                <a:lnTo>
                  <a:pt x="498" y="184"/>
                </a:lnTo>
                <a:lnTo>
                  <a:pt x="508" y="151"/>
                </a:lnTo>
                <a:lnTo>
                  <a:pt x="515" y="110"/>
                </a:lnTo>
                <a:lnTo>
                  <a:pt x="522" y="140"/>
                </a:lnTo>
                <a:lnTo>
                  <a:pt x="530" y="140"/>
                </a:lnTo>
                <a:lnTo>
                  <a:pt x="537" y="147"/>
                </a:lnTo>
                <a:lnTo>
                  <a:pt x="544" y="171"/>
                </a:lnTo>
                <a:lnTo>
                  <a:pt x="551" y="201"/>
                </a:lnTo>
                <a:lnTo>
                  <a:pt x="562" y="114"/>
                </a:lnTo>
                <a:lnTo>
                  <a:pt x="569" y="214"/>
                </a:lnTo>
                <a:lnTo>
                  <a:pt x="576" y="164"/>
                </a:lnTo>
                <a:lnTo>
                  <a:pt x="583" y="167"/>
                </a:lnTo>
                <a:lnTo>
                  <a:pt x="590" y="124"/>
                </a:lnTo>
                <a:lnTo>
                  <a:pt x="597" y="194"/>
                </a:lnTo>
                <a:lnTo>
                  <a:pt x="608" y="144"/>
                </a:lnTo>
                <a:lnTo>
                  <a:pt x="615" y="204"/>
                </a:lnTo>
                <a:lnTo>
                  <a:pt x="622" y="184"/>
                </a:lnTo>
                <a:lnTo>
                  <a:pt x="629" y="174"/>
                </a:lnTo>
                <a:lnTo>
                  <a:pt x="636" y="224"/>
                </a:lnTo>
                <a:lnTo>
                  <a:pt x="643" y="181"/>
                </a:lnTo>
                <a:lnTo>
                  <a:pt x="654" y="151"/>
                </a:lnTo>
                <a:lnTo>
                  <a:pt x="661" y="201"/>
                </a:lnTo>
                <a:lnTo>
                  <a:pt x="668" y="130"/>
                </a:lnTo>
                <a:lnTo>
                  <a:pt x="675" y="221"/>
                </a:lnTo>
                <a:lnTo>
                  <a:pt x="682" y="124"/>
                </a:lnTo>
                <a:lnTo>
                  <a:pt x="689" y="204"/>
                </a:lnTo>
                <a:lnTo>
                  <a:pt x="697" y="197"/>
                </a:lnTo>
                <a:lnTo>
                  <a:pt x="707" y="228"/>
                </a:lnTo>
                <a:lnTo>
                  <a:pt x="714" y="258"/>
                </a:lnTo>
                <a:lnTo>
                  <a:pt x="721" y="211"/>
                </a:lnTo>
                <a:lnTo>
                  <a:pt x="729" y="187"/>
                </a:lnTo>
                <a:lnTo>
                  <a:pt x="736" y="181"/>
                </a:lnTo>
                <a:lnTo>
                  <a:pt x="743" y="251"/>
                </a:lnTo>
                <a:lnTo>
                  <a:pt x="753" y="258"/>
                </a:lnTo>
                <a:lnTo>
                  <a:pt x="760" y="214"/>
                </a:lnTo>
                <a:lnTo>
                  <a:pt x="768" y="201"/>
                </a:lnTo>
                <a:lnTo>
                  <a:pt x="775" y="137"/>
                </a:lnTo>
                <a:lnTo>
                  <a:pt x="782" y="211"/>
                </a:lnTo>
                <a:lnTo>
                  <a:pt x="789" y="197"/>
                </a:lnTo>
                <a:lnTo>
                  <a:pt x="800" y="177"/>
                </a:lnTo>
                <a:lnTo>
                  <a:pt x="807" y="218"/>
                </a:lnTo>
                <a:lnTo>
                  <a:pt x="814" y="234"/>
                </a:lnTo>
                <a:lnTo>
                  <a:pt x="821" y="248"/>
                </a:lnTo>
                <a:lnTo>
                  <a:pt x="828" y="171"/>
                </a:lnTo>
                <a:lnTo>
                  <a:pt x="835" y="191"/>
                </a:lnTo>
                <a:lnTo>
                  <a:pt x="842" y="157"/>
                </a:lnTo>
                <a:lnTo>
                  <a:pt x="853" y="218"/>
                </a:lnTo>
                <a:lnTo>
                  <a:pt x="860" y="174"/>
                </a:lnTo>
                <a:lnTo>
                  <a:pt x="867" y="147"/>
                </a:lnTo>
                <a:lnTo>
                  <a:pt x="874" y="187"/>
                </a:lnTo>
                <a:lnTo>
                  <a:pt x="881" y="204"/>
                </a:lnTo>
                <a:lnTo>
                  <a:pt x="888" y="248"/>
                </a:lnTo>
                <a:lnTo>
                  <a:pt x="899" y="167"/>
                </a:lnTo>
                <a:lnTo>
                  <a:pt x="906" y="184"/>
                </a:lnTo>
                <a:lnTo>
                  <a:pt x="913" y="224"/>
                </a:lnTo>
                <a:lnTo>
                  <a:pt x="920" y="187"/>
                </a:lnTo>
                <a:lnTo>
                  <a:pt x="927" y="144"/>
                </a:lnTo>
                <a:lnTo>
                  <a:pt x="935" y="194"/>
                </a:lnTo>
                <a:lnTo>
                  <a:pt x="942" y="197"/>
                </a:lnTo>
                <a:lnTo>
                  <a:pt x="952" y="167"/>
                </a:lnTo>
                <a:lnTo>
                  <a:pt x="959" y="204"/>
                </a:lnTo>
                <a:lnTo>
                  <a:pt x="967" y="241"/>
                </a:lnTo>
                <a:lnTo>
                  <a:pt x="974" y="218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344" name="Group 108"/>
          <p:cNvGrpSpPr>
            <a:grpSpLocks noChangeAspect="1"/>
          </p:cNvGrpSpPr>
          <p:nvPr/>
        </p:nvGrpSpPr>
        <p:grpSpPr bwMode="auto">
          <a:xfrm>
            <a:off x="752475" y="1635125"/>
            <a:ext cx="1389063" cy="3460750"/>
            <a:chOff x="2060" y="330"/>
            <a:chExt cx="1713" cy="3603"/>
          </a:xfrm>
        </p:grpSpPr>
        <p:sp>
          <p:nvSpPr>
            <p:cNvPr id="54348" name="Rectangle 109"/>
            <p:cNvSpPr>
              <a:spLocks noChangeAspect="1" noChangeArrowheads="1"/>
            </p:cNvSpPr>
            <p:nvPr/>
          </p:nvSpPr>
          <p:spPr bwMode="auto">
            <a:xfrm>
              <a:off x="2060" y="330"/>
              <a:ext cx="1713" cy="3603"/>
            </a:xfrm>
            <a:prstGeom prst="rect">
              <a:avLst/>
            </a:prstGeom>
            <a:noFill/>
            <a:ln w="22225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49" name="Freeform 110"/>
            <p:cNvSpPr>
              <a:spLocks noChangeAspect="1"/>
            </p:cNvSpPr>
            <p:nvPr/>
          </p:nvSpPr>
          <p:spPr bwMode="auto">
            <a:xfrm>
              <a:off x="2072" y="3417"/>
              <a:ext cx="1553" cy="208"/>
            </a:xfrm>
            <a:custGeom>
              <a:avLst/>
              <a:gdLst>
                <a:gd name="T0" fmla="*/ 22 w 1553"/>
                <a:gd name="T1" fmla="*/ 192 h 208"/>
                <a:gd name="T2" fmla="*/ 62 w 1553"/>
                <a:gd name="T3" fmla="*/ 160 h 208"/>
                <a:gd name="T4" fmla="*/ 96 w 1553"/>
                <a:gd name="T5" fmla="*/ 186 h 208"/>
                <a:gd name="T6" fmla="*/ 136 w 1553"/>
                <a:gd name="T7" fmla="*/ 176 h 208"/>
                <a:gd name="T8" fmla="*/ 170 w 1553"/>
                <a:gd name="T9" fmla="*/ 186 h 208"/>
                <a:gd name="T10" fmla="*/ 209 w 1553"/>
                <a:gd name="T11" fmla="*/ 197 h 208"/>
                <a:gd name="T12" fmla="*/ 243 w 1553"/>
                <a:gd name="T13" fmla="*/ 170 h 208"/>
                <a:gd name="T14" fmla="*/ 283 w 1553"/>
                <a:gd name="T15" fmla="*/ 160 h 208"/>
                <a:gd name="T16" fmla="*/ 317 w 1553"/>
                <a:gd name="T17" fmla="*/ 176 h 208"/>
                <a:gd name="T18" fmla="*/ 357 w 1553"/>
                <a:gd name="T19" fmla="*/ 48 h 208"/>
                <a:gd name="T20" fmla="*/ 391 w 1553"/>
                <a:gd name="T21" fmla="*/ 48 h 208"/>
                <a:gd name="T22" fmla="*/ 430 w 1553"/>
                <a:gd name="T23" fmla="*/ 69 h 208"/>
                <a:gd name="T24" fmla="*/ 464 w 1553"/>
                <a:gd name="T25" fmla="*/ 91 h 208"/>
                <a:gd name="T26" fmla="*/ 504 w 1553"/>
                <a:gd name="T27" fmla="*/ 59 h 208"/>
                <a:gd name="T28" fmla="*/ 538 w 1553"/>
                <a:gd name="T29" fmla="*/ 0 h 208"/>
                <a:gd name="T30" fmla="*/ 578 w 1553"/>
                <a:gd name="T31" fmla="*/ 53 h 208"/>
                <a:gd name="T32" fmla="*/ 612 w 1553"/>
                <a:gd name="T33" fmla="*/ 43 h 208"/>
                <a:gd name="T34" fmla="*/ 646 w 1553"/>
                <a:gd name="T35" fmla="*/ 69 h 208"/>
                <a:gd name="T36" fmla="*/ 686 w 1553"/>
                <a:gd name="T37" fmla="*/ 80 h 208"/>
                <a:gd name="T38" fmla="*/ 720 w 1553"/>
                <a:gd name="T39" fmla="*/ 32 h 208"/>
                <a:gd name="T40" fmla="*/ 759 w 1553"/>
                <a:gd name="T41" fmla="*/ 6 h 208"/>
                <a:gd name="T42" fmla="*/ 793 w 1553"/>
                <a:gd name="T43" fmla="*/ 85 h 208"/>
                <a:gd name="T44" fmla="*/ 833 w 1553"/>
                <a:gd name="T45" fmla="*/ 37 h 208"/>
                <a:gd name="T46" fmla="*/ 867 w 1553"/>
                <a:gd name="T47" fmla="*/ 85 h 208"/>
                <a:gd name="T48" fmla="*/ 907 w 1553"/>
                <a:gd name="T49" fmla="*/ 59 h 208"/>
                <a:gd name="T50" fmla="*/ 941 w 1553"/>
                <a:gd name="T51" fmla="*/ 64 h 208"/>
                <a:gd name="T52" fmla="*/ 980 w 1553"/>
                <a:gd name="T53" fmla="*/ 53 h 208"/>
                <a:gd name="T54" fmla="*/ 1014 w 1553"/>
                <a:gd name="T55" fmla="*/ 64 h 208"/>
                <a:gd name="T56" fmla="*/ 1054 w 1553"/>
                <a:gd name="T57" fmla="*/ 48 h 208"/>
                <a:gd name="T58" fmla="*/ 1088 w 1553"/>
                <a:gd name="T59" fmla="*/ 37 h 208"/>
                <a:gd name="T60" fmla="*/ 1128 w 1553"/>
                <a:gd name="T61" fmla="*/ 69 h 208"/>
                <a:gd name="T62" fmla="*/ 1162 w 1553"/>
                <a:gd name="T63" fmla="*/ 32 h 208"/>
                <a:gd name="T64" fmla="*/ 1202 w 1553"/>
                <a:gd name="T65" fmla="*/ 48 h 208"/>
                <a:gd name="T66" fmla="*/ 1236 w 1553"/>
                <a:gd name="T67" fmla="*/ 165 h 208"/>
                <a:gd name="T68" fmla="*/ 1275 w 1553"/>
                <a:gd name="T69" fmla="*/ 181 h 208"/>
                <a:gd name="T70" fmla="*/ 1309 w 1553"/>
                <a:gd name="T71" fmla="*/ 181 h 208"/>
                <a:gd name="T72" fmla="*/ 1343 w 1553"/>
                <a:gd name="T73" fmla="*/ 202 h 208"/>
                <a:gd name="T74" fmla="*/ 1383 w 1553"/>
                <a:gd name="T75" fmla="*/ 186 h 208"/>
                <a:gd name="T76" fmla="*/ 1417 w 1553"/>
                <a:gd name="T77" fmla="*/ 181 h 208"/>
                <a:gd name="T78" fmla="*/ 1457 w 1553"/>
                <a:gd name="T79" fmla="*/ 186 h 208"/>
                <a:gd name="T80" fmla="*/ 1491 w 1553"/>
                <a:gd name="T81" fmla="*/ 202 h 208"/>
                <a:gd name="T82" fmla="*/ 1530 w 1553"/>
                <a:gd name="T83" fmla="*/ 197 h 2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53"/>
                <a:gd name="T127" fmla="*/ 0 h 208"/>
                <a:gd name="T128" fmla="*/ 1553 w 1553"/>
                <a:gd name="T129" fmla="*/ 208 h 2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53" h="208">
                  <a:moveTo>
                    <a:pt x="0" y="170"/>
                  </a:moveTo>
                  <a:lnTo>
                    <a:pt x="11" y="202"/>
                  </a:lnTo>
                  <a:lnTo>
                    <a:pt x="22" y="192"/>
                  </a:lnTo>
                  <a:lnTo>
                    <a:pt x="39" y="176"/>
                  </a:lnTo>
                  <a:lnTo>
                    <a:pt x="51" y="181"/>
                  </a:lnTo>
                  <a:lnTo>
                    <a:pt x="62" y="160"/>
                  </a:lnTo>
                  <a:lnTo>
                    <a:pt x="73" y="192"/>
                  </a:lnTo>
                  <a:lnTo>
                    <a:pt x="85" y="165"/>
                  </a:lnTo>
                  <a:lnTo>
                    <a:pt x="96" y="186"/>
                  </a:lnTo>
                  <a:lnTo>
                    <a:pt x="113" y="197"/>
                  </a:lnTo>
                  <a:lnTo>
                    <a:pt x="124" y="144"/>
                  </a:lnTo>
                  <a:lnTo>
                    <a:pt x="136" y="176"/>
                  </a:lnTo>
                  <a:lnTo>
                    <a:pt x="147" y="181"/>
                  </a:lnTo>
                  <a:lnTo>
                    <a:pt x="158" y="192"/>
                  </a:lnTo>
                  <a:lnTo>
                    <a:pt x="170" y="186"/>
                  </a:lnTo>
                  <a:lnTo>
                    <a:pt x="187" y="154"/>
                  </a:lnTo>
                  <a:lnTo>
                    <a:pt x="198" y="192"/>
                  </a:lnTo>
                  <a:lnTo>
                    <a:pt x="209" y="197"/>
                  </a:lnTo>
                  <a:lnTo>
                    <a:pt x="221" y="186"/>
                  </a:lnTo>
                  <a:lnTo>
                    <a:pt x="232" y="208"/>
                  </a:lnTo>
                  <a:lnTo>
                    <a:pt x="243" y="170"/>
                  </a:lnTo>
                  <a:lnTo>
                    <a:pt x="255" y="192"/>
                  </a:lnTo>
                  <a:lnTo>
                    <a:pt x="272" y="128"/>
                  </a:lnTo>
                  <a:lnTo>
                    <a:pt x="283" y="160"/>
                  </a:lnTo>
                  <a:lnTo>
                    <a:pt x="294" y="197"/>
                  </a:lnTo>
                  <a:lnTo>
                    <a:pt x="306" y="133"/>
                  </a:lnTo>
                  <a:lnTo>
                    <a:pt x="317" y="176"/>
                  </a:lnTo>
                  <a:lnTo>
                    <a:pt x="328" y="192"/>
                  </a:lnTo>
                  <a:lnTo>
                    <a:pt x="345" y="192"/>
                  </a:lnTo>
                  <a:lnTo>
                    <a:pt x="357" y="48"/>
                  </a:lnTo>
                  <a:lnTo>
                    <a:pt x="368" y="53"/>
                  </a:lnTo>
                  <a:lnTo>
                    <a:pt x="379" y="32"/>
                  </a:lnTo>
                  <a:lnTo>
                    <a:pt x="391" y="48"/>
                  </a:lnTo>
                  <a:lnTo>
                    <a:pt x="402" y="48"/>
                  </a:lnTo>
                  <a:lnTo>
                    <a:pt x="419" y="75"/>
                  </a:lnTo>
                  <a:lnTo>
                    <a:pt x="430" y="69"/>
                  </a:lnTo>
                  <a:lnTo>
                    <a:pt x="442" y="59"/>
                  </a:lnTo>
                  <a:lnTo>
                    <a:pt x="453" y="16"/>
                  </a:lnTo>
                  <a:lnTo>
                    <a:pt x="464" y="91"/>
                  </a:lnTo>
                  <a:lnTo>
                    <a:pt x="476" y="75"/>
                  </a:lnTo>
                  <a:lnTo>
                    <a:pt x="487" y="59"/>
                  </a:lnTo>
                  <a:lnTo>
                    <a:pt x="504" y="59"/>
                  </a:lnTo>
                  <a:lnTo>
                    <a:pt x="515" y="59"/>
                  </a:lnTo>
                  <a:lnTo>
                    <a:pt x="527" y="80"/>
                  </a:lnTo>
                  <a:lnTo>
                    <a:pt x="538" y="0"/>
                  </a:lnTo>
                  <a:lnTo>
                    <a:pt x="550" y="32"/>
                  </a:lnTo>
                  <a:lnTo>
                    <a:pt x="561" y="91"/>
                  </a:lnTo>
                  <a:lnTo>
                    <a:pt x="578" y="53"/>
                  </a:lnTo>
                  <a:lnTo>
                    <a:pt x="589" y="16"/>
                  </a:lnTo>
                  <a:lnTo>
                    <a:pt x="601" y="43"/>
                  </a:lnTo>
                  <a:lnTo>
                    <a:pt x="612" y="43"/>
                  </a:lnTo>
                  <a:lnTo>
                    <a:pt x="623" y="37"/>
                  </a:lnTo>
                  <a:lnTo>
                    <a:pt x="635" y="53"/>
                  </a:lnTo>
                  <a:lnTo>
                    <a:pt x="646" y="69"/>
                  </a:lnTo>
                  <a:lnTo>
                    <a:pt x="663" y="37"/>
                  </a:lnTo>
                  <a:lnTo>
                    <a:pt x="674" y="0"/>
                  </a:lnTo>
                  <a:lnTo>
                    <a:pt x="686" y="80"/>
                  </a:lnTo>
                  <a:lnTo>
                    <a:pt x="697" y="43"/>
                  </a:lnTo>
                  <a:lnTo>
                    <a:pt x="708" y="37"/>
                  </a:lnTo>
                  <a:lnTo>
                    <a:pt x="720" y="32"/>
                  </a:lnTo>
                  <a:lnTo>
                    <a:pt x="737" y="48"/>
                  </a:lnTo>
                  <a:lnTo>
                    <a:pt x="748" y="37"/>
                  </a:lnTo>
                  <a:lnTo>
                    <a:pt x="759" y="6"/>
                  </a:lnTo>
                  <a:lnTo>
                    <a:pt x="771" y="48"/>
                  </a:lnTo>
                  <a:lnTo>
                    <a:pt x="782" y="80"/>
                  </a:lnTo>
                  <a:lnTo>
                    <a:pt x="793" y="85"/>
                  </a:lnTo>
                  <a:lnTo>
                    <a:pt x="810" y="69"/>
                  </a:lnTo>
                  <a:lnTo>
                    <a:pt x="822" y="37"/>
                  </a:lnTo>
                  <a:lnTo>
                    <a:pt x="833" y="37"/>
                  </a:lnTo>
                  <a:lnTo>
                    <a:pt x="844" y="37"/>
                  </a:lnTo>
                  <a:lnTo>
                    <a:pt x="856" y="59"/>
                  </a:lnTo>
                  <a:lnTo>
                    <a:pt x="867" y="85"/>
                  </a:lnTo>
                  <a:lnTo>
                    <a:pt x="878" y="32"/>
                  </a:lnTo>
                  <a:lnTo>
                    <a:pt x="895" y="48"/>
                  </a:lnTo>
                  <a:lnTo>
                    <a:pt x="907" y="59"/>
                  </a:lnTo>
                  <a:lnTo>
                    <a:pt x="918" y="32"/>
                  </a:lnTo>
                  <a:lnTo>
                    <a:pt x="929" y="37"/>
                  </a:lnTo>
                  <a:lnTo>
                    <a:pt x="941" y="64"/>
                  </a:lnTo>
                  <a:lnTo>
                    <a:pt x="952" y="37"/>
                  </a:lnTo>
                  <a:lnTo>
                    <a:pt x="969" y="48"/>
                  </a:lnTo>
                  <a:lnTo>
                    <a:pt x="980" y="53"/>
                  </a:lnTo>
                  <a:lnTo>
                    <a:pt x="992" y="96"/>
                  </a:lnTo>
                  <a:lnTo>
                    <a:pt x="1003" y="75"/>
                  </a:lnTo>
                  <a:lnTo>
                    <a:pt x="1014" y="64"/>
                  </a:lnTo>
                  <a:lnTo>
                    <a:pt x="1026" y="27"/>
                  </a:lnTo>
                  <a:lnTo>
                    <a:pt x="1043" y="48"/>
                  </a:lnTo>
                  <a:lnTo>
                    <a:pt x="1054" y="48"/>
                  </a:lnTo>
                  <a:lnTo>
                    <a:pt x="1065" y="69"/>
                  </a:lnTo>
                  <a:lnTo>
                    <a:pt x="1077" y="80"/>
                  </a:lnTo>
                  <a:lnTo>
                    <a:pt x="1088" y="37"/>
                  </a:lnTo>
                  <a:lnTo>
                    <a:pt x="1100" y="37"/>
                  </a:lnTo>
                  <a:lnTo>
                    <a:pt x="1111" y="64"/>
                  </a:lnTo>
                  <a:lnTo>
                    <a:pt x="1128" y="69"/>
                  </a:lnTo>
                  <a:lnTo>
                    <a:pt x="1139" y="69"/>
                  </a:lnTo>
                  <a:lnTo>
                    <a:pt x="1151" y="59"/>
                  </a:lnTo>
                  <a:lnTo>
                    <a:pt x="1162" y="32"/>
                  </a:lnTo>
                  <a:lnTo>
                    <a:pt x="1173" y="48"/>
                  </a:lnTo>
                  <a:lnTo>
                    <a:pt x="1185" y="80"/>
                  </a:lnTo>
                  <a:lnTo>
                    <a:pt x="1202" y="48"/>
                  </a:lnTo>
                  <a:lnTo>
                    <a:pt x="1213" y="27"/>
                  </a:lnTo>
                  <a:lnTo>
                    <a:pt x="1224" y="43"/>
                  </a:lnTo>
                  <a:lnTo>
                    <a:pt x="1236" y="165"/>
                  </a:lnTo>
                  <a:lnTo>
                    <a:pt x="1247" y="149"/>
                  </a:lnTo>
                  <a:lnTo>
                    <a:pt x="1258" y="186"/>
                  </a:lnTo>
                  <a:lnTo>
                    <a:pt x="1275" y="181"/>
                  </a:lnTo>
                  <a:lnTo>
                    <a:pt x="1287" y="181"/>
                  </a:lnTo>
                  <a:lnTo>
                    <a:pt x="1298" y="176"/>
                  </a:lnTo>
                  <a:lnTo>
                    <a:pt x="1309" y="181"/>
                  </a:lnTo>
                  <a:lnTo>
                    <a:pt x="1321" y="176"/>
                  </a:lnTo>
                  <a:lnTo>
                    <a:pt x="1332" y="149"/>
                  </a:lnTo>
                  <a:lnTo>
                    <a:pt x="1343" y="202"/>
                  </a:lnTo>
                  <a:lnTo>
                    <a:pt x="1360" y="192"/>
                  </a:lnTo>
                  <a:lnTo>
                    <a:pt x="1372" y="186"/>
                  </a:lnTo>
                  <a:lnTo>
                    <a:pt x="1383" y="186"/>
                  </a:lnTo>
                  <a:lnTo>
                    <a:pt x="1394" y="192"/>
                  </a:lnTo>
                  <a:lnTo>
                    <a:pt x="1406" y="208"/>
                  </a:lnTo>
                  <a:lnTo>
                    <a:pt x="1417" y="181"/>
                  </a:lnTo>
                  <a:lnTo>
                    <a:pt x="1434" y="186"/>
                  </a:lnTo>
                  <a:lnTo>
                    <a:pt x="1445" y="176"/>
                  </a:lnTo>
                  <a:lnTo>
                    <a:pt x="1457" y="186"/>
                  </a:lnTo>
                  <a:lnTo>
                    <a:pt x="1468" y="170"/>
                  </a:lnTo>
                  <a:lnTo>
                    <a:pt x="1479" y="197"/>
                  </a:lnTo>
                  <a:lnTo>
                    <a:pt x="1491" y="202"/>
                  </a:lnTo>
                  <a:lnTo>
                    <a:pt x="1502" y="176"/>
                  </a:lnTo>
                  <a:lnTo>
                    <a:pt x="1519" y="149"/>
                  </a:lnTo>
                  <a:lnTo>
                    <a:pt x="1530" y="197"/>
                  </a:lnTo>
                  <a:lnTo>
                    <a:pt x="1542" y="176"/>
                  </a:lnTo>
                  <a:lnTo>
                    <a:pt x="1553" y="160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0" name="Freeform 111"/>
            <p:cNvSpPr>
              <a:spLocks noChangeAspect="1"/>
            </p:cNvSpPr>
            <p:nvPr/>
          </p:nvSpPr>
          <p:spPr bwMode="auto">
            <a:xfrm>
              <a:off x="2072" y="2987"/>
              <a:ext cx="1553" cy="281"/>
            </a:xfrm>
            <a:custGeom>
              <a:avLst/>
              <a:gdLst>
                <a:gd name="T0" fmla="*/ 22 w 1553"/>
                <a:gd name="T1" fmla="*/ 265 h 281"/>
                <a:gd name="T2" fmla="*/ 62 w 1553"/>
                <a:gd name="T3" fmla="*/ 228 h 281"/>
                <a:gd name="T4" fmla="*/ 96 w 1553"/>
                <a:gd name="T5" fmla="*/ 260 h 281"/>
                <a:gd name="T6" fmla="*/ 136 w 1553"/>
                <a:gd name="T7" fmla="*/ 244 h 281"/>
                <a:gd name="T8" fmla="*/ 170 w 1553"/>
                <a:gd name="T9" fmla="*/ 255 h 281"/>
                <a:gd name="T10" fmla="*/ 209 w 1553"/>
                <a:gd name="T11" fmla="*/ 265 h 281"/>
                <a:gd name="T12" fmla="*/ 243 w 1553"/>
                <a:gd name="T13" fmla="*/ 228 h 281"/>
                <a:gd name="T14" fmla="*/ 283 w 1553"/>
                <a:gd name="T15" fmla="*/ 218 h 281"/>
                <a:gd name="T16" fmla="*/ 317 w 1553"/>
                <a:gd name="T17" fmla="*/ 234 h 281"/>
                <a:gd name="T18" fmla="*/ 357 w 1553"/>
                <a:gd name="T19" fmla="*/ 74 h 281"/>
                <a:gd name="T20" fmla="*/ 391 w 1553"/>
                <a:gd name="T21" fmla="*/ 74 h 281"/>
                <a:gd name="T22" fmla="*/ 430 w 1553"/>
                <a:gd name="T23" fmla="*/ 95 h 281"/>
                <a:gd name="T24" fmla="*/ 464 w 1553"/>
                <a:gd name="T25" fmla="*/ 117 h 281"/>
                <a:gd name="T26" fmla="*/ 504 w 1553"/>
                <a:gd name="T27" fmla="*/ 74 h 281"/>
                <a:gd name="T28" fmla="*/ 538 w 1553"/>
                <a:gd name="T29" fmla="*/ 5 h 281"/>
                <a:gd name="T30" fmla="*/ 578 w 1553"/>
                <a:gd name="T31" fmla="*/ 69 h 281"/>
                <a:gd name="T32" fmla="*/ 612 w 1553"/>
                <a:gd name="T33" fmla="*/ 53 h 281"/>
                <a:gd name="T34" fmla="*/ 646 w 1553"/>
                <a:gd name="T35" fmla="*/ 85 h 281"/>
                <a:gd name="T36" fmla="*/ 686 w 1553"/>
                <a:gd name="T37" fmla="*/ 95 h 281"/>
                <a:gd name="T38" fmla="*/ 720 w 1553"/>
                <a:gd name="T39" fmla="*/ 32 h 281"/>
                <a:gd name="T40" fmla="*/ 759 w 1553"/>
                <a:gd name="T41" fmla="*/ 0 h 281"/>
                <a:gd name="T42" fmla="*/ 793 w 1553"/>
                <a:gd name="T43" fmla="*/ 101 h 281"/>
                <a:gd name="T44" fmla="*/ 833 w 1553"/>
                <a:gd name="T45" fmla="*/ 37 h 281"/>
                <a:gd name="T46" fmla="*/ 867 w 1553"/>
                <a:gd name="T47" fmla="*/ 90 h 281"/>
                <a:gd name="T48" fmla="*/ 907 w 1553"/>
                <a:gd name="T49" fmla="*/ 64 h 281"/>
                <a:gd name="T50" fmla="*/ 941 w 1553"/>
                <a:gd name="T51" fmla="*/ 64 h 281"/>
                <a:gd name="T52" fmla="*/ 980 w 1553"/>
                <a:gd name="T53" fmla="*/ 48 h 281"/>
                <a:gd name="T54" fmla="*/ 1014 w 1553"/>
                <a:gd name="T55" fmla="*/ 58 h 281"/>
                <a:gd name="T56" fmla="*/ 1054 w 1553"/>
                <a:gd name="T57" fmla="*/ 37 h 281"/>
                <a:gd name="T58" fmla="*/ 1088 w 1553"/>
                <a:gd name="T59" fmla="*/ 26 h 281"/>
                <a:gd name="T60" fmla="*/ 1128 w 1553"/>
                <a:gd name="T61" fmla="*/ 58 h 281"/>
                <a:gd name="T62" fmla="*/ 1162 w 1553"/>
                <a:gd name="T63" fmla="*/ 10 h 281"/>
                <a:gd name="T64" fmla="*/ 1202 w 1553"/>
                <a:gd name="T65" fmla="*/ 32 h 281"/>
                <a:gd name="T66" fmla="*/ 1236 w 1553"/>
                <a:gd name="T67" fmla="*/ 170 h 281"/>
                <a:gd name="T68" fmla="*/ 1275 w 1553"/>
                <a:gd name="T69" fmla="*/ 186 h 281"/>
                <a:gd name="T70" fmla="*/ 1309 w 1553"/>
                <a:gd name="T71" fmla="*/ 186 h 281"/>
                <a:gd name="T72" fmla="*/ 1343 w 1553"/>
                <a:gd name="T73" fmla="*/ 212 h 281"/>
                <a:gd name="T74" fmla="*/ 1383 w 1553"/>
                <a:gd name="T75" fmla="*/ 186 h 281"/>
                <a:gd name="T76" fmla="*/ 1417 w 1553"/>
                <a:gd name="T77" fmla="*/ 180 h 281"/>
                <a:gd name="T78" fmla="*/ 1457 w 1553"/>
                <a:gd name="T79" fmla="*/ 186 h 281"/>
                <a:gd name="T80" fmla="*/ 1491 w 1553"/>
                <a:gd name="T81" fmla="*/ 202 h 281"/>
                <a:gd name="T82" fmla="*/ 1530 w 1553"/>
                <a:gd name="T83" fmla="*/ 196 h 2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53"/>
                <a:gd name="T127" fmla="*/ 0 h 281"/>
                <a:gd name="T128" fmla="*/ 1553 w 1553"/>
                <a:gd name="T129" fmla="*/ 281 h 2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53" h="281">
                  <a:moveTo>
                    <a:pt x="0" y="239"/>
                  </a:moveTo>
                  <a:lnTo>
                    <a:pt x="11" y="281"/>
                  </a:lnTo>
                  <a:lnTo>
                    <a:pt x="22" y="265"/>
                  </a:lnTo>
                  <a:lnTo>
                    <a:pt x="39" y="250"/>
                  </a:lnTo>
                  <a:lnTo>
                    <a:pt x="51" y="255"/>
                  </a:lnTo>
                  <a:lnTo>
                    <a:pt x="62" y="228"/>
                  </a:lnTo>
                  <a:lnTo>
                    <a:pt x="73" y="265"/>
                  </a:lnTo>
                  <a:lnTo>
                    <a:pt x="85" y="234"/>
                  </a:lnTo>
                  <a:lnTo>
                    <a:pt x="96" y="260"/>
                  </a:lnTo>
                  <a:lnTo>
                    <a:pt x="113" y="271"/>
                  </a:lnTo>
                  <a:lnTo>
                    <a:pt x="124" y="202"/>
                  </a:lnTo>
                  <a:lnTo>
                    <a:pt x="136" y="244"/>
                  </a:lnTo>
                  <a:lnTo>
                    <a:pt x="147" y="250"/>
                  </a:lnTo>
                  <a:lnTo>
                    <a:pt x="158" y="260"/>
                  </a:lnTo>
                  <a:lnTo>
                    <a:pt x="170" y="255"/>
                  </a:lnTo>
                  <a:lnTo>
                    <a:pt x="187" y="212"/>
                  </a:lnTo>
                  <a:lnTo>
                    <a:pt x="198" y="260"/>
                  </a:lnTo>
                  <a:lnTo>
                    <a:pt x="209" y="265"/>
                  </a:lnTo>
                  <a:lnTo>
                    <a:pt x="221" y="250"/>
                  </a:lnTo>
                  <a:lnTo>
                    <a:pt x="232" y="281"/>
                  </a:lnTo>
                  <a:lnTo>
                    <a:pt x="243" y="228"/>
                  </a:lnTo>
                  <a:lnTo>
                    <a:pt x="255" y="255"/>
                  </a:lnTo>
                  <a:lnTo>
                    <a:pt x="272" y="180"/>
                  </a:lnTo>
                  <a:lnTo>
                    <a:pt x="283" y="218"/>
                  </a:lnTo>
                  <a:lnTo>
                    <a:pt x="294" y="260"/>
                  </a:lnTo>
                  <a:lnTo>
                    <a:pt x="306" y="186"/>
                  </a:lnTo>
                  <a:lnTo>
                    <a:pt x="317" y="234"/>
                  </a:lnTo>
                  <a:lnTo>
                    <a:pt x="328" y="250"/>
                  </a:lnTo>
                  <a:lnTo>
                    <a:pt x="345" y="255"/>
                  </a:lnTo>
                  <a:lnTo>
                    <a:pt x="357" y="74"/>
                  </a:lnTo>
                  <a:lnTo>
                    <a:pt x="368" y="79"/>
                  </a:lnTo>
                  <a:lnTo>
                    <a:pt x="379" y="53"/>
                  </a:lnTo>
                  <a:lnTo>
                    <a:pt x="391" y="74"/>
                  </a:lnTo>
                  <a:lnTo>
                    <a:pt x="402" y="74"/>
                  </a:lnTo>
                  <a:lnTo>
                    <a:pt x="419" y="106"/>
                  </a:lnTo>
                  <a:lnTo>
                    <a:pt x="430" y="95"/>
                  </a:lnTo>
                  <a:lnTo>
                    <a:pt x="442" y="85"/>
                  </a:lnTo>
                  <a:lnTo>
                    <a:pt x="453" y="32"/>
                  </a:lnTo>
                  <a:lnTo>
                    <a:pt x="464" y="117"/>
                  </a:lnTo>
                  <a:lnTo>
                    <a:pt x="476" y="101"/>
                  </a:lnTo>
                  <a:lnTo>
                    <a:pt x="487" y="79"/>
                  </a:lnTo>
                  <a:lnTo>
                    <a:pt x="504" y="74"/>
                  </a:lnTo>
                  <a:lnTo>
                    <a:pt x="515" y="79"/>
                  </a:lnTo>
                  <a:lnTo>
                    <a:pt x="527" y="106"/>
                  </a:lnTo>
                  <a:lnTo>
                    <a:pt x="538" y="5"/>
                  </a:lnTo>
                  <a:lnTo>
                    <a:pt x="550" y="42"/>
                  </a:lnTo>
                  <a:lnTo>
                    <a:pt x="561" y="117"/>
                  </a:lnTo>
                  <a:lnTo>
                    <a:pt x="578" y="69"/>
                  </a:lnTo>
                  <a:lnTo>
                    <a:pt x="589" y="21"/>
                  </a:lnTo>
                  <a:lnTo>
                    <a:pt x="601" y="53"/>
                  </a:lnTo>
                  <a:lnTo>
                    <a:pt x="612" y="53"/>
                  </a:lnTo>
                  <a:lnTo>
                    <a:pt x="623" y="48"/>
                  </a:lnTo>
                  <a:lnTo>
                    <a:pt x="635" y="64"/>
                  </a:lnTo>
                  <a:lnTo>
                    <a:pt x="646" y="85"/>
                  </a:lnTo>
                  <a:lnTo>
                    <a:pt x="663" y="42"/>
                  </a:lnTo>
                  <a:lnTo>
                    <a:pt x="674" y="0"/>
                  </a:lnTo>
                  <a:lnTo>
                    <a:pt x="686" y="95"/>
                  </a:lnTo>
                  <a:lnTo>
                    <a:pt x="697" y="53"/>
                  </a:lnTo>
                  <a:lnTo>
                    <a:pt x="708" y="42"/>
                  </a:lnTo>
                  <a:lnTo>
                    <a:pt x="720" y="32"/>
                  </a:lnTo>
                  <a:lnTo>
                    <a:pt x="737" y="53"/>
                  </a:lnTo>
                  <a:lnTo>
                    <a:pt x="748" y="37"/>
                  </a:lnTo>
                  <a:lnTo>
                    <a:pt x="759" y="0"/>
                  </a:lnTo>
                  <a:lnTo>
                    <a:pt x="771" y="53"/>
                  </a:lnTo>
                  <a:lnTo>
                    <a:pt x="782" y="90"/>
                  </a:lnTo>
                  <a:lnTo>
                    <a:pt x="793" y="101"/>
                  </a:lnTo>
                  <a:lnTo>
                    <a:pt x="810" y="74"/>
                  </a:lnTo>
                  <a:lnTo>
                    <a:pt x="822" y="37"/>
                  </a:lnTo>
                  <a:lnTo>
                    <a:pt x="833" y="37"/>
                  </a:lnTo>
                  <a:lnTo>
                    <a:pt x="844" y="32"/>
                  </a:lnTo>
                  <a:lnTo>
                    <a:pt x="856" y="64"/>
                  </a:lnTo>
                  <a:lnTo>
                    <a:pt x="867" y="90"/>
                  </a:lnTo>
                  <a:lnTo>
                    <a:pt x="878" y="21"/>
                  </a:lnTo>
                  <a:lnTo>
                    <a:pt x="895" y="42"/>
                  </a:lnTo>
                  <a:lnTo>
                    <a:pt x="907" y="64"/>
                  </a:lnTo>
                  <a:lnTo>
                    <a:pt x="918" y="26"/>
                  </a:lnTo>
                  <a:lnTo>
                    <a:pt x="929" y="32"/>
                  </a:lnTo>
                  <a:lnTo>
                    <a:pt x="941" y="64"/>
                  </a:lnTo>
                  <a:lnTo>
                    <a:pt x="952" y="32"/>
                  </a:lnTo>
                  <a:lnTo>
                    <a:pt x="969" y="37"/>
                  </a:lnTo>
                  <a:lnTo>
                    <a:pt x="980" y="48"/>
                  </a:lnTo>
                  <a:lnTo>
                    <a:pt x="992" y="101"/>
                  </a:lnTo>
                  <a:lnTo>
                    <a:pt x="1003" y="69"/>
                  </a:lnTo>
                  <a:lnTo>
                    <a:pt x="1014" y="58"/>
                  </a:lnTo>
                  <a:lnTo>
                    <a:pt x="1026" y="16"/>
                  </a:lnTo>
                  <a:lnTo>
                    <a:pt x="1043" y="37"/>
                  </a:lnTo>
                  <a:lnTo>
                    <a:pt x="1054" y="37"/>
                  </a:lnTo>
                  <a:lnTo>
                    <a:pt x="1065" y="58"/>
                  </a:lnTo>
                  <a:lnTo>
                    <a:pt x="1077" y="74"/>
                  </a:lnTo>
                  <a:lnTo>
                    <a:pt x="1088" y="26"/>
                  </a:lnTo>
                  <a:lnTo>
                    <a:pt x="1100" y="21"/>
                  </a:lnTo>
                  <a:lnTo>
                    <a:pt x="1111" y="53"/>
                  </a:lnTo>
                  <a:lnTo>
                    <a:pt x="1128" y="58"/>
                  </a:lnTo>
                  <a:lnTo>
                    <a:pt x="1139" y="58"/>
                  </a:lnTo>
                  <a:lnTo>
                    <a:pt x="1151" y="42"/>
                  </a:lnTo>
                  <a:lnTo>
                    <a:pt x="1162" y="10"/>
                  </a:lnTo>
                  <a:lnTo>
                    <a:pt x="1173" y="26"/>
                  </a:lnTo>
                  <a:lnTo>
                    <a:pt x="1185" y="69"/>
                  </a:lnTo>
                  <a:lnTo>
                    <a:pt x="1202" y="32"/>
                  </a:lnTo>
                  <a:lnTo>
                    <a:pt x="1213" y="5"/>
                  </a:lnTo>
                  <a:lnTo>
                    <a:pt x="1224" y="26"/>
                  </a:lnTo>
                  <a:lnTo>
                    <a:pt x="1236" y="170"/>
                  </a:lnTo>
                  <a:lnTo>
                    <a:pt x="1247" y="154"/>
                  </a:lnTo>
                  <a:lnTo>
                    <a:pt x="1258" y="196"/>
                  </a:lnTo>
                  <a:lnTo>
                    <a:pt x="1275" y="186"/>
                  </a:lnTo>
                  <a:lnTo>
                    <a:pt x="1287" y="186"/>
                  </a:lnTo>
                  <a:lnTo>
                    <a:pt x="1298" y="180"/>
                  </a:lnTo>
                  <a:lnTo>
                    <a:pt x="1309" y="186"/>
                  </a:lnTo>
                  <a:lnTo>
                    <a:pt x="1321" y="180"/>
                  </a:lnTo>
                  <a:lnTo>
                    <a:pt x="1332" y="149"/>
                  </a:lnTo>
                  <a:lnTo>
                    <a:pt x="1343" y="212"/>
                  </a:lnTo>
                  <a:lnTo>
                    <a:pt x="1360" y="202"/>
                  </a:lnTo>
                  <a:lnTo>
                    <a:pt x="1372" y="191"/>
                  </a:lnTo>
                  <a:lnTo>
                    <a:pt x="1383" y="186"/>
                  </a:lnTo>
                  <a:lnTo>
                    <a:pt x="1394" y="196"/>
                  </a:lnTo>
                  <a:lnTo>
                    <a:pt x="1406" y="212"/>
                  </a:lnTo>
                  <a:lnTo>
                    <a:pt x="1417" y="180"/>
                  </a:lnTo>
                  <a:lnTo>
                    <a:pt x="1434" y="191"/>
                  </a:lnTo>
                  <a:lnTo>
                    <a:pt x="1445" y="175"/>
                  </a:lnTo>
                  <a:lnTo>
                    <a:pt x="1457" y="186"/>
                  </a:lnTo>
                  <a:lnTo>
                    <a:pt x="1468" y="165"/>
                  </a:lnTo>
                  <a:lnTo>
                    <a:pt x="1479" y="196"/>
                  </a:lnTo>
                  <a:lnTo>
                    <a:pt x="1491" y="202"/>
                  </a:lnTo>
                  <a:lnTo>
                    <a:pt x="1502" y="170"/>
                  </a:lnTo>
                  <a:lnTo>
                    <a:pt x="1519" y="138"/>
                  </a:lnTo>
                  <a:lnTo>
                    <a:pt x="1530" y="196"/>
                  </a:lnTo>
                  <a:lnTo>
                    <a:pt x="1542" y="170"/>
                  </a:lnTo>
                  <a:lnTo>
                    <a:pt x="1553" y="149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1" name="Freeform 112"/>
            <p:cNvSpPr>
              <a:spLocks noChangeAspect="1"/>
            </p:cNvSpPr>
            <p:nvPr/>
          </p:nvSpPr>
          <p:spPr bwMode="auto">
            <a:xfrm>
              <a:off x="2072" y="2493"/>
              <a:ext cx="1553" cy="478"/>
            </a:xfrm>
            <a:custGeom>
              <a:avLst/>
              <a:gdLst>
                <a:gd name="T0" fmla="*/ 22 w 1553"/>
                <a:gd name="T1" fmla="*/ 308 h 478"/>
                <a:gd name="T2" fmla="*/ 62 w 1553"/>
                <a:gd name="T3" fmla="*/ 377 h 478"/>
                <a:gd name="T4" fmla="*/ 96 w 1553"/>
                <a:gd name="T5" fmla="*/ 361 h 478"/>
                <a:gd name="T6" fmla="*/ 136 w 1553"/>
                <a:gd name="T7" fmla="*/ 329 h 478"/>
                <a:gd name="T8" fmla="*/ 170 w 1553"/>
                <a:gd name="T9" fmla="*/ 329 h 478"/>
                <a:gd name="T10" fmla="*/ 209 w 1553"/>
                <a:gd name="T11" fmla="*/ 324 h 478"/>
                <a:gd name="T12" fmla="*/ 243 w 1553"/>
                <a:gd name="T13" fmla="*/ 398 h 478"/>
                <a:gd name="T14" fmla="*/ 283 w 1553"/>
                <a:gd name="T15" fmla="*/ 356 h 478"/>
                <a:gd name="T16" fmla="*/ 317 w 1553"/>
                <a:gd name="T17" fmla="*/ 409 h 478"/>
                <a:gd name="T18" fmla="*/ 357 w 1553"/>
                <a:gd name="T19" fmla="*/ 79 h 478"/>
                <a:gd name="T20" fmla="*/ 391 w 1553"/>
                <a:gd name="T21" fmla="*/ 100 h 478"/>
                <a:gd name="T22" fmla="*/ 430 w 1553"/>
                <a:gd name="T23" fmla="*/ 85 h 478"/>
                <a:gd name="T24" fmla="*/ 464 w 1553"/>
                <a:gd name="T25" fmla="*/ 127 h 478"/>
                <a:gd name="T26" fmla="*/ 504 w 1553"/>
                <a:gd name="T27" fmla="*/ 63 h 478"/>
                <a:gd name="T28" fmla="*/ 538 w 1553"/>
                <a:gd name="T29" fmla="*/ 100 h 478"/>
                <a:gd name="T30" fmla="*/ 578 w 1553"/>
                <a:gd name="T31" fmla="*/ 148 h 478"/>
                <a:gd name="T32" fmla="*/ 612 w 1553"/>
                <a:gd name="T33" fmla="*/ 31 h 478"/>
                <a:gd name="T34" fmla="*/ 646 w 1553"/>
                <a:gd name="T35" fmla="*/ 138 h 478"/>
                <a:gd name="T36" fmla="*/ 686 w 1553"/>
                <a:gd name="T37" fmla="*/ 85 h 478"/>
                <a:gd name="T38" fmla="*/ 720 w 1553"/>
                <a:gd name="T39" fmla="*/ 111 h 478"/>
                <a:gd name="T40" fmla="*/ 759 w 1553"/>
                <a:gd name="T41" fmla="*/ 138 h 478"/>
                <a:gd name="T42" fmla="*/ 793 w 1553"/>
                <a:gd name="T43" fmla="*/ 58 h 478"/>
                <a:gd name="T44" fmla="*/ 833 w 1553"/>
                <a:gd name="T45" fmla="*/ 170 h 478"/>
                <a:gd name="T46" fmla="*/ 867 w 1553"/>
                <a:gd name="T47" fmla="*/ 42 h 478"/>
                <a:gd name="T48" fmla="*/ 907 w 1553"/>
                <a:gd name="T49" fmla="*/ 21 h 478"/>
                <a:gd name="T50" fmla="*/ 941 w 1553"/>
                <a:gd name="T51" fmla="*/ 116 h 478"/>
                <a:gd name="T52" fmla="*/ 980 w 1553"/>
                <a:gd name="T53" fmla="*/ 74 h 478"/>
                <a:gd name="T54" fmla="*/ 1014 w 1553"/>
                <a:gd name="T55" fmla="*/ 26 h 478"/>
                <a:gd name="T56" fmla="*/ 1054 w 1553"/>
                <a:gd name="T57" fmla="*/ 5 h 478"/>
                <a:gd name="T58" fmla="*/ 1088 w 1553"/>
                <a:gd name="T59" fmla="*/ 148 h 478"/>
                <a:gd name="T60" fmla="*/ 1128 w 1553"/>
                <a:gd name="T61" fmla="*/ 122 h 478"/>
                <a:gd name="T62" fmla="*/ 1162 w 1553"/>
                <a:gd name="T63" fmla="*/ 74 h 478"/>
                <a:gd name="T64" fmla="*/ 1202 w 1553"/>
                <a:gd name="T65" fmla="*/ 79 h 478"/>
                <a:gd name="T66" fmla="*/ 1236 w 1553"/>
                <a:gd name="T67" fmla="*/ 42 h 478"/>
                <a:gd name="T68" fmla="*/ 1275 w 1553"/>
                <a:gd name="T69" fmla="*/ 79 h 478"/>
                <a:gd name="T70" fmla="*/ 1309 w 1553"/>
                <a:gd name="T71" fmla="*/ 361 h 478"/>
                <a:gd name="T72" fmla="*/ 1343 w 1553"/>
                <a:gd name="T73" fmla="*/ 345 h 478"/>
                <a:gd name="T74" fmla="*/ 1383 w 1553"/>
                <a:gd name="T75" fmla="*/ 361 h 478"/>
                <a:gd name="T76" fmla="*/ 1417 w 1553"/>
                <a:gd name="T77" fmla="*/ 467 h 478"/>
                <a:gd name="T78" fmla="*/ 1457 w 1553"/>
                <a:gd name="T79" fmla="*/ 393 h 478"/>
                <a:gd name="T80" fmla="*/ 1491 w 1553"/>
                <a:gd name="T81" fmla="*/ 329 h 478"/>
                <a:gd name="T82" fmla="*/ 1530 w 1553"/>
                <a:gd name="T83" fmla="*/ 403 h 4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53"/>
                <a:gd name="T127" fmla="*/ 0 h 478"/>
                <a:gd name="T128" fmla="*/ 1553 w 1553"/>
                <a:gd name="T129" fmla="*/ 478 h 47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53" h="478">
                  <a:moveTo>
                    <a:pt x="0" y="297"/>
                  </a:moveTo>
                  <a:lnTo>
                    <a:pt x="11" y="478"/>
                  </a:lnTo>
                  <a:lnTo>
                    <a:pt x="22" y="308"/>
                  </a:lnTo>
                  <a:lnTo>
                    <a:pt x="39" y="356"/>
                  </a:lnTo>
                  <a:lnTo>
                    <a:pt x="51" y="302"/>
                  </a:lnTo>
                  <a:lnTo>
                    <a:pt x="62" y="377"/>
                  </a:lnTo>
                  <a:lnTo>
                    <a:pt x="73" y="387"/>
                  </a:lnTo>
                  <a:lnTo>
                    <a:pt x="85" y="361"/>
                  </a:lnTo>
                  <a:lnTo>
                    <a:pt x="96" y="361"/>
                  </a:lnTo>
                  <a:lnTo>
                    <a:pt x="113" y="419"/>
                  </a:lnTo>
                  <a:lnTo>
                    <a:pt x="124" y="425"/>
                  </a:lnTo>
                  <a:lnTo>
                    <a:pt x="136" y="329"/>
                  </a:lnTo>
                  <a:lnTo>
                    <a:pt x="147" y="340"/>
                  </a:lnTo>
                  <a:lnTo>
                    <a:pt x="158" y="318"/>
                  </a:lnTo>
                  <a:lnTo>
                    <a:pt x="170" y="329"/>
                  </a:lnTo>
                  <a:lnTo>
                    <a:pt x="187" y="276"/>
                  </a:lnTo>
                  <a:lnTo>
                    <a:pt x="198" y="265"/>
                  </a:lnTo>
                  <a:lnTo>
                    <a:pt x="209" y="324"/>
                  </a:lnTo>
                  <a:lnTo>
                    <a:pt x="221" y="356"/>
                  </a:lnTo>
                  <a:lnTo>
                    <a:pt x="232" y="329"/>
                  </a:lnTo>
                  <a:lnTo>
                    <a:pt x="243" y="398"/>
                  </a:lnTo>
                  <a:lnTo>
                    <a:pt x="255" y="366"/>
                  </a:lnTo>
                  <a:lnTo>
                    <a:pt x="272" y="372"/>
                  </a:lnTo>
                  <a:lnTo>
                    <a:pt x="283" y="356"/>
                  </a:lnTo>
                  <a:lnTo>
                    <a:pt x="294" y="334"/>
                  </a:lnTo>
                  <a:lnTo>
                    <a:pt x="306" y="403"/>
                  </a:lnTo>
                  <a:lnTo>
                    <a:pt x="317" y="409"/>
                  </a:lnTo>
                  <a:lnTo>
                    <a:pt x="328" y="473"/>
                  </a:lnTo>
                  <a:lnTo>
                    <a:pt x="345" y="366"/>
                  </a:lnTo>
                  <a:lnTo>
                    <a:pt x="357" y="79"/>
                  </a:lnTo>
                  <a:lnTo>
                    <a:pt x="368" y="69"/>
                  </a:lnTo>
                  <a:lnTo>
                    <a:pt x="379" y="143"/>
                  </a:lnTo>
                  <a:lnTo>
                    <a:pt x="391" y="100"/>
                  </a:lnTo>
                  <a:lnTo>
                    <a:pt x="402" y="79"/>
                  </a:lnTo>
                  <a:lnTo>
                    <a:pt x="419" y="74"/>
                  </a:lnTo>
                  <a:lnTo>
                    <a:pt x="430" y="85"/>
                  </a:lnTo>
                  <a:lnTo>
                    <a:pt x="442" y="85"/>
                  </a:lnTo>
                  <a:lnTo>
                    <a:pt x="453" y="122"/>
                  </a:lnTo>
                  <a:lnTo>
                    <a:pt x="464" y="127"/>
                  </a:lnTo>
                  <a:lnTo>
                    <a:pt x="476" y="132"/>
                  </a:lnTo>
                  <a:lnTo>
                    <a:pt x="487" y="85"/>
                  </a:lnTo>
                  <a:lnTo>
                    <a:pt x="504" y="63"/>
                  </a:lnTo>
                  <a:lnTo>
                    <a:pt x="515" y="95"/>
                  </a:lnTo>
                  <a:lnTo>
                    <a:pt x="527" y="79"/>
                  </a:lnTo>
                  <a:lnTo>
                    <a:pt x="538" y="100"/>
                  </a:lnTo>
                  <a:lnTo>
                    <a:pt x="550" y="42"/>
                  </a:lnTo>
                  <a:lnTo>
                    <a:pt x="561" y="31"/>
                  </a:lnTo>
                  <a:lnTo>
                    <a:pt x="578" y="148"/>
                  </a:lnTo>
                  <a:lnTo>
                    <a:pt x="589" y="95"/>
                  </a:lnTo>
                  <a:lnTo>
                    <a:pt x="601" y="63"/>
                  </a:lnTo>
                  <a:lnTo>
                    <a:pt x="612" y="31"/>
                  </a:lnTo>
                  <a:lnTo>
                    <a:pt x="623" y="42"/>
                  </a:lnTo>
                  <a:lnTo>
                    <a:pt x="635" y="58"/>
                  </a:lnTo>
                  <a:lnTo>
                    <a:pt x="646" y="138"/>
                  </a:lnTo>
                  <a:lnTo>
                    <a:pt x="663" y="175"/>
                  </a:lnTo>
                  <a:lnTo>
                    <a:pt x="674" y="111"/>
                  </a:lnTo>
                  <a:lnTo>
                    <a:pt x="686" y="85"/>
                  </a:lnTo>
                  <a:lnTo>
                    <a:pt x="697" y="143"/>
                  </a:lnTo>
                  <a:lnTo>
                    <a:pt x="708" y="111"/>
                  </a:lnTo>
                  <a:lnTo>
                    <a:pt x="720" y="111"/>
                  </a:lnTo>
                  <a:lnTo>
                    <a:pt x="737" y="0"/>
                  </a:lnTo>
                  <a:lnTo>
                    <a:pt x="748" y="138"/>
                  </a:lnTo>
                  <a:lnTo>
                    <a:pt x="759" y="138"/>
                  </a:lnTo>
                  <a:lnTo>
                    <a:pt x="771" y="10"/>
                  </a:lnTo>
                  <a:lnTo>
                    <a:pt x="782" y="5"/>
                  </a:lnTo>
                  <a:lnTo>
                    <a:pt x="793" y="58"/>
                  </a:lnTo>
                  <a:lnTo>
                    <a:pt x="810" y="143"/>
                  </a:lnTo>
                  <a:lnTo>
                    <a:pt x="822" y="111"/>
                  </a:lnTo>
                  <a:lnTo>
                    <a:pt x="833" y="170"/>
                  </a:lnTo>
                  <a:lnTo>
                    <a:pt x="844" y="138"/>
                  </a:lnTo>
                  <a:lnTo>
                    <a:pt x="856" y="132"/>
                  </a:lnTo>
                  <a:lnTo>
                    <a:pt x="867" y="42"/>
                  </a:lnTo>
                  <a:lnTo>
                    <a:pt x="878" y="127"/>
                  </a:lnTo>
                  <a:lnTo>
                    <a:pt x="895" y="79"/>
                  </a:lnTo>
                  <a:lnTo>
                    <a:pt x="907" y="21"/>
                  </a:lnTo>
                  <a:lnTo>
                    <a:pt x="918" y="74"/>
                  </a:lnTo>
                  <a:lnTo>
                    <a:pt x="929" y="116"/>
                  </a:lnTo>
                  <a:lnTo>
                    <a:pt x="941" y="116"/>
                  </a:lnTo>
                  <a:lnTo>
                    <a:pt x="952" y="127"/>
                  </a:lnTo>
                  <a:lnTo>
                    <a:pt x="969" y="116"/>
                  </a:lnTo>
                  <a:lnTo>
                    <a:pt x="980" y="74"/>
                  </a:lnTo>
                  <a:lnTo>
                    <a:pt x="992" y="90"/>
                  </a:lnTo>
                  <a:lnTo>
                    <a:pt x="1003" y="143"/>
                  </a:lnTo>
                  <a:lnTo>
                    <a:pt x="1014" y="26"/>
                  </a:lnTo>
                  <a:lnTo>
                    <a:pt x="1026" y="100"/>
                  </a:lnTo>
                  <a:lnTo>
                    <a:pt x="1043" y="74"/>
                  </a:lnTo>
                  <a:lnTo>
                    <a:pt x="1054" y="5"/>
                  </a:lnTo>
                  <a:lnTo>
                    <a:pt x="1065" y="47"/>
                  </a:lnTo>
                  <a:lnTo>
                    <a:pt x="1077" y="21"/>
                  </a:lnTo>
                  <a:lnTo>
                    <a:pt x="1088" y="148"/>
                  </a:lnTo>
                  <a:lnTo>
                    <a:pt x="1100" y="186"/>
                  </a:lnTo>
                  <a:lnTo>
                    <a:pt x="1111" y="74"/>
                  </a:lnTo>
                  <a:lnTo>
                    <a:pt x="1128" y="122"/>
                  </a:lnTo>
                  <a:lnTo>
                    <a:pt x="1139" y="90"/>
                  </a:lnTo>
                  <a:lnTo>
                    <a:pt x="1151" y="85"/>
                  </a:lnTo>
                  <a:lnTo>
                    <a:pt x="1162" y="74"/>
                  </a:lnTo>
                  <a:lnTo>
                    <a:pt x="1173" y="143"/>
                  </a:lnTo>
                  <a:lnTo>
                    <a:pt x="1185" y="53"/>
                  </a:lnTo>
                  <a:lnTo>
                    <a:pt x="1202" y="79"/>
                  </a:lnTo>
                  <a:lnTo>
                    <a:pt x="1213" y="85"/>
                  </a:lnTo>
                  <a:lnTo>
                    <a:pt x="1224" y="127"/>
                  </a:lnTo>
                  <a:lnTo>
                    <a:pt x="1236" y="42"/>
                  </a:lnTo>
                  <a:lnTo>
                    <a:pt x="1247" y="90"/>
                  </a:lnTo>
                  <a:lnTo>
                    <a:pt x="1258" y="95"/>
                  </a:lnTo>
                  <a:lnTo>
                    <a:pt x="1275" y="79"/>
                  </a:lnTo>
                  <a:lnTo>
                    <a:pt x="1287" y="100"/>
                  </a:lnTo>
                  <a:lnTo>
                    <a:pt x="1298" y="356"/>
                  </a:lnTo>
                  <a:lnTo>
                    <a:pt x="1309" y="361"/>
                  </a:lnTo>
                  <a:lnTo>
                    <a:pt x="1321" y="361"/>
                  </a:lnTo>
                  <a:lnTo>
                    <a:pt x="1332" y="302"/>
                  </a:lnTo>
                  <a:lnTo>
                    <a:pt x="1343" y="345"/>
                  </a:lnTo>
                  <a:lnTo>
                    <a:pt x="1360" y="435"/>
                  </a:lnTo>
                  <a:lnTo>
                    <a:pt x="1372" y="297"/>
                  </a:lnTo>
                  <a:lnTo>
                    <a:pt x="1383" y="361"/>
                  </a:lnTo>
                  <a:lnTo>
                    <a:pt x="1394" y="297"/>
                  </a:lnTo>
                  <a:lnTo>
                    <a:pt x="1406" y="387"/>
                  </a:lnTo>
                  <a:lnTo>
                    <a:pt x="1417" y="467"/>
                  </a:lnTo>
                  <a:lnTo>
                    <a:pt x="1434" y="340"/>
                  </a:lnTo>
                  <a:lnTo>
                    <a:pt x="1445" y="377"/>
                  </a:lnTo>
                  <a:lnTo>
                    <a:pt x="1457" y="393"/>
                  </a:lnTo>
                  <a:lnTo>
                    <a:pt x="1468" y="393"/>
                  </a:lnTo>
                  <a:lnTo>
                    <a:pt x="1479" y="403"/>
                  </a:lnTo>
                  <a:lnTo>
                    <a:pt x="1491" y="329"/>
                  </a:lnTo>
                  <a:lnTo>
                    <a:pt x="1502" y="324"/>
                  </a:lnTo>
                  <a:lnTo>
                    <a:pt x="1519" y="409"/>
                  </a:lnTo>
                  <a:lnTo>
                    <a:pt x="1530" y="403"/>
                  </a:lnTo>
                  <a:lnTo>
                    <a:pt x="1542" y="372"/>
                  </a:lnTo>
                  <a:lnTo>
                    <a:pt x="1553" y="398"/>
                  </a:lnTo>
                </a:path>
              </a:pathLst>
            </a:custGeom>
            <a:noFill/>
            <a:ln w="2222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2" name="Freeform 113"/>
            <p:cNvSpPr>
              <a:spLocks noChangeAspect="1"/>
            </p:cNvSpPr>
            <p:nvPr/>
          </p:nvSpPr>
          <p:spPr bwMode="auto">
            <a:xfrm>
              <a:off x="2072" y="2317"/>
              <a:ext cx="1553" cy="197"/>
            </a:xfrm>
            <a:custGeom>
              <a:avLst/>
              <a:gdLst>
                <a:gd name="T0" fmla="*/ 22 w 1553"/>
                <a:gd name="T1" fmla="*/ 154 h 197"/>
                <a:gd name="T2" fmla="*/ 62 w 1553"/>
                <a:gd name="T3" fmla="*/ 165 h 197"/>
                <a:gd name="T4" fmla="*/ 96 w 1553"/>
                <a:gd name="T5" fmla="*/ 170 h 197"/>
                <a:gd name="T6" fmla="*/ 136 w 1553"/>
                <a:gd name="T7" fmla="*/ 138 h 197"/>
                <a:gd name="T8" fmla="*/ 170 w 1553"/>
                <a:gd name="T9" fmla="*/ 181 h 197"/>
                <a:gd name="T10" fmla="*/ 209 w 1553"/>
                <a:gd name="T11" fmla="*/ 128 h 197"/>
                <a:gd name="T12" fmla="*/ 243 w 1553"/>
                <a:gd name="T13" fmla="*/ 144 h 197"/>
                <a:gd name="T14" fmla="*/ 283 w 1553"/>
                <a:gd name="T15" fmla="*/ 144 h 197"/>
                <a:gd name="T16" fmla="*/ 317 w 1553"/>
                <a:gd name="T17" fmla="*/ 64 h 197"/>
                <a:gd name="T18" fmla="*/ 357 w 1553"/>
                <a:gd name="T19" fmla="*/ 197 h 197"/>
                <a:gd name="T20" fmla="*/ 391 w 1553"/>
                <a:gd name="T21" fmla="*/ 133 h 197"/>
                <a:gd name="T22" fmla="*/ 430 w 1553"/>
                <a:gd name="T23" fmla="*/ 138 h 197"/>
                <a:gd name="T24" fmla="*/ 464 w 1553"/>
                <a:gd name="T25" fmla="*/ 133 h 197"/>
                <a:gd name="T26" fmla="*/ 504 w 1553"/>
                <a:gd name="T27" fmla="*/ 69 h 197"/>
                <a:gd name="T28" fmla="*/ 538 w 1553"/>
                <a:gd name="T29" fmla="*/ 101 h 197"/>
                <a:gd name="T30" fmla="*/ 578 w 1553"/>
                <a:gd name="T31" fmla="*/ 138 h 197"/>
                <a:gd name="T32" fmla="*/ 612 w 1553"/>
                <a:gd name="T33" fmla="*/ 106 h 197"/>
                <a:gd name="T34" fmla="*/ 646 w 1553"/>
                <a:gd name="T35" fmla="*/ 80 h 197"/>
                <a:gd name="T36" fmla="*/ 686 w 1553"/>
                <a:gd name="T37" fmla="*/ 96 h 197"/>
                <a:gd name="T38" fmla="*/ 720 w 1553"/>
                <a:gd name="T39" fmla="*/ 96 h 197"/>
                <a:gd name="T40" fmla="*/ 759 w 1553"/>
                <a:gd name="T41" fmla="*/ 48 h 197"/>
                <a:gd name="T42" fmla="*/ 793 w 1553"/>
                <a:gd name="T43" fmla="*/ 96 h 197"/>
                <a:gd name="T44" fmla="*/ 833 w 1553"/>
                <a:gd name="T45" fmla="*/ 59 h 197"/>
                <a:gd name="T46" fmla="*/ 867 w 1553"/>
                <a:gd name="T47" fmla="*/ 59 h 197"/>
                <a:gd name="T48" fmla="*/ 907 w 1553"/>
                <a:gd name="T49" fmla="*/ 32 h 197"/>
                <a:gd name="T50" fmla="*/ 941 w 1553"/>
                <a:gd name="T51" fmla="*/ 43 h 197"/>
                <a:gd name="T52" fmla="*/ 980 w 1553"/>
                <a:gd name="T53" fmla="*/ 37 h 197"/>
                <a:gd name="T54" fmla="*/ 1014 w 1553"/>
                <a:gd name="T55" fmla="*/ 170 h 197"/>
                <a:gd name="T56" fmla="*/ 1054 w 1553"/>
                <a:gd name="T57" fmla="*/ 154 h 197"/>
                <a:gd name="T58" fmla="*/ 1088 w 1553"/>
                <a:gd name="T59" fmla="*/ 160 h 197"/>
                <a:gd name="T60" fmla="*/ 1128 w 1553"/>
                <a:gd name="T61" fmla="*/ 154 h 197"/>
                <a:gd name="T62" fmla="*/ 1162 w 1553"/>
                <a:gd name="T63" fmla="*/ 165 h 197"/>
                <a:gd name="T64" fmla="*/ 1202 w 1553"/>
                <a:gd name="T65" fmla="*/ 160 h 197"/>
                <a:gd name="T66" fmla="*/ 1236 w 1553"/>
                <a:gd name="T67" fmla="*/ 144 h 197"/>
                <a:gd name="T68" fmla="*/ 1275 w 1553"/>
                <a:gd name="T69" fmla="*/ 176 h 197"/>
                <a:gd name="T70" fmla="*/ 1309 w 1553"/>
                <a:gd name="T71" fmla="*/ 144 h 197"/>
                <a:gd name="T72" fmla="*/ 1343 w 1553"/>
                <a:gd name="T73" fmla="*/ 149 h 197"/>
                <a:gd name="T74" fmla="*/ 1383 w 1553"/>
                <a:gd name="T75" fmla="*/ 133 h 197"/>
                <a:gd name="T76" fmla="*/ 1417 w 1553"/>
                <a:gd name="T77" fmla="*/ 128 h 197"/>
                <a:gd name="T78" fmla="*/ 1457 w 1553"/>
                <a:gd name="T79" fmla="*/ 160 h 197"/>
                <a:gd name="T80" fmla="*/ 1491 w 1553"/>
                <a:gd name="T81" fmla="*/ 117 h 197"/>
                <a:gd name="T82" fmla="*/ 1530 w 1553"/>
                <a:gd name="T83" fmla="*/ 160 h 1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53"/>
                <a:gd name="T127" fmla="*/ 0 h 197"/>
                <a:gd name="T128" fmla="*/ 1553 w 1553"/>
                <a:gd name="T129" fmla="*/ 197 h 1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53" h="197">
                  <a:moveTo>
                    <a:pt x="0" y="144"/>
                  </a:moveTo>
                  <a:lnTo>
                    <a:pt x="11" y="128"/>
                  </a:lnTo>
                  <a:lnTo>
                    <a:pt x="22" y="154"/>
                  </a:lnTo>
                  <a:lnTo>
                    <a:pt x="39" y="160"/>
                  </a:lnTo>
                  <a:lnTo>
                    <a:pt x="51" y="176"/>
                  </a:lnTo>
                  <a:lnTo>
                    <a:pt x="62" y="165"/>
                  </a:lnTo>
                  <a:lnTo>
                    <a:pt x="73" y="181"/>
                  </a:lnTo>
                  <a:lnTo>
                    <a:pt x="85" y="181"/>
                  </a:lnTo>
                  <a:lnTo>
                    <a:pt x="96" y="170"/>
                  </a:lnTo>
                  <a:lnTo>
                    <a:pt x="113" y="154"/>
                  </a:lnTo>
                  <a:lnTo>
                    <a:pt x="124" y="165"/>
                  </a:lnTo>
                  <a:lnTo>
                    <a:pt x="136" y="138"/>
                  </a:lnTo>
                  <a:lnTo>
                    <a:pt x="147" y="133"/>
                  </a:lnTo>
                  <a:lnTo>
                    <a:pt x="158" y="170"/>
                  </a:lnTo>
                  <a:lnTo>
                    <a:pt x="170" y="181"/>
                  </a:lnTo>
                  <a:lnTo>
                    <a:pt x="187" y="176"/>
                  </a:lnTo>
                  <a:lnTo>
                    <a:pt x="198" y="154"/>
                  </a:lnTo>
                  <a:lnTo>
                    <a:pt x="209" y="128"/>
                  </a:lnTo>
                  <a:lnTo>
                    <a:pt x="221" y="154"/>
                  </a:lnTo>
                  <a:lnTo>
                    <a:pt x="232" y="165"/>
                  </a:lnTo>
                  <a:lnTo>
                    <a:pt x="243" y="144"/>
                  </a:lnTo>
                  <a:lnTo>
                    <a:pt x="255" y="181"/>
                  </a:lnTo>
                  <a:lnTo>
                    <a:pt x="272" y="117"/>
                  </a:lnTo>
                  <a:lnTo>
                    <a:pt x="283" y="144"/>
                  </a:lnTo>
                  <a:lnTo>
                    <a:pt x="294" y="128"/>
                  </a:lnTo>
                  <a:lnTo>
                    <a:pt x="306" y="149"/>
                  </a:lnTo>
                  <a:lnTo>
                    <a:pt x="317" y="64"/>
                  </a:lnTo>
                  <a:lnTo>
                    <a:pt x="328" y="160"/>
                  </a:lnTo>
                  <a:lnTo>
                    <a:pt x="345" y="128"/>
                  </a:lnTo>
                  <a:lnTo>
                    <a:pt x="357" y="197"/>
                  </a:lnTo>
                  <a:lnTo>
                    <a:pt x="368" y="90"/>
                  </a:lnTo>
                  <a:lnTo>
                    <a:pt x="379" y="165"/>
                  </a:lnTo>
                  <a:lnTo>
                    <a:pt x="391" y="133"/>
                  </a:lnTo>
                  <a:lnTo>
                    <a:pt x="402" y="138"/>
                  </a:lnTo>
                  <a:lnTo>
                    <a:pt x="419" y="117"/>
                  </a:lnTo>
                  <a:lnTo>
                    <a:pt x="430" y="138"/>
                  </a:lnTo>
                  <a:lnTo>
                    <a:pt x="442" y="112"/>
                  </a:lnTo>
                  <a:lnTo>
                    <a:pt x="453" y="128"/>
                  </a:lnTo>
                  <a:lnTo>
                    <a:pt x="464" y="133"/>
                  </a:lnTo>
                  <a:lnTo>
                    <a:pt x="476" y="149"/>
                  </a:lnTo>
                  <a:lnTo>
                    <a:pt x="487" y="117"/>
                  </a:lnTo>
                  <a:lnTo>
                    <a:pt x="504" y="69"/>
                  </a:lnTo>
                  <a:lnTo>
                    <a:pt x="515" y="90"/>
                  </a:lnTo>
                  <a:lnTo>
                    <a:pt x="527" y="101"/>
                  </a:lnTo>
                  <a:lnTo>
                    <a:pt x="538" y="101"/>
                  </a:lnTo>
                  <a:lnTo>
                    <a:pt x="550" y="96"/>
                  </a:lnTo>
                  <a:lnTo>
                    <a:pt x="561" y="90"/>
                  </a:lnTo>
                  <a:lnTo>
                    <a:pt x="578" y="138"/>
                  </a:lnTo>
                  <a:lnTo>
                    <a:pt x="589" y="112"/>
                  </a:lnTo>
                  <a:lnTo>
                    <a:pt x="601" y="21"/>
                  </a:lnTo>
                  <a:lnTo>
                    <a:pt x="612" y="106"/>
                  </a:lnTo>
                  <a:lnTo>
                    <a:pt x="623" y="75"/>
                  </a:lnTo>
                  <a:lnTo>
                    <a:pt x="635" y="112"/>
                  </a:lnTo>
                  <a:lnTo>
                    <a:pt x="646" y="80"/>
                  </a:lnTo>
                  <a:lnTo>
                    <a:pt x="663" y="59"/>
                  </a:lnTo>
                  <a:lnTo>
                    <a:pt x="674" y="90"/>
                  </a:lnTo>
                  <a:lnTo>
                    <a:pt x="686" y="96"/>
                  </a:lnTo>
                  <a:lnTo>
                    <a:pt x="697" y="69"/>
                  </a:lnTo>
                  <a:lnTo>
                    <a:pt x="708" y="96"/>
                  </a:lnTo>
                  <a:lnTo>
                    <a:pt x="720" y="96"/>
                  </a:lnTo>
                  <a:lnTo>
                    <a:pt x="737" y="80"/>
                  </a:lnTo>
                  <a:lnTo>
                    <a:pt x="748" y="80"/>
                  </a:lnTo>
                  <a:lnTo>
                    <a:pt x="759" y="48"/>
                  </a:lnTo>
                  <a:lnTo>
                    <a:pt x="771" y="80"/>
                  </a:lnTo>
                  <a:lnTo>
                    <a:pt x="782" y="32"/>
                  </a:lnTo>
                  <a:lnTo>
                    <a:pt x="793" y="96"/>
                  </a:lnTo>
                  <a:lnTo>
                    <a:pt x="810" y="59"/>
                  </a:lnTo>
                  <a:lnTo>
                    <a:pt x="822" y="37"/>
                  </a:lnTo>
                  <a:lnTo>
                    <a:pt x="833" y="59"/>
                  </a:lnTo>
                  <a:lnTo>
                    <a:pt x="844" y="64"/>
                  </a:lnTo>
                  <a:lnTo>
                    <a:pt x="856" y="80"/>
                  </a:lnTo>
                  <a:lnTo>
                    <a:pt x="867" y="59"/>
                  </a:lnTo>
                  <a:lnTo>
                    <a:pt x="878" y="0"/>
                  </a:lnTo>
                  <a:lnTo>
                    <a:pt x="895" y="59"/>
                  </a:lnTo>
                  <a:lnTo>
                    <a:pt x="907" y="32"/>
                  </a:lnTo>
                  <a:lnTo>
                    <a:pt x="918" y="53"/>
                  </a:lnTo>
                  <a:lnTo>
                    <a:pt x="929" y="11"/>
                  </a:lnTo>
                  <a:lnTo>
                    <a:pt x="941" y="43"/>
                  </a:lnTo>
                  <a:lnTo>
                    <a:pt x="952" y="32"/>
                  </a:lnTo>
                  <a:lnTo>
                    <a:pt x="969" y="16"/>
                  </a:lnTo>
                  <a:lnTo>
                    <a:pt x="980" y="37"/>
                  </a:lnTo>
                  <a:lnTo>
                    <a:pt x="992" y="181"/>
                  </a:lnTo>
                  <a:lnTo>
                    <a:pt x="1003" y="138"/>
                  </a:lnTo>
                  <a:lnTo>
                    <a:pt x="1014" y="170"/>
                  </a:lnTo>
                  <a:lnTo>
                    <a:pt x="1026" y="144"/>
                  </a:lnTo>
                  <a:lnTo>
                    <a:pt x="1043" y="117"/>
                  </a:lnTo>
                  <a:lnTo>
                    <a:pt x="1054" y="154"/>
                  </a:lnTo>
                  <a:lnTo>
                    <a:pt x="1065" y="144"/>
                  </a:lnTo>
                  <a:lnTo>
                    <a:pt x="1077" y="144"/>
                  </a:lnTo>
                  <a:lnTo>
                    <a:pt x="1088" y="160"/>
                  </a:lnTo>
                  <a:lnTo>
                    <a:pt x="1100" y="165"/>
                  </a:lnTo>
                  <a:lnTo>
                    <a:pt x="1111" y="181"/>
                  </a:lnTo>
                  <a:lnTo>
                    <a:pt x="1128" y="154"/>
                  </a:lnTo>
                  <a:lnTo>
                    <a:pt x="1139" y="160"/>
                  </a:lnTo>
                  <a:lnTo>
                    <a:pt x="1151" y="144"/>
                  </a:lnTo>
                  <a:lnTo>
                    <a:pt x="1162" y="165"/>
                  </a:lnTo>
                  <a:lnTo>
                    <a:pt x="1173" y="149"/>
                  </a:lnTo>
                  <a:lnTo>
                    <a:pt x="1185" y="197"/>
                  </a:lnTo>
                  <a:lnTo>
                    <a:pt x="1202" y="160"/>
                  </a:lnTo>
                  <a:lnTo>
                    <a:pt x="1213" y="154"/>
                  </a:lnTo>
                  <a:lnTo>
                    <a:pt x="1224" y="165"/>
                  </a:lnTo>
                  <a:lnTo>
                    <a:pt x="1236" y="144"/>
                  </a:lnTo>
                  <a:lnTo>
                    <a:pt x="1247" y="181"/>
                  </a:lnTo>
                  <a:lnTo>
                    <a:pt x="1258" y="176"/>
                  </a:lnTo>
                  <a:lnTo>
                    <a:pt x="1275" y="176"/>
                  </a:lnTo>
                  <a:lnTo>
                    <a:pt x="1287" y="170"/>
                  </a:lnTo>
                  <a:lnTo>
                    <a:pt x="1298" y="128"/>
                  </a:lnTo>
                  <a:lnTo>
                    <a:pt x="1309" y="144"/>
                  </a:lnTo>
                  <a:lnTo>
                    <a:pt x="1321" y="128"/>
                  </a:lnTo>
                  <a:lnTo>
                    <a:pt x="1332" y="191"/>
                  </a:lnTo>
                  <a:lnTo>
                    <a:pt x="1343" y="149"/>
                  </a:lnTo>
                  <a:lnTo>
                    <a:pt x="1360" y="117"/>
                  </a:lnTo>
                  <a:lnTo>
                    <a:pt x="1372" y="144"/>
                  </a:lnTo>
                  <a:lnTo>
                    <a:pt x="1383" y="133"/>
                  </a:lnTo>
                  <a:lnTo>
                    <a:pt x="1394" y="186"/>
                  </a:lnTo>
                  <a:lnTo>
                    <a:pt x="1406" y="144"/>
                  </a:lnTo>
                  <a:lnTo>
                    <a:pt x="1417" y="128"/>
                  </a:lnTo>
                  <a:lnTo>
                    <a:pt x="1434" y="128"/>
                  </a:lnTo>
                  <a:lnTo>
                    <a:pt x="1445" y="154"/>
                  </a:lnTo>
                  <a:lnTo>
                    <a:pt x="1457" y="160"/>
                  </a:lnTo>
                  <a:lnTo>
                    <a:pt x="1468" y="144"/>
                  </a:lnTo>
                  <a:lnTo>
                    <a:pt x="1479" y="149"/>
                  </a:lnTo>
                  <a:lnTo>
                    <a:pt x="1491" y="117"/>
                  </a:lnTo>
                  <a:lnTo>
                    <a:pt x="1502" y="149"/>
                  </a:lnTo>
                  <a:lnTo>
                    <a:pt x="1519" y="176"/>
                  </a:lnTo>
                  <a:lnTo>
                    <a:pt x="1530" y="160"/>
                  </a:lnTo>
                  <a:lnTo>
                    <a:pt x="1542" y="160"/>
                  </a:lnTo>
                  <a:lnTo>
                    <a:pt x="1553" y="138"/>
                  </a:lnTo>
                </a:path>
              </a:pathLst>
            </a:cu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3" name="Freeform 114"/>
            <p:cNvSpPr>
              <a:spLocks noChangeAspect="1"/>
            </p:cNvSpPr>
            <p:nvPr/>
          </p:nvSpPr>
          <p:spPr bwMode="auto">
            <a:xfrm>
              <a:off x="2072" y="1924"/>
              <a:ext cx="1553" cy="260"/>
            </a:xfrm>
            <a:custGeom>
              <a:avLst/>
              <a:gdLst>
                <a:gd name="T0" fmla="*/ 22 w 1553"/>
                <a:gd name="T1" fmla="*/ 218 h 260"/>
                <a:gd name="T2" fmla="*/ 62 w 1553"/>
                <a:gd name="T3" fmla="*/ 234 h 260"/>
                <a:gd name="T4" fmla="*/ 96 w 1553"/>
                <a:gd name="T5" fmla="*/ 212 h 260"/>
                <a:gd name="T6" fmla="*/ 136 w 1553"/>
                <a:gd name="T7" fmla="*/ 212 h 260"/>
                <a:gd name="T8" fmla="*/ 170 w 1553"/>
                <a:gd name="T9" fmla="*/ 196 h 260"/>
                <a:gd name="T10" fmla="*/ 209 w 1553"/>
                <a:gd name="T11" fmla="*/ 207 h 260"/>
                <a:gd name="T12" fmla="*/ 243 w 1553"/>
                <a:gd name="T13" fmla="*/ 191 h 260"/>
                <a:gd name="T14" fmla="*/ 283 w 1553"/>
                <a:gd name="T15" fmla="*/ 223 h 260"/>
                <a:gd name="T16" fmla="*/ 317 w 1553"/>
                <a:gd name="T17" fmla="*/ 196 h 260"/>
                <a:gd name="T18" fmla="*/ 357 w 1553"/>
                <a:gd name="T19" fmla="*/ 170 h 260"/>
                <a:gd name="T20" fmla="*/ 391 w 1553"/>
                <a:gd name="T21" fmla="*/ 143 h 260"/>
                <a:gd name="T22" fmla="*/ 430 w 1553"/>
                <a:gd name="T23" fmla="*/ 159 h 260"/>
                <a:gd name="T24" fmla="*/ 464 w 1553"/>
                <a:gd name="T25" fmla="*/ 149 h 260"/>
                <a:gd name="T26" fmla="*/ 504 w 1553"/>
                <a:gd name="T27" fmla="*/ 106 h 260"/>
                <a:gd name="T28" fmla="*/ 538 w 1553"/>
                <a:gd name="T29" fmla="*/ 96 h 260"/>
                <a:gd name="T30" fmla="*/ 578 w 1553"/>
                <a:gd name="T31" fmla="*/ 85 h 260"/>
                <a:gd name="T32" fmla="*/ 612 w 1553"/>
                <a:gd name="T33" fmla="*/ 0 h 260"/>
                <a:gd name="T34" fmla="*/ 646 w 1553"/>
                <a:gd name="T35" fmla="*/ 69 h 260"/>
                <a:gd name="T36" fmla="*/ 686 w 1553"/>
                <a:gd name="T37" fmla="*/ 26 h 260"/>
                <a:gd name="T38" fmla="*/ 720 w 1553"/>
                <a:gd name="T39" fmla="*/ 32 h 260"/>
                <a:gd name="T40" fmla="*/ 759 w 1553"/>
                <a:gd name="T41" fmla="*/ 64 h 260"/>
                <a:gd name="T42" fmla="*/ 793 w 1553"/>
                <a:gd name="T43" fmla="*/ 196 h 260"/>
                <a:gd name="T44" fmla="*/ 833 w 1553"/>
                <a:gd name="T45" fmla="*/ 218 h 260"/>
                <a:gd name="T46" fmla="*/ 867 w 1553"/>
                <a:gd name="T47" fmla="*/ 143 h 260"/>
                <a:gd name="T48" fmla="*/ 907 w 1553"/>
                <a:gd name="T49" fmla="*/ 202 h 260"/>
                <a:gd name="T50" fmla="*/ 941 w 1553"/>
                <a:gd name="T51" fmla="*/ 165 h 260"/>
                <a:gd name="T52" fmla="*/ 980 w 1553"/>
                <a:gd name="T53" fmla="*/ 149 h 260"/>
                <a:gd name="T54" fmla="*/ 1014 w 1553"/>
                <a:gd name="T55" fmla="*/ 196 h 260"/>
                <a:gd name="T56" fmla="*/ 1054 w 1553"/>
                <a:gd name="T57" fmla="*/ 181 h 260"/>
                <a:gd name="T58" fmla="*/ 1088 w 1553"/>
                <a:gd name="T59" fmla="*/ 170 h 260"/>
                <a:gd name="T60" fmla="*/ 1128 w 1553"/>
                <a:gd name="T61" fmla="*/ 85 h 260"/>
                <a:gd name="T62" fmla="*/ 1162 w 1553"/>
                <a:gd name="T63" fmla="*/ 191 h 260"/>
                <a:gd name="T64" fmla="*/ 1202 w 1553"/>
                <a:gd name="T65" fmla="*/ 175 h 260"/>
                <a:gd name="T66" fmla="*/ 1236 w 1553"/>
                <a:gd name="T67" fmla="*/ 196 h 260"/>
                <a:gd name="T68" fmla="*/ 1275 w 1553"/>
                <a:gd name="T69" fmla="*/ 154 h 260"/>
                <a:gd name="T70" fmla="*/ 1309 w 1553"/>
                <a:gd name="T71" fmla="*/ 186 h 260"/>
                <a:gd name="T72" fmla="*/ 1343 w 1553"/>
                <a:gd name="T73" fmla="*/ 106 h 260"/>
                <a:gd name="T74" fmla="*/ 1383 w 1553"/>
                <a:gd name="T75" fmla="*/ 159 h 260"/>
                <a:gd name="T76" fmla="*/ 1417 w 1553"/>
                <a:gd name="T77" fmla="*/ 181 h 260"/>
                <a:gd name="T78" fmla="*/ 1457 w 1553"/>
                <a:gd name="T79" fmla="*/ 159 h 260"/>
                <a:gd name="T80" fmla="*/ 1491 w 1553"/>
                <a:gd name="T81" fmla="*/ 138 h 260"/>
                <a:gd name="T82" fmla="*/ 1530 w 1553"/>
                <a:gd name="T83" fmla="*/ 127 h 2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53"/>
                <a:gd name="T127" fmla="*/ 0 h 260"/>
                <a:gd name="T128" fmla="*/ 1553 w 1553"/>
                <a:gd name="T129" fmla="*/ 260 h 26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53" h="260">
                  <a:moveTo>
                    <a:pt x="0" y="212"/>
                  </a:moveTo>
                  <a:lnTo>
                    <a:pt x="11" y="223"/>
                  </a:lnTo>
                  <a:lnTo>
                    <a:pt x="22" y="218"/>
                  </a:lnTo>
                  <a:lnTo>
                    <a:pt x="39" y="250"/>
                  </a:lnTo>
                  <a:lnTo>
                    <a:pt x="51" y="202"/>
                  </a:lnTo>
                  <a:lnTo>
                    <a:pt x="62" y="234"/>
                  </a:lnTo>
                  <a:lnTo>
                    <a:pt x="73" y="244"/>
                  </a:lnTo>
                  <a:lnTo>
                    <a:pt x="85" y="255"/>
                  </a:lnTo>
                  <a:lnTo>
                    <a:pt x="96" y="212"/>
                  </a:lnTo>
                  <a:lnTo>
                    <a:pt x="113" y="234"/>
                  </a:lnTo>
                  <a:lnTo>
                    <a:pt x="124" y="255"/>
                  </a:lnTo>
                  <a:lnTo>
                    <a:pt x="136" y="212"/>
                  </a:lnTo>
                  <a:lnTo>
                    <a:pt x="147" y="207"/>
                  </a:lnTo>
                  <a:lnTo>
                    <a:pt x="158" y="260"/>
                  </a:lnTo>
                  <a:lnTo>
                    <a:pt x="170" y="196"/>
                  </a:lnTo>
                  <a:lnTo>
                    <a:pt x="187" y="250"/>
                  </a:lnTo>
                  <a:lnTo>
                    <a:pt x="198" y="223"/>
                  </a:lnTo>
                  <a:lnTo>
                    <a:pt x="209" y="207"/>
                  </a:lnTo>
                  <a:lnTo>
                    <a:pt x="221" y="223"/>
                  </a:lnTo>
                  <a:lnTo>
                    <a:pt x="232" y="255"/>
                  </a:lnTo>
                  <a:lnTo>
                    <a:pt x="243" y="191"/>
                  </a:lnTo>
                  <a:lnTo>
                    <a:pt x="255" y="191"/>
                  </a:lnTo>
                  <a:lnTo>
                    <a:pt x="272" y="186"/>
                  </a:lnTo>
                  <a:lnTo>
                    <a:pt x="283" y="223"/>
                  </a:lnTo>
                  <a:lnTo>
                    <a:pt x="294" y="191"/>
                  </a:lnTo>
                  <a:lnTo>
                    <a:pt x="306" y="207"/>
                  </a:lnTo>
                  <a:lnTo>
                    <a:pt x="317" y="196"/>
                  </a:lnTo>
                  <a:lnTo>
                    <a:pt x="328" y="191"/>
                  </a:lnTo>
                  <a:lnTo>
                    <a:pt x="345" y="133"/>
                  </a:lnTo>
                  <a:lnTo>
                    <a:pt x="357" y="170"/>
                  </a:lnTo>
                  <a:lnTo>
                    <a:pt x="368" y="149"/>
                  </a:lnTo>
                  <a:lnTo>
                    <a:pt x="379" y="143"/>
                  </a:lnTo>
                  <a:lnTo>
                    <a:pt x="391" y="143"/>
                  </a:lnTo>
                  <a:lnTo>
                    <a:pt x="402" y="159"/>
                  </a:lnTo>
                  <a:lnTo>
                    <a:pt x="419" y="196"/>
                  </a:lnTo>
                  <a:lnTo>
                    <a:pt x="430" y="159"/>
                  </a:lnTo>
                  <a:lnTo>
                    <a:pt x="442" y="127"/>
                  </a:lnTo>
                  <a:lnTo>
                    <a:pt x="453" y="154"/>
                  </a:lnTo>
                  <a:lnTo>
                    <a:pt x="464" y="149"/>
                  </a:lnTo>
                  <a:lnTo>
                    <a:pt x="476" y="186"/>
                  </a:lnTo>
                  <a:lnTo>
                    <a:pt x="487" y="106"/>
                  </a:lnTo>
                  <a:lnTo>
                    <a:pt x="504" y="106"/>
                  </a:lnTo>
                  <a:lnTo>
                    <a:pt x="515" y="127"/>
                  </a:lnTo>
                  <a:lnTo>
                    <a:pt x="527" y="149"/>
                  </a:lnTo>
                  <a:lnTo>
                    <a:pt x="538" y="96"/>
                  </a:lnTo>
                  <a:lnTo>
                    <a:pt x="550" y="133"/>
                  </a:lnTo>
                  <a:lnTo>
                    <a:pt x="561" y="74"/>
                  </a:lnTo>
                  <a:lnTo>
                    <a:pt x="578" y="85"/>
                  </a:lnTo>
                  <a:lnTo>
                    <a:pt x="589" y="149"/>
                  </a:lnTo>
                  <a:lnTo>
                    <a:pt x="601" y="149"/>
                  </a:lnTo>
                  <a:lnTo>
                    <a:pt x="612" y="0"/>
                  </a:lnTo>
                  <a:lnTo>
                    <a:pt x="623" y="96"/>
                  </a:lnTo>
                  <a:lnTo>
                    <a:pt x="635" y="74"/>
                  </a:lnTo>
                  <a:lnTo>
                    <a:pt x="646" y="69"/>
                  </a:lnTo>
                  <a:lnTo>
                    <a:pt x="663" y="90"/>
                  </a:lnTo>
                  <a:lnTo>
                    <a:pt x="674" y="80"/>
                  </a:lnTo>
                  <a:lnTo>
                    <a:pt x="686" y="26"/>
                  </a:lnTo>
                  <a:lnTo>
                    <a:pt x="697" y="48"/>
                  </a:lnTo>
                  <a:lnTo>
                    <a:pt x="708" y="42"/>
                  </a:lnTo>
                  <a:lnTo>
                    <a:pt x="720" y="32"/>
                  </a:lnTo>
                  <a:lnTo>
                    <a:pt x="737" y="21"/>
                  </a:lnTo>
                  <a:lnTo>
                    <a:pt x="748" y="58"/>
                  </a:lnTo>
                  <a:lnTo>
                    <a:pt x="759" y="64"/>
                  </a:lnTo>
                  <a:lnTo>
                    <a:pt x="771" y="48"/>
                  </a:lnTo>
                  <a:lnTo>
                    <a:pt x="782" y="48"/>
                  </a:lnTo>
                  <a:lnTo>
                    <a:pt x="793" y="196"/>
                  </a:lnTo>
                  <a:lnTo>
                    <a:pt x="810" y="175"/>
                  </a:lnTo>
                  <a:lnTo>
                    <a:pt x="822" y="207"/>
                  </a:lnTo>
                  <a:lnTo>
                    <a:pt x="833" y="218"/>
                  </a:lnTo>
                  <a:lnTo>
                    <a:pt x="844" y="181"/>
                  </a:lnTo>
                  <a:lnTo>
                    <a:pt x="856" y="170"/>
                  </a:lnTo>
                  <a:lnTo>
                    <a:pt x="867" y="143"/>
                  </a:lnTo>
                  <a:lnTo>
                    <a:pt x="878" y="117"/>
                  </a:lnTo>
                  <a:lnTo>
                    <a:pt x="895" y="170"/>
                  </a:lnTo>
                  <a:lnTo>
                    <a:pt x="907" y="202"/>
                  </a:lnTo>
                  <a:lnTo>
                    <a:pt x="918" y="196"/>
                  </a:lnTo>
                  <a:lnTo>
                    <a:pt x="929" y="133"/>
                  </a:lnTo>
                  <a:lnTo>
                    <a:pt x="941" y="165"/>
                  </a:lnTo>
                  <a:lnTo>
                    <a:pt x="952" y="196"/>
                  </a:lnTo>
                  <a:lnTo>
                    <a:pt x="969" y="154"/>
                  </a:lnTo>
                  <a:lnTo>
                    <a:pt x="980" y="149"/>
                  </a:lnTo>
                  <a:lnTo>
                    <a:pt x="992" y="149"/>
                  </a:lnTo>
                  <a:lnTo>
                    <a:pt x="1003" y="186"/>
                  </a:lnTo>
                  <a:lnTo>
                    <a:pt x="1014" y="196"/>
                  </a:lnTo>
                  <a:lnTo>
                    <a:pt x="1026" y="191"/>
                  </a:lnTo>
                  <a:lnTo>
                    <a:pt x="1043" y="159"/>
                  </a:lnTo>
                  <a:lnTo>
                    <a:pt x="1054" y="181"/>
                  </a:lnTo>
                  <a:lnTo>
                    <a:pt x="1065" y="196"/>
                  </a:lnTo>
                  <a:lnTo>
                    <a:pt x="1077" y="117"/>
                  </a:lnTo>
                  <a:lnTo>
                    <a:pt x="1088" y="170"/>
                  </a:lnTo>
                  <a:lnTo>
                    <a:pt x="1100" y="170"/>
                  </a:lnTo>
                  <a:lnTo>
                    <a:pt x="1111" y="127"/>
                  </a:lnTo>
                  <a:lnTo>
                    <a:pt x="1128" y="85"/>
                  </a:lnTo>
                  <a:lnTo>
                    <a:pt x="1139" y="149"/>
                  </a:lnTo>
                  <a:lnTo>
                    <a:pt x="1151" y="186"/>
                  </a:lnTo>
                  <a:lnTo>
                    <a:pt x="1162" y="191"/>
                  </a:lnTo>
                  <a:lnTo>
                    <a:pt x="1173" y="143"/>
                  </a:lnTo>
                  <a:lnTo>
                    <a:pt x="1185" y="191"/>
                  </a:lnTo>
                  <a:lnTo>
                    <a:pt x="1202" y="175"/>
                  </a:lnTo>
                  <a:lnTo>
                    <a:pt x="1213" y="143"/>
                  </a:lnTo>
                  <a:lnTo>
                    <a:pt x="1224" y="202"/>
                  </a:lnTo>
                  <a:lnTo>
                    <a:pt x="1236" y="196"/>
                  </a:lnTo>
                  <a:lnTo>
                    <a:pt x="1247" y="149"/>
                  </a:lnTo>
                  <a:lnTo>
                    <a:pt x="1258" y="212"/>
                  </a:lnTo>
                  <a:lnTo>
                    <a:pt x="1275" y="154"/>
                  </a:lnTo>
                  <a:lnTo>
                    <a:pt x="1287" y="159"/>
                  </a:lnTo>
                  <a:lnTo>
                    <a:pt x="1298" y="149"/>
                  </a:lnTo>
                  <a:lnTo>
                    <a:pt x="1309" y="186"/>
                  </a:lnTo>
                  <a:lnTo>
                    <a:pt x="1321" y="170"/>
                  </a:lnTo>
                  <a:lnTo>
                    <a:pt x="1332" y="159"/>
                  </a:lnTo>
                  <a:lnTo>
                    <a:pt x="1343" y="106"/>
                  </a:lnTo>
                  <a:lnTo>
                    <a:pt x="1360" y="154"/>
                  </a:lnTo>
                  <a:lnTo>
                    <a:pt x="1372" y="143"/>
                  </a:lnTo>
                  <a:lnTo>
                    <a:pt x="1383" y="159"/>
                  </a:lnTo>
                  <a:lnTo>
                    <a:pt x="1394" y="127"/>
                  </a:lnTo>
                  <a:lnTo>
                    <a:pt x="1406" y="154"/>
                  </a:lnTo>
                  <a:lnTo>
                    <a:pt x="1417" y="181"/>
                  </a:lnTo>
                  <a:lnTo>
                    <a:pt x="1434" y="165"/>
                  </a:lnTo>
                  <a:lnTo>
                    <a:pt x="1445" y="149"/>
                  </a:lnTo>
                  <a:lnTo>
                    <a:pt x="1457" y="159"/>
                  </a:lnTo>
                  <a:lnTo>
                    <a:pt x="1468" y="143"/>
                  </a:lnTo>
                  <a:lnTo>
                    <a:pt x="1479" y="149"/>
                  </a:lnTo>
                  <a:lnTo>
                    <a:pt x="1491" y="138"/>
                  </a:lnTo>
                  <a:lnTo>
                    <a:pt x="1502" y="159"/>
                  </a:lnTo>
                  <a:lnTo>
                    <a:pt x="1519" y="143"/>
                  </a:lnTo>
                  <a:lnTo>
                    <a:pt x="1530" y="127"/>
                  </a:lnTo>
                  <a:lnTo>
                    <a:pt x="1542" y="143"/>
                  </a:lnTo>
                  <a:lnTo>
                    <a:pt x="1553" y="186"/>
                  </a:lnTo>
                </a:path>
              </a:pathLst>
            </a:cu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4" name="Freeform 115"/>
            <p:cNvSpPr>
              <a:spLocks noChangeAspect="1"/>
            </p:cNvSpPr>
            <p:nvPr/>
          </p:nvSpPr>
          <p:spPr bwMode="auto">
            <a:xfrm>
              <a:off x="2072" y="1446"/>
              <a:ext cx="1553" cy="467"/>
            </a:xfrm>
            <a:custGeom>
              <a:avLst/>
              <a:gdLst>
                <a:gd name="T0" fmla="*/ 22 w 1553"/>
                <a:gd name="T1" fmla="*/ 318 h 467"/>
                <a:gd name="T2" fmla="*/ 62 w 1553"/>
                <a:gd name="T3" fmla="*/ 297 h 467"/>
                <a:gd name="T4" fmla="*/ 96 w 1553"/>
                <a:gd name="T5" fmla="*/ 297 h 467"/>
                <a:gd name="T6" fmla="*/ 136 w 1553"/>
                <a:gd name="T7" fmla="*/ 302 h 467"/>
                <a:gd name="T8" fmla="*/ 170 w 1553"/>
                <a:gd name="T9" fmla="*/ 388 h 467"/>
                <a:gd name="T10" fmla="*/ 209 w 1553"/>
                <a:gd name="T11" fmla="*/ 292 h 467"/>
                <a:gd name="T12" fmla="*/ 243 w 1553"/>
                <a:gd name="T13" fmla="*/ 419 h 467"/>
                <a:gd name="T14" fmla="*/ 283 w 1553"/>
                <a:gd name="T15" fmla="*/ 281 h 467"/>
                <a:gd name="T16" fmla="*/ 317 w 1553"/>
                <a:gd name="T17" fmla="*/ 313 h 467"/>
                <a:gd name="T18" fmla="*/ 357 w 1553"/>
                <a:gd name="T19" fmla="*/ 329 h 467"/>
                <a:gd name="T20" fmla="*/ 391 w 1553"/>
                <a:gd name="T21" fmla="*/ 255 h 467"/>
                <a:gd name="T22" fmla="*/ 430 w 1553"/>
                <a:gd name="T23" fmla="*/ 297 h 467"/>
                <a:gd name="T24" fmla="*/ 464 w 1553"/>
                <a:gd name="T25" fmla="*/ 334 h 467"/>
                <a:gd name="T26" fmla="*/ 504 w 1553"/>
                <a:gd name="T27" fmla="*/ 281 h 467"/>
                <a:gd name="T28" fmla="*/ 538 w 1553"/>
                <a:gd name="T29" fmla="*/ 271 h 467"/>
                <a:gd name="T30" fmla="*/ 578 w 1553"/>
                <a:gd name="T31" fmla="*/ 207 h 467"/>
                <a:gd name="T32" fmla="*/ 612 w 1553"/>
                <a:gd name="T33" fmla="*/ 180 h 467"/>
                <a:gd name="T34" fmla="*/ 646 w 1553"/>
                <a:gd name="T35" fmla="*/ 154 h 467"/>
                <a:gd name="T36" fmla="*/ 686 w 1553"/>
                <a:gd name="T37" fmla="*/ 170 h 467"/>
                <a:gd name="T38" fmla="*/ 720 w 1553"/>
                <a:gd name="T39" fmla="*/ 138 h 467"/>
                <a:gd name="T40" fmla="*/ 759 w 1553"/>
                <a:gd name="T41" fmla="*/ 148 h 467"/>
                <a:gd name="T42" fmla="*/ 793 w 1553"/>
                <a:gd name="T43" fmla="*/ 164 h 467"/>
                <a:gd name="T44" fmla="*/ 833 w 1553"/>
                <a:gd name="T45" fmla="*/ 148 h 467"/>
                <a:gd name="T46" fmla="*/ 867 w 1553"/>
                <a:gd name="T47" fmla="*/ 47 h 467"/>
                <a:gd name="T48" fmla="*/ 907 w 1553"/>
                <a:gd name="T49" fmla="*/ 95 h 467"/>
                <a:gd name="T50" fmla="*/ 941 w 1553"/>
                <a:gd name="T51" fmla="*/ 228 h 467"/>
                <a:gd name="T52" fmla="*/ 980 w 1553"/>
                <a:gd name="T53" fmla="*/ 430 h 467"/>
                <a:gd name="T54" fmla="*/ 1014 w 1553"/>
                <a:gd name="T55" fmla="*/ 340 h 467"/>
                <a:gd name="T56" fmla="*/ 1054 w 1553"/>
                <a:gd name="T57" fmla="*/ 361 h 467"/>
                <a:gd name="T58" fmla="*/ 1088 w 1553"/>
                <a:gd name="T59" fmla="*/ 356 h 467"/>
                <a:gd name="T60" fmla="*/ 1128 w 1553"/>
                <a:gd name="T61" fmla="*/ 350 h 467"/>
                <a:gd name="T62" fmla="*/ 1162 w 1553"/>
                <a:gd name="T63" fmla="*/ 356 h 467"/>
                <a:gd name="T64" fmla="*/ 1202 w 1553"/>
                <a:gd name="T65" fmla="*/ 324 h 467"/>
                <a:gd name="T66" fmla="*/ 1236 w 1553"/>
                <a:gd name="T67" fmla="*/ 302 h 467"/>
                <a:gd name="T68" fmla="*/ 1275 w 1553"/>
                <a:gd name="T69" fmla="*/ 366 h 467"/>
                <a:gd name="T70" fmla="*/ 1309 w 1553"/>
                <a:gd name="T71" fmla="*/ 281 h 467"/>
                <a:gd name="T72" fmla="*/ 1343 w 1553"/>
                <a:gd name="T73" fmla="*/ 345 h 467"/>
                <a:gd name="T74" fmla="*/ 1383 w 1553"/>
                <a:gd name="T75" fmla="*/ 361 h 467"/>
                <a:gd name="T76" fmla="*/ 1417 w 1553"/>
                <a:gd name="T77" fmla="*/ 239 h 467"/>
                <a:gd name="T78" fmla="*/ 1457 w 1553"/>
                <a:gd name="T79" fmla="*/ 372 h 467"/>
                <a:gd name="T80" fmla="*/ 1491 w 1553"/>
                <a:gd name="T81" fmla="*/ 217 h 467"/>
                <a:gd name="T82" fmla="*/ 1530 w 1553"/>
                <a:gd name="T83" fmla="*/ 372 h 4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53"/>
                <a:gd name="T127" fmla="*/ 0 h 467"/>
                <a:gd name="T128" fmla="*/ 1553 w 1553"/>
                <a:gd name="T129" fmla="*/ 467 h 4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53" h="467">
                  <a:moveTo>
                    <a:pt x="0" y="329"/>
                  </a:moveTo>
                  <a:lnTo>
                    <a:pt x="11" y="318"/>
                  </a:lnTo>
                  <a:lnTo>
                    <a:pt x="22" y="318"/>
                  </a:lnTo>
                  <a:lnTo>
                    <a:pt x="39" y="292"/>
                  </a:lnTo>
                  <a:lnTo>
                    <a:pt x="51" y="361"/>
                  </a:lnTo>
                  <a:lnTo>
                    <a:pt x="62" y="297"/>
                  </a:lnTo>
                  <a:lnTo>
                    <a:pt x="73" y="350"/>
                  </a:lnTo>
                  <a:lnTo>
                    <a:pt x="85" y="340"/>
                  </a:lnTo>
                  <a:lnTo>
                    <a:pt x="96" y="297"/>
                  </a:lnTo>
                  <a:lnTo>
                    <a:pt x="113" y="356"/>
                  </a:lnTo>
                  <a:lnTo>
                    <a:pt x="124" y="361"/>
                  </a:lnTo>
                  <a:lnTo>
                    <a:pt x="136" y="302"/>
                  </a:lnTo>
                  <a:lnTo>
                    <a:pt x="147" y="350"/>
                  </a:lnTo>
                  <a:lnTo>
                    <a:pt x="158" y="409"/>
                  </a:lnTo>
                  <a:lnTo>
                    <a:pt x="170" y="388"/>
                  </a:lnTo>
                  <a:lnTo>
                    <a:pt x="187" y="276"/>
                  </a:lnTo>
                  <a:lnTo>
                    <a:pt x="198" y="287"/>
                  </a:lnTo>
                  <a:lnTo>
                    <a:pt x="209" y="292"/>
                  </a:lnTo>
                  <a:lnTo>
                    <a:pt x="221" y="287"/>
                  </a:lnTo>
                  <a:lnTo>
                    <a:pt x="232" y="313"/>
                  </a:lnTo>
                  <a:lnTo>
                    <a:pt x="243" y="419"/>
                  </a:lnTo>
                  <a:lnTo>
                    <a:pt x="255" y="382"/>
                  </a:lnTo>
                  <a:lnTo>
                    <a:pt x="272" y="350"/>
                  </a:lnTo>
                  <a:lnTo>
                    <a:pt x="283" y="281"/>
                  </a:lnTo>
                  <a:lnTo>
                    <a:pt x="294" y="255"/>
                  </a:lnTo>
                  <a:lnTo>
                    <a:pt x="306" y="356"/>
                  </a:lnTo>
                  <a:lnTo>
                    <a:pt x="317" y="313"/>
                  </a:lnTo>
                  <a:lnTo>
                    <a:pt x="328" y="350"/>
                  </a:lnTo>
                  <a:lnTo>
                    <a:pt x="345" y="313"/>
                  </a:lnTo>
                  <a:lnTo>
                    <a:pt x="357" y="329"/>
                  </a:lnTo>
                  <a:lnTo>
                    <a:pt x="368" y="467"/>
                  </a:lnTo>
                  <a:lnTo>
                    <a:pt x="379" y="345"/>
                  </a:lnTo>
                  <a:lnTo>
                    <a:pt x="391" y="255"/>
                  </a:lnTo>
                  <a:lnTo>
                    <a:pt x="402" y="302"/>
                  </a:lnTo>
                  <a:lnTo>
                    <a:pt x="419" y="255"/>
                  </a:lnTo>
                  <a:lnTo>
                    <a:pt x="430" y="297"/>
                  </a:lnTo>
                  <a:lnTo>
                    <a:pt x="442" y="207"/>
                  </a:lnTo>
                  <a:lnTo>
                    <a:pt x="453" y="271"/>
                  </a:lnTo>
                  <a:lnTo>
                    <a:pt x="464" y="334"/>
                  </a:lnTo>
                  <a:lnTo>
                    <a:pt x="476" y="324"/>
                  </a:lnTo>
                  <a:lnTo>
                    <a:pt x="487" y="212"/>
                  </a:lnTo>
                  <a:lnTo>
                    <a:pt x="504" y="281"/>
                  </a:lnTo>
                  <a:lnTo>
                    <a:pt x="515" y="249"/>
                  </a:lnTo>
                  <a:lnTo>
                    <a:pt x="527" y="212"/>
                  </a:lnTo>
                  <a:lnTo>
                    <a:pt x="538" y="271"/>
                  </a:lnTo>
                  <a:lnTo>
                    <a:pt x="550" y="148"/>
                  </a:lnTo>
                  <a:lnTo>
                    <a:pt x="561" y="244"/>
                  </a:lnTo>
                  <a:lnTo>
                    <a:pt x="578" y="207"/>
                  </a:lnTo>
                  <a:lnTo>
                    <a:pt x="589" y="180"/>
                  </a:lnTo>
                  <a:lnTo>
                    <a:pt x="601" y="212"/>
                  </a:lnTo>
                  <a:lnTo>
                    <a:pt x="612" y="180"/>
                  </a:lnTo>
                  <a:lnTo>
                    <a:pt x="623" y="196"/>
                  </a:lnTo>
                  <a:lnTo>
                    <a:pt x="635" y="138"/>
                  </a:lnTo>
                  <a:lnTo>
                    <a:pt x="646" y="154"/>
                  </a:lnTo>
                  <a:lnTo>
                    <a:pt x="663" y="233"/>
                  </a:lnTo>
                  <a:lnTo>
                    <a:pt x="674" y="111"/>
                  </a:lnTo>
                  <a:lnTo>
                    <a:pt x="686" y="170"/>
                  </a:lnTo>
                  <a:lnTo>
                    <a:pt x="697" y="217"/>
                  </a:lnTo>
                  <a:lnTo>
                    <a:pt x="708" y="143"/>
                  </a:lnTo>
                  <a:lnTo>
                    <a:pt x="720" y="138"/>
                  </a:lnTo>
                  <a:lnTo>
                    <a:pt x="737" y="180"/>
                  </a:lnTo>
                  <a:lnTo>
                    <a:pt x="748" y="202"/>
                  </a:lnTo>
                  <a:lnTo>
                    <a:pt x="759" y="148"/>
                  </a:lnTo>
                  <a:lnTo>
                    <a:pt x="771" y="191"/>
                  </a:lnTo>
                  <a:lnTo>
                    <a:pt x="782" y="58"/>
                  </a:lnTo>
                  <a:lnTo>
                    <a:pt x="793" y="164"/>
                  </a:lnTo>
                  <a:lnTo>
                    <a:pt x="810" y="143"/>
                  </a:lnTo>
                  <a:lnTo>
                    <a:pt x="822" y="164"/>
                  </a:lnTo>
                  <a:lnTo>
                    <a:pt x="833" y="148"/>
                  </a:lnTo>
                  <a:lnTo>
                    <a:pt x="844" y="42"/>
                  </a:lnTo>
                  <a:lnTo>
                    <a:pt x="856" y="122"/>
                  </a:lnTo>
                  <a:lnTo>
                    <a:pt x="867" y="47"/>
                  </a:lnTo>
                  <a:lnTo>
                    <a:pt x="878" y="0"/>
                  </a:lnTo>
                  <a:lnTo>
                    <a:pt x="895" y="47"/>
                  </a:lnTo>
                  <a:lnTo>
                    <a:pt x="907" y="95"/>
                  </a:lnTo>
                  <a:lnTo>
                    <a:pt x="918" y="69"/>
                  </a:lnTo>
                  <a:lnTo>
                    <a:pt x="929" y="101"/>
                  </a:lnTo>
                  <a:lnTo>
                    <a:pt x="941" y="228"/>
                  </a:lnTo>
                  <a:lnTo>
                    <a:pt x="952" y="345"/>
                  </a:lnTo>
                  <a:lnTo>
                    <a:pt x="969" y="308"/>
                  </a:lnTo>
                  <a:lnTo>
                    <a:pt x="980" y="430"/>
                  </a:lnTo>
                  <a:lnTo>
                    <a:pt x="992" y="313"/>
                  </a:lnTo>
                  <a:lnTo>
                    <a:pt x="1003" y="324"/>
                  </a:lnTo>
                  <a:lnTo>
                    <a:pt x="1014" y="340"/>
                  </a:lnTo>
                  <a:lnTo>
                    <a:pt x="1026" y="308"/>
                  </a:lnTo>
                  <a:lnTo>
                    <a:pt x="1043" y="318"/>
                  </a:lnTo>
                  <a:lnTo>
                    <a:pt x="1054" y="361"/>
                  </a:lnTo>
                  <a:lnTo>
                    <a:pt x="1065" y="356"/>
                  </a:lnTo>
                  <a:lnTo>
                    <a:pt x="1077" y="324"/>
                  </a:lnTo>
                  <a:lnTo>
                    <a:pt x="1088" y="356"/>
                  </a:lnTo>
                  <a:lnTo>
                    <a:pt x="1100" y="345"/>
                  </a:lnTo>
                  <a:lnTo>
                    <a:pt x="1111" y="345"/>
                  </a:lnTo>
                  <a:lnTo>
                    <a:pt x="1128" y="350"/>
                  </a:lnTo>
                  <a:lnTo>
                    <a:pt x="1139" y="403"/>
                  </a:lnTo>
                  <a:lnTo>
                    <a:pt x="1151" y="388"/>
                  </a:lnTo>
                  <a:lnTo>
                    <a:pt x="1162" y="356"/>
                  </a:lnTo>
                  <a:lnTo>
                    <a:pt x="1173" y="265"/>
                  </a:lnTo>
                  <a:lnTo>
                    <a:pt x="1185" y="313"/>
                  </a:lnTo>
                  <a:lnTo>
                    <a:pt x="1202" y="324"/>
                  </a:lnTo>
                  <a:lnTo>
                    <a:pt x="1213" y="260"/>
                  </a:lnTo>
                  <a:lnTo>
                    <a:pt x="1224" y="308"/>
                  </a:lnTo>
                  <a:lnTo>
                    <a:pt x="1236" y="302"/>
                  </a:lnTo>
                  <a:lnTo>
                    <a:pt x="1247" y="350"/>
                  </a:lnTo>
                  <a:lnTo>
                    <a:pt x="1258" y="297"/>
                  </a:lnTo>
                  <a:lnTo>
                    <a:pt x="1275" y="366"/>
                  </a:lnTo>
                  <a:lnTo>
                    <a:pt x="1287" y="302"/>
                  </a:lnTo>
                  <a:lnTo>
                    <a:pt x="1298" y="377"/>
                  </a:lnTo>
                  <a:lnTo>
                    <a:pt x="1309" y="281"/>
                  </a:lnTo>
                  <a:lnTo>
                    <a:pt x="1321" y="377"/>
                  </a:lnTo>
                  <a:lnTo>
                    <a:pt x="1332" y="372"/>
                  </a:lnTo>
                  <a:lnTo>
                    <a:pt x="1343" y="345"/>
                  </a:lnTo>
                  <a:lnTo>
                    <a:pt x="1360" y="313"/>
                  </a:lnTo>
                  <a:lnTo>
                    <a:pt x="1372" y="302"/>
                  </a:lnTo>
                  <a:lnTo>
                    <a:pt x="1383" y="361"/>
                  </a:lnTo>
                  <a:lnTo>
                    <a:pt x="1394" y="287"/>
                  </a:lnTo>
                  <a:lnTo>
                    <a:pt x="1406" y="313"/>
                  </a:lnTo>
                  <a:lnTo>
                    <a:pt x="1417" y="239"/>
                  </a:lnTo>
                  <a:lnTo>
                    <a:pt x="1434" y="382"/>
                  </a:lnTo>
                  <a:lnTo>
                    <a:pt x="1445" y="366"/>
                  </a:lnTo>
                  <a:lnTo>
                    <a:pt x="1457" y="372"/>
                  </a:lnTo>
                  <a:lnTo>
                    <a:pt x="1468" y="324"/>
                  </a:lnTo>
                  <a:lnTo>
                    <a:pt x="1479" y="281"/>
                  </a:lnTo>
                  <a:lnTo>
                    <a:pt x="1491" y="217"/>
                  </a:lnTo>
                  <a:lnTo>
                    <a:pt x="1502" y="313"/>
                  </a:lnTo>
                  <a:lnTo>
                    <a:pt x="1519" y="324"/>
                  </a:lnTo>
                  <a:lnTo>
                    <a:pt x="1530" y="372"/>
                  </a:lnTo>
                  <a:lnTo>
                    <a:pt x="1542" y="313"/>
                  </a:lnTo>
                  <a:lnTo>
                    <a:pt x="1553" y="340"/>
                  </a:lnTo>
                </a:path>
              </a:pathLst>
            </a:custGeom>
            <a:noFill/>
            <a:ln w="22225">
              <a:solidFill>
                <a:srgbClr val="3399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5" name="Freeform 116"/>
            <p:cNvSpPr>
              <a:spLocks noChangeAspect="1"/>
            </p:cNvSpPr>
            <p:nvPr/>
          </p:nvSpPr>
          <p:spPr bwMode="auto">
            <a:xfrm>
              <a:off x="2072" y="1233"/>
              <a:ext cx="1553" cy="255"/>
            </a:xfrm>
            <a:custGeom>
              <a:avLst/>
              <a:gdLst>
                <a:gd name="T0" fmla="*/ 22 w 1553"/>
                <a:gd name="T1" fmla="*/ 159 h 255"/>
                <a:gd name="T2" fmla="*/ 62 w 1553"/>
                <a:gd name="T3" fmla="*/ 191 h 255"/>
                <a:gd name="T4" fmla="*/ 96 w 1553"/>
                <a:gd name="T5" fmla="*/ 181 h 255"/>
                <a:gd name="T6" fmla="*/ 136 w 1553"/>
                <a:gd name="T7" fmla="*/ 170 h 255"/>
                <a:gd name="T8" fmla="*/ 170 w 1553"/>
                <a:gd name="T9" fmla="*/ 159 h 255"/>
                <a:gd name="T10" fmla="*/ 209 w 1553"/>
                <a:gd name="T11" fmla="*/ 154 h 255"/>
                <a:gd name="T12" fmla="*/ 243 w 1553"/>
                <a:gd name="T13" fmla="*/ 186 h 255"/>
                <a:gd name="T14" fmla="*/ 283 w 1553"/>
                <a:gd name="T15" fmla="*/ 149 h 255"/>
                <a:gd name="T16" fmla="*/ 317 w 1553"/>
                <a:gd name="T17" fmla="*/ 159 h 255"/>
                <a:gd name="T18" fmla="*/ 357 w 1553"/>
                <a:gd name="T19" fmla="*/ 181 h 255"/>
                <a:gd name="T20" fmla="*/ 391 w 1553"/>
                <a:gd name="T21" fmla="*/ 64 h 255"/>
                <a:gd name="T22" fmla="*/ 430 w 1553"/>
                <a:gd name="T23" fmla="*/ 32 h 255"/>
                <a:gd name="T24" fmla="*/ 464 w 1553"/>
                <a:gd name="T25" fmla="*/ 128 h 255"/>
                <a:gd name="T26" fmla="*/ 504 w 1553"/>
                <a:gd name="T27" fmla="*/ 48 h 255"/>
                <a:gd name="T28" fmla="*/ 538 w 1553"/>
                <a:gd name="T29" fmla="*/ 53 h 255"/>
                <a:gd name="T30" fmla="*/ 578 w 1553"/>
                <a:gd name="T31" fmla="*/ 48 h 255"/>
                <a:gd name="T32" fmla="*/ 612 w 1553"/>
                <a:gd name="T33" fmla="*/ 53 h 255"/>
                <a:gd name="T34" fmla="*/ 646 w 1553"/>
                <a:gd name="T35" fmla="*/ 64 h 255"/>
                <a:gd name="T36" fmla="*/ 686 w 1553"/>
                <a:gd name="T37" fmla="*/ 101 h 255"/>
                <a:gd name="T38" fmla="*/ 720 w 1553"/>
                <a:gd name="T39" fmla="*/ 122 h 255"/>
                <a:gd name="T40" fmla="*/ 759 w 1553"/>
                <a:gd name="T41" fmla="*/ 80 h 255"/>
                <a:gd name="T42" fmla="*/ 793 w 1553"/>
                <a:gd name="T43" fmla="*/ 106 h 255"/>
                <a:gd name="T44" fmla="*/ 833 w 1553"/>
                <a:gd name="T45" fmla="*/ 112 h 255"/>
                <a:gd name="T46" fmla="*/ 867 w 1553"/>
                <a:gd name="T47" fmla="*/ 128 h 255"/>
                <a:gd name="T48" fmla="*/ 907 w 1553"/>
                <a:gd name="T49" fmla="*/ 133 h 255"/>
                <a:gd name="T50" fmla="*/ 941 w 1553"/>
                <a:gd name="T51" fmla="*/ 133 h 255"/>
                <a:gd name="T52" fmla="*/ 980 w 1553"/>
                <a:gd name="T53" fmla="*/ 149 h 255"/>
                <a:gd name="T54" fmla="*/ 1014 w 1553"/>
                <a:gd name="T55" fmla="*/ 165 h 255"/>
                <a:gd name="T56" fmla="*/ 1054 w 1553"/>
                <a:gd name="T57" fmla="*/ 159 h 255"/>
                <a:gd name="T58" fmla="*/ 1088 w 1553"/>
                <a:gd name="T59" fmla="*/ 186 h 255"/>
                <a:gd name="T60" fmla="*/ 1128 w 1553"/>
                <a:gd name="T61" fmla="*/ 181 h 255"/>
                <a:gd name="T62" fmla="*/ 1162 w 1553"/>
                <a:gd name="T63" fmla="*/ 191 h 255"/>
                <a:gd name="T64" fmla="*/ 1202 w 1553"/>
                <a:gd name="T65" fmla="*/ 149 h 255"/>
                <a:gd name="T66" fmla="*/ 1236 w 1553"/>
                <a:gd name="T67" fmla="*/ 213 h 255"/>
                <a:gd name="T68" fmla="*/ 1275 w 1553"/>
                <a:gd name="T69" fmla="*/ 197 h 255"/>
                <a:gd name="T70" fmla="*/ 1309 w 1553"/>
                <a:gd name="T71" fmla="*/ 218 h 255"/>
                <a:gd name="T72" fmla="*/ 1343 w 1553"/>
                <a:gd name="T73" fmla="*/ 175 h 255"/>
                <a:gd name="T74" fmla="*/ 1383 w 1553"/>
                <a:gd name="T75" fmla="*/ 181 h 255"/>
                <a:gd name="T76" fmla="*/ 1417 w 1553"/>
                <a:gd name="T77" fmla="*/ 202 h 255"/>
                <a:gd name="T78" fmla="*/ 1457 w 1553"/>
                <a:gd name="T79" fmla="*/ 202 h 255"/>
                <a:gd name="T80" fmla="*/ 1491 w 1553"/>
                <a:gd name="T81" fmla="*/ 218 h 255"/>
                <a:gd name="T82" fmla="*/ 1530 w 1553"/>
                <a:gd name="T83" fmla="*/ 202 h 2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53"/>
                <a:gd name="T127" fmla="*/ 0 h 255"/>
                <a:gd name="T128" fmla="*/ 1553 w 1553"/>
                <a:gd name="T129" fmla="*/ 255 h 2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53" h="255">
                  <a:moveTo>
                    <a:pt x="0" y="128"/>
                  </a:moveTo>
                  <a:lnTo>
                    <a:pt x="11" y="165"/>
                  </a:lnTo>
                  <a:lnTo>
                    <a:pt x="22" y="159"/>
                  </a:lnTo>
                  <a:lnTo>
                    <a:pt x="39" y="138"/>
                  </a:lnTo>
                  <a:lnTo>
                    <a:pt x="51" y="149"/>
                  </a:lnTo>
                  <a:lnTo>
                    <a:pt x="62" y="191"/>
                  </a:lnTo>
                  <a:lnTo>
                    <a:pt x="73" y="191"/>
                  </a:lnTo>
                  <a:lnTo>
                    <a:pt x="85" y="149"/>
                  </a:lnTo>
                  <a:lnTo>
                    <a:pt x="96" y="181"/>
                  </a:lnTo>
                  <a:lnTo>
                    <a:pt x="113" y="197"/>
                  </a:lnTo>
                  <a:lnTo>
                    <a:pt x="124" y="170"/>
                  </a:lnTo>
                  <a:lnTo>
                    <a:pt x="136" y="170"/>
                  </a:lnTo>
                  <a:lnTo>
                    <a:pt x="147" y="186"/>
                  </a:lnTo>
                  <a:lnTo>
                    <a:pt x="158" y="186"/>
                  </a:lnTo>
                  <a:lnTo>
                    <a:pt x="170" y="159"/>
                  </a:lnTo>
                  <a:lnTo>
                    <a:pt x="187" y="202"/>
                  </a:lnTo>
                  <a:lnTo>
                    <a:pt x="198" y="138"/>
                  </a:lnTo>
                  <a:lnTo>
                    <a:pt x="209" y="154"/>
                  </a:lnTo>
                  <a:lnTo>
                    <a:pt x="221" y="170"/>
                  </a:lnTo>
                  <a:lnTo>
                    <a:pt x="232" y="165"/>
                  </a:lnTo>
                  <a:lnTo>
                    <a:pt x="243" y="186"/>
                  </a:lnTo>
                  <a:lnTo>
                    <a:pt x="255" y="191"/>
                  </a:lnTo>
                  <a:lnTo>
                    <a:pt x="272" y="159"/>
                  </a:lnTo>
                  <a:lnTo>
                    <a:pt x="283" y="149"/>
                  </a:lnTo>
                  <a:lnTo>
                    <a:pt x="294" y="143"/>
                  </a:lnTo>
                  <a:lnTo>
                    <a:pt x="306" y="170"/>
                  </a:lnTo>
                  <a:lnTo>
                    <a:pt x="317" y="159"/>
                  </a:lnTo>
                  <a:lnTo>
                    <a:pt x="328" y="128"/>
                  </a:lnTo>
                  <a:lnTo>
                    <a:pt x="345" y="122"/>
                  </a:lnTo>
                  <a:lnTo>
                    <a:pt x="357" y="181"/>
                  </a:lnTo>
                  <a:lnTo>
                    <a:pt x="368" y="0"/>
                  </a:lnTo>
                  <a:lnTo>
                    <a:pt x="379" y="53"/>
                  </a:lnTo>
                  <a:lnTo>
                    <a:pt x="391" y="64"/>
                  </a:lnTo>
                  <a:lnTo>
                    <a:pt x="402" y="42"/>
                  </a:lnTo>
                  <a:lnTo>
                    <a:pt x="419" y="53"/>
                  </a:lnTo>
                  <a:lnTo>
                    <a:pt x="430" y="32"/>
                  </a:lnTo>
                  <a:lnTo>
                    <a:pt x="442" y="42"/>
                  </a:lnTo>
                  <a:lnTo>
                    <a:pt x="453" y="90"/>
                  </a:lnTo>
                  <a:lnTo>
                    <a:pt x="464" y="128"/>
                  </a:lnTo>
                  <a:lnTo>
                    <a:pt x="476" y="53"/>
                  </a:lnTo>
                  <a:lnTo>
                    <a:pt x="487" y="85"/>
                  </a:lnTo>
                  <a:lnTo>
                    <a:pt x="504" y="48"/>
                  </a:lnTo>
                  <a:lnTo>
                    <a:pt x="515" y="37"/>
                  </a:lnTo>
                  <a:lnTo>
                    <a:pt x="527" y="90"/>
                  </a:lnTo>
                  <a:lnTo>
                    <a:pt x="538" y="53"/>
                  </a:lnTo>
                  <a:lnTo>
                    <a:pt x="550" y="74"/>
                  </a:lnTo>
                  <a:lnTo>
                    <a:pt x="561" y="90"/>
                  </a:lnTo>
                  <a:lnTo>
                    <a:pt x="578" y="48"/>
                  </a:lnTo>
                  <a:lnTo>
                    <a:pt x="589" y="90"/>
                  </a:lnTo>
                  <a:lnTo>
                    <a:pt x="601" y="58"/>
                  </a:lnTo>
                  <a:lnTo>
                    <a:pt x="612" y="53"/>
                  </a:lnTo>
                  <a:lnTo>
                    <a:pt x="623" y="133"/>
                  </a:lnTo>
                  <a:lnTo>
                    <a:pt x="635" y="27"/>
                  </a:lnTo>
                  <a:lnTo>
                    <a:pt x="646" y="64"/>
                  </a:lnTo>
                  <a:lnTo>
                    <a:pt x="663" y="69"/>
                  </a:lnTo>
                  <a:lnTo>
                    <a:pt x="674" y="112"/>
                  </a:lnTo>
                  <a:lnTo>
                    <a:pt x="686" y="101"/>
                  </a:lnTo>
                  <a:lnTo>
                    <a:pt x="697" y="128"/>
                  </a:lnTo>
                  <a:lnTo>
                    <a:pt x="708" y="128"/>
                  </a:lnTo>
                  <a:lnTo>
                    <a:pt x="720" y="122"/>
                  </a:lnTo>
                  <a:lnTo>
                    <a:pt x="737" y="90"/>
                  </a:lnTo>
                  <a:lnTo>
                    <a:pt x="748" y="69"/>
                  </a:lnTo>
                  <a:lnTo>
                    <a:pt x="759" y="80"/>
                  </a:lnTo>
                  <a:lnTo>
                    <a:pt x="771" y="117"/>
                  </a:lnTo>
                  <a:lnTo>
                    <a:pt x="782" y="154"/>
                  </a:lnTo>
                  <a:lnTo>
                    <a:pt x="793" y="106"/>
                  </a:lnTo>
                  <a:lnTo>
                    <a:pt x="810" y="133"/>
                  </a:lnTo>
                  <a:lnTo>
                    <a:pt x="822" y="154"/>
                  </a:lnTo>
                  <a:lnTo>
                    <a:pt x="833" y="112"/>
                  </a:lnTo>
                  <a:lnTo>
                    <a:pt x="844" y="106"/>
                  </a:lnTo>
                  <a:lnTo>
                    <a:pt x="856" y="106"/>
                  </a:lnTo>
                  <a:lnTo>
                    <a:pt x="867" y="128"/>
                  </a:lnTo>
                  <a:lnTo>
                    <a:pt x="878" y="133"/>
                  </a:lnTo>
                  <a:lnTo>
                    <a:pt x="895" y="133"/>
                  </a:lnTo>
                  <a:lnTo>
                    <a:pt x="907" y="133"/>
                  </a:lnTo>
                  <a:lnTo>
                    <a:pt x="918" y="128"/>
                  </a:lnTo>
                  <a:lnTo>
                    <a:pt x="929" y="101"/>
                  </a:lnTo>
                  <a:lnTo>
                    <a:pt x="941" y="133"/>
                  </a:lnTo>
                  <a:lnTo>
                    <a:pt x="952" y="122"/>
                  </a:lnTo>
                  <a:lnTo>
                    <a:pt x="969" y="96"/>
                  </a:lnTo>
                  <a:lnTo>
                    <a:pt x="980" y="149"/>
                  </a:lnTo>
                  <a:lnTo>
                    <a:pt x="992" y="128"/>
                  </a:lnTo>
                  <a:lnTo>
                    <a:pt x="1003" y="138"/>
                  </a:lnTo>
                  <a:lnTo>
                    <a:pt x="1014" y="165"/>
                  </a:lnTo>
                  <a:lnTo>
                    <a:pt x="1026" y="202"/>
                  </a:lnTo>
                  <a:lnTo>
                    <a:pt x="1043" y="202"/>
                  </a:lnTo>
                  <a:lnTo>
                    <a:pt x="1054" y="159"/>
                  </a:lnTo>
                  <a:lnTo>
                    <a:pt x="1065" y="165"/>
                  </a:lnTo>
                  <a:lnTo>
                    <a:pt x="1077" y="165"/>
                  </a:lnTo>
                  <a:lnTo>
                    <a:pt x="1088" y="186"/>
                  </a:lnTo>
                  <a:lnTo>
                    <a:pt x="1100" y="154"/>
                  </a:lnTo>
                  <a:lnTo>
                    <a:pt x="1111" y="159"/>
                  </a:lnTo>
                  <a:lnTo>
                    <a:pt x="1128" y="181"/>
                  </a:lnTo>
                  <a:lnTo>
                    <a:pt x="1139" y="149"/>
                  </a:lnTo>
                  <a:lnTo>
                    <a:pt x="1151" y="202"/>
                  </a:lnTo>
                  <a:lnTo>
                    <a:pt x="1162" y="191"/>
                  </a:lnTo>
                  <a:lnTo>
                    <a:pt x="1173" y="175"/>
                  </a:lnTo>
                  <a:lnTo>
                    <a:pt x="1185" y="202"/>
                  </a:lnTo>
                  <a:lnTo>
                    <a:pt x="1202" y="149"/>
                  </a:lnTo>
                  <a:lnTo>
                    <a:pt x="1213" y="143"/>
                  </a:lnTo>
                  <a:lnTo>
                    <a:pt x="1224" y="175"/>
                  </a:lnTo>
                  <a:lnTo>
                    <a:pt x="1236" y="213"/>
                  </a:lnTo>
                  <a:lnTo>
                    <a:pt x="1247" y="170"/>
                  </a:lnTo>
                  <a:lnTo>
                    <a:pt x="1258" y="239"/>
                  </a:lnTo>
                  <a:lnTo>
                    <a:pt x="1275" y="197"/>
                  </a:lnTo>
                  <a:lnTo>
                    <a:pt x="1287" y="122"/>
                  </a:lnTo>
                  <a:lnTo>
                    <a:pt x="1298" y="181"/>
                  </a:lnTo>
                  <a:lnTo>
                    <a:pt x="1309" y="218"/>
                  </a:lnTo>
                  <a:lnTo>
                    <a:pt x="1321" y="175"/>
                  </a:lnTo>
                  <a:lnTo>
                    <a:pt x="1332" y="202"/>
                  </a:lnTo>
                  <a:lnTo>
                    <a:pt x="1343" y="175"/>
                  </a:lnTo>
                  <a:lnTo>
                    <a:pt x="1360" y="207"/>
                  </a:lnTo>
                  <a:lnTo>
                    <a:pt x="1372" y="175"/>
                  </a:lnTo>
                  <a:lnTo>
                    <a:pt x="1383" y="181"/>
                  </a:lnTo>
                  <a:lnTo>
                    <a:pt x="1394" y="202"/>
                  </a:lnTo>
                  <a:lnTo>
                    <a:pt x="1406" y="213"/>
                  </a:lnTo>
                  <a:lnTo>
                    <a:pt x="1417" y="202"/>
                  </a:lnTo>
                  <a:lnTo>
                    <a:pt x="1434" y="213"/>
                  </a:lnTo>
                  <a:lnTo>
                    <a:pt x="1445" y="213"/>
                  </a:lnTo>
                  <a:lnTo>
                    <a:pt x="1457" y="202"/>
                  </a:lnTo>
                  <a:lnTo>
                    <a:pt x="1468" y="234"/>
                  </a:lnTo>
                  <a:lnTo>
                    <a:pt x="1479" y="234"/>
                  </a:lnTo>
                  <a:lnTo>
                    <a:pt x="1491" y="218"/>
                  </a:lnTo>
                  <a:lnTo>
                    <a:pt x="1502" y="234"/>
                  </a:lnTo>
                  <a:lnTo>
                    <a:pt x="1519" y="250"/>
                  </a:lnTo>
                  <a:lnTo>
                    <a:pt x="1530" y="202"/>
                  </a:lnTo>
                  <a:lnTo>
                    <a:pt x="1542" y="228"/>
                  </a:lnTo>
                  <a:lnTo>
                    <a:pt x="1553" y="25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6" name="Freeform 117"/>
            <p:cNvSpPr>
              <a:spLocks noChangeAspect="1"/>
            </p:cNvSpPr>
            <p:nvPr/>
          </p:nvSpPr>
          <p:spPr bwMode="auto">
            <a:xfrm>
              <a:off x="2072" y="861"/>
              <a:ext cx="1553" cy="276"/>
            </a:xfrm>
            <a:custGeom>
              <a:avLst/>
              <a:gdLst>
                <a:gd name="T0" fmla="*/ 22 w 1553"/>
                <a:gd name="T1" fmla="*/ 276 h 276"/>
                <a:gd name="T2" fmla="*/ 62 w 1553"/>
                <a:gd name="T3" fmla="*/ 181 h 276"/>
                <a:gd name="T4" fmla="*/ 96 w 1553"/>
                <a:gd name="T5" fmla="*/ 197 h 276"/>
                <a:gd name="T6" fmla="*/ 136 w 1553"/>
                <a:gd name="T7" fmla="*/ 202 h 276"/>
                <a:gd name="T8" fmla="*/ 170 w 1553"/>
                <a:gd name="T9" fmla="*/ 223 h 276"/>
                <a:gd name="T10" fmla="*/ 209 w 1553"/>
                <a:gd name="T11" fmla="*/ 239 h 276"/>
                <a:gd name="T12" fmla="*/ 243 w 1553"/>
                <a:gd name="T13" fmla="*/ 191 h 276"/>
                <a:gd name="T14" fmla="*/ 283 w 1553"/>
                <a:gd name="T15" fmla="*/ 48 h 276"/>
                <a:gd name="T16" fmla="*/ 317 w 1553"/>
                <a:gd name="T17" fmla="*/ 27 h 276"/>
                <a:gd name="T18" fmla="*/ 357 w 1553"/>
                <a:gd name="T19" fmla="*/ 42 h 276"/>
                <a:gd name="T20" fmla="*/ 391 w 1553"/>
                <a:gd name="T21" fmla="*/ 85 h 276"/>
                <a:gd name="T22" fmla="*/ 430 w 1553"/>
                <a:gd name="T23" fmla="*/ 80 h 276"/>
                <a:gd name="T24" fmla="*/ 464 w 1553"/>
                <a:gd name="T25" fmla="*/ 96 h 276"/>
                <a:gd name="T26" fmla="*/ 504 w 1553"/>
                <a:gd name="T27" fmla="*/ 80 h 276"/>
                <a:gd name="T28" fmla="*/ 538 w 1553"/>
                <a:gd name="T29" fmla="*/ 58 h 276"/>
                <a:gd name="T30" fmla="*/ 578 w 1553"/>
                <a:gd name="T31" fmla="*/ 69 h 276"/>
                <a:gd name="T32" fmla="*/ 612 w 1553"/>
                <a:gd name="T33" fmla="*/ 90 h 276"/>
                <a:gd name="T34" fmla="*/ 646 w 1553"/>
                <a:gd name="T35" fmla="*/ 90 h 276"/>
                <a:gd name="T36" fmla="*/ 686 w 1553"/>
                <a:gd name="T37" fmla="*/ 58 h 276"/>
                <a:gd name="T38" fmla="*/ 720 w 1553"/>
                <a:gd name="T39" fmla="*/ 90 h 276"/>
                <a:gd name="T40" fmla="*/ 759 w 1553"/>
                <a:gd name="T41" fmla="*/ 80 h 276"/>
                <a:gd name="T42" fmla="*/ 793 w 1553"/>
                <a:gd name="T43" fmla="*/ 117 h 276"/>
                <a:gd name="T44" fmla="*/ 833 w 1553"/>
                <a:gd name="T45" fmla="*/ 96 h 276"/>
                <a:gd name="T46" fmla="*/ 867 w 1553"/>
                <a:gd name="T47" fmla="*/ 80 h 276"/>
                <a:gd name="T48" fmla="*/ 907 w 1553"/>
                <a:gd name="T49" fmla="*/ 74 h 276"/>
                <a:gd name="T50" fmla="*/ 941 w 1553"/>
                <a:gd name="T51" fmla="*/ 112 h 276"/>
                <a:gd name="T52" fmla="*/ 980 w 1553"/>
                <a:gd name="T53" fmla="*/ 85 h 276"/>
                <a:gd name="T54" fmla="*/ 1014 w 1553"/>
                <a:gd name="T55" fmla="*/ 128 h 276"/>
                <a:gd name="T56" fmla="*/ 1054 w 1553"/>
                <a:gd name="T57" fmla="*/ 133 h 276"/>
                <a:gd name="T58" fmla="*/ 1088 w 1553"/>
                <a:gd name="T59" fmla="*/ 101 h 276"/>
                <a:gd name="T60" fmla="*/ 1128 w 1553"/>
                <a:gd name="T61" fmla="*/ 101 h 276"/>
                <a:gd name="T62" fmla="*/ 1162 w 1553"/>
                <a:gd name="T63" fmla="*/ 112 h 276"/>
                <a:gd name="T64" fmla="*/ 1202 w 1553"/>
                <a:gd name="T65" fmla="*/ 90 h 276"/>
                <a:gd name="T66" fmla="*/ 1236 w 1553"/>
                <a:gd name="T67" fmla="*/ 122 h 276"/>
                <a:gd name="T68" fmla="*/ 1275 w 1553"/>
                <a:gd name="T69" fmla="*/ 138 h 276"/>
                <a:gd name="T70" fmla="*/ 1309 w 1553"/>
                <a:gd name="T71" fmla="*/ 159 h 276"/>
                <a:gd name="T72" fmla="*/ 1343 w 1553"/>
                <a:gd name="T73" fmla="*/ 133 h 276"/>
                <a:gd name="T74" fmla="*/ 1383 w 1553"/>
                <a:gd name="T75" fmla="*/ 117 h 276"/>
                <a:gd name="T76" fmla="*/ 1417 w 1553"/>
                <a:gd name="T77" fmla="*/ 154 h 276"/>
                <a:gd name="T78" fmla="*/ 1457 w 1553"/>
                <a:gd name="T79" fmla="*/ 186 h 276"/>
                <a:gd name="T80" fmla="*/ 1491 w 1553"/>
                <a:gd name="T81" fmla="*/ 133 h 276"/>
                <a:gd name="T82" fmla="*/ 1530 w 1553"/>
                <a:gd name="T83" fmla="*/ 149 h 2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53"/>
                <a:gd name="T127" fmla="*/ 0 h 276"/>
                <a:gd name="T128" fmla="*/ 1553 w 1553"/>
                <a:gd name="T129" fmla="*/ 276 h 2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53" h="276">
                  <a:moveTo>
                    <a:pt x="0" y="223"/>
                  </a:moveTo>
                  <a:lnTo>
                    <a:pt x="11" y="218"/>
                  </a:lnTo>
                  <a:lnTo>
                    <a:pt x="22" y="276"/>
                  </a:lnTo>
                  <a:lnTo>
                    <a:pt x="39" y="250"/>
                  </a:lnTo>
                  <a:lnTo>
                    <a:pt x="51" y="260"/>
                  </a:lnTo>
                  <a:lnTo>
                    <a:pt x="62" y="181"/>
                  </a:lnTo>
                  <a:lnTo>
                    <a:pt x="73" y="213"/>
                  </a:lnTo>
                  <a:lnTo>
                    <a:pt x="85" y="181"/>
                  </a:lnTo>
                  <a:lnTo>
                    <a:pt x="96" y="197"/>
                  </a:lnTo>
                  <a:lnTo>
                    <a:pt x="113" y="197"/>
                  </a:lnTo>
                  <a:lnTo>
                    <a:pt x="124" y="228"/>
                  </a:lnTo>
                  <a:lnTo>
                    <a:pt x="136" y="202"/>
                  </a:lnTo>
                  <a:lnTo>
                    <a:pt x="147" y="239"/>
                  </a:lnTo>
                  <a:lnTo>
                    <a:pt x="158" y="223"/>
                  </a:lnTo>
                  <a:lnTo>
                    <a:pt x="170" y="223"/>
                  </a:lnTo>
                  <a:lnTo>
                    <a:pt x="187" y="202"/>
                  </a:lnTo>
                  <a:lnTo>
                    <a:pt x="198" y="250"/>
                  </a:lnTo>
                  <a:lnTo>
                    <a:pt x="209" y="239"/>
                  </a:lnTo>
                  <a:lnTo>
                    <a:pt x="221" y="197"/>
                  </a:lnTo>
                  <a:lnTo>
                    <a:pt x="232" y="165"/>
                  </a:lnTo>
                  <a:lnTo>
                    <a:pt x="243" y="191"/>
                  </a:lnTo>
                  <a:lnTo>
                    <a:pt x="255" y="213"/>
                  </a:lnTo>
                  <a:lnTo>
                    <a:pt x="272" y="48"/>
                  </a:lnTo>
                  <a:lnTo>
                    <a:pt x="283" y="48"/>
                  </a:lnTo>
                  <a:lnTo>
                    <a:pt x="294" y="0"/>
                  </a:lnTo>
                  <a:lnTo>
                    <a:pt x="306" y="53"/>
                  </a:lnTo>
                  <a:lnTo>
                    <a:pt x="317" y="27"/>
                  </a:lnTo>
                  <a:lnTo>
                    <a:pt x="328" y="53"/>
                  </a:lnTo>
                  <a:lnTo>
                    <a:pt x="345" y="74"/>
                  </a:lnTo>
                  <a:lnTo>
                    <a:pt x="357" y="42"/>
                  </a:lnTo>
                  <a:lnTo>
                    <a:pt x="368" y="27"/>
                  </a:lnTo>
                  <a:lnTo>
                    <a:pt x="379" y="96"/>
                  </a:lnTo>
                  <a:lnTo>
                    <a:pt x="391" y="85"/>
                  </a:lnTo>
                  <a:lnTo>
                    <a:pt x="402" y="64"/>
                  </a:lnTo>
                  <a:lnTo>
                    <a:pt x="419" y="48"/>
                  </a:lnTo>
                  <a:lnTo>
                    <a:pt x="430" y="80"/>
                  </a:lnTo>
                  <a:lnTo>
                    <a:pt x="442" y="74"/>
                  </a:lnTo>
                  <a:lnTo>
                    <a:pt x="453" y="42"/>
                  </a:lnTo>
                  <a:lnTo>
                    <a:pt x="464" y="96"/>
                  </a:lnTo>
                  <a:lnTo>
                    <a:pt x="476" y="37"/>
                  </a:lnTo>
                  <a:lnTo>
                    <a:pt x="487" y="42"/>
                  </a:lnTo>
                  <a:lnTo>
                    <a:pt x="504" y="80"/>
                  </a:lnTo>
                  <a:lnTo>
                    <a:pt x="515" y="48"/>
                  </a:lnTo>
                  <a:lnTo>
                    <a:pt x="527" y="32"/>
                  </a:lnTo>
                  <a:lnTo>
                    <a:pt x="538" y="58"/>
                  </a:lnTo>
                  <a:lnTo>
                    <a:pt x="550" y="48"/>
                  </a:lnTo>
                  <a:lnTo>
                    <a:pt x="561" y="64"/>
                  </a:lnTo>
                  <a:lnTo>
                    <a:pt x="578" y="69"/>
                  </a:lnTo>
                  <a:lnTo>
                    <a:pt x="589" y="74"/>
                  </a:lnTo>
                  <a:lnTo>
                    <a:pt x="601" y="96"/>
                  </a:lnTo>
                  <a:lnTo>
                    <a:pt x="612" y="90"/>
                  </a:lnTo>
                  <a:lnTo>
                    <a:pt x="623" y="74"/>
                  </a:lnTo>
                  <a:lnTo>
                    <a:pt x="635" y="48"/>
                  </a:lnTo>
                  <a:lnTo>
                    <a:pt x="646" y="90"/>
                  </a:lnTo>
                  <a:lnTo>
                    <a:pt x="663" y="37"/>
                  </a:lnTo>
                  <a:lnTo>
                    <a:pt x="674" y="96"/>
                  </a:lnTo>
                  <a:lnTo>
                    <a:pt x="686" y="58"/>
                  </a:lnTo>
                  <a:lnTo>
                    <a:pt x="697" y="112"/>
                  </a:lnTo>
                  <a:lnTo>
                    <a:pt x="708" y="101"/>
                  </a:lnTo>
                  <a:lnTo>
                    <a:pt x="720" y="90"/>
                  </a:lnTo>
                  <a:lnTo>
                    <a:pt x="737" y="74"/>
                  </a:lnTo>
                  <a:lnTo>
                    <a:pt x="748" y="32"/>
                  </a:lnTo>
                  <a:lnTo>
                    <a:pt x="759" y="80"/>
                  </a:lnTo>
                  <a:lnTo>
                    <a:pt x="771" y="96"/>
                  </a:lnTo>
                  <a:lnTo>
                    <a:pt x="782" y="69"/>
                  </a:lnTo>
                  <a:lnTo>
                    <a:pt x="793" y="117"/>
                  </a:lnTo>
                  <a:lnTo>
                    <a:pt x="810" y="90"/>
                  </a:lnTo>
                  <a:lnTo>
                    <a:pt x="822" y="74"/>
                  </a:lnTo>
                  <a:lnTo>
                    <a:pt x="833" y="96"/>
                  </a:lnTo>
                  <a:lnTo>
                    <a:pt x="844" y="96"/>
                  </a:lnTo>
                  <a:lnTo>
                    <a:pt x="856" y="85"/>
                  </a:lnTo>
                  <a:lnTo>
                    <a:pt x="867" y="80"/>
                  </a:lnTo>
                  <a:lnTo>
                    <a:pt x="878" y="48"/>
                  </a:lnTo>
                  <a:lnTo>
                    <a:pt x="895" y="42"/>
                  </a:lnTo>
                  <a:lnTo>
                    <a:pt x="907" y="74"/>
                  </a:lnTo>
                  <a:lnTo>
                    <a:pt x="918" y="128"/>
                  </a:lnTo>
                  <a:lnTo>
                    <a:pt x="929" y="85"/>
                  </a:lnTo>
                  <a:lnTo>
                    <a:pt x="941" y="112"/>
                  </a:lnTo>
                  <a:lnTo>
                    <a:pt x="952" y="122"/>
                  </a:lnTo>
                  <a:lnTo>
                    <a:pt x="969" y="80"/>
                  </a:lnTo>
                  <a:lnTo>
                    <a:pt x="980" y="85"/>
                  </a:lnTo>
                  <a:lnTo>
                    <a:pt x="992" y="106"/>
                  </a:lnTo>
                  <a:lnTo>
                    <a:pt x="1003" y="112"/>
                  </a:lnTo>
                  <a:lnTo>
                    <a:pt x="1014" y="128"/>
                  </a:lnTo>
                  <a:lnTo>
                    <a:pt x="1026" y="149"/>
                  </a:lnTo>
                  <a:lnTo>
                    <a:pt x="1043" y="143"/>
                  </a:lnTo>
                  <a:lnTo>
                    <a:pt x="1054" y="133"/>
                  </a:lnTo>
                  <a:lnTo>
                    <a:pt x="1065" y="117"/>
                  </a:lnTo>
                  <a:lnTo>
                    <a:pt x="1077" y="101"/>
                  </a:lnTo>
                  <a:lnTo>
                    <a:pt x="1088" y="101"/>
                  </a:lnTo>
                  <a:lnTo>
                    <a:pt x="1100" y="138"/>
                  </a:lnTo>
                  <a:lnTo>
                    <a:pt x="1111" y="90"/>
                  </a:lnTo>
                  <a:lnTo>
                    <a:pt x="1128" y="101"/>
                  </a:lnTo>
                  <a:lnTo>
                    <a:pt x="1139" y="74"/>
                  </a:lnTo>
                  <a:lnTo>
                    <a:pt x="1151" y="128"/>
                  </a:lnTo>
                  <a:lnTo>
                    <a:pt x="1162" y="112"/>
                  </a:lnTo>
                  <a:lnTo>
                    <a:pt x="1173" y="128"/>
                  </a:lnTo>
                  <a:lnTo>
                    <a:pt x="1185" y="96"/>
                  </a:lnTo>
                  <a:lnTo>
                    <a:pt x="1202" y="90"/>
                  </a:lnTo>
                  <a:lnTo>
                    <a:pt x="1213" y="106"/>
                  </a:lnTo>
                  <a:lnTo>
                    <a:pt x="1224" y="48"/>
                  </a:lnTo>
                  <a:lnTo>
                    <a:pt x="1236" y="122"/>
                  </a:lnTo>
                  <a:lnTo>
                    <a:pt x="1247" y="106"/>
                  </a:lnTo>
                  <a:lnTo>
                    <a:pt x="1258" y="170"/>
                  </a:lnTo>
                  <a:lnTo>
                    <a:pt x="1275" y="138"/>
                  </a:lnTo>
                  <a:lnTo>
                    <a:pt x="1287" y="170"/>
                  </a:lnTo>
                  <a:lnTo>
                    <a:pt x="1298" y="128"/>
                  </a:lnTo>
                  <a:lnTo>
                    <a:pt x="1309" y="159"/>
                  </a:lnTo>
                  <a:lnTo>
                    <a:pt x="1321" y="143"/>
                  </a:lnTo>
                  <a:lnTo>
                    <a:pt x="1332" y="149"/>
                  </a:lnTo>
                  <a:lnTo>
                    <a:pt x="1343" y="133"/>
                  </a:lnTo>
                  <a:lnTo>
                    <a:pt x="1360" y="101"/>
                  </a:lnTo>
                  <a:lnTo>
                    <a:pt x="1372" y="90"/>
                  </a:lnTo>
                  <a:lnTo>
                    <a:pt x="1383" y="117"/>
                  </a:lnTo>
                  <a:lnTo>
                    <a:pt x="1394" y="143"/>
                  </a:lnTo>
                  <a:lnTo>
                    <a:pt x="1406" y="128"/>
                  </a:lnTo>
                  <a:lnTo>
                    <a:pt x="1417" y="154"/>
                  </a:lnTo>
                  <a:lnTo>
                    <a:pt x="1434" y="159"/>
                  </a:lnTo>
                  <a:lnTo>
                    <a:pt x="1445" y="170"/>
                  </a:lnTo>
                  <a:lnTo>
                    <a:pt x="1457" y="186"/>
                  </a:lnTo>
                  <a:lnTo>
                    <a:pt x="1468" y="138"/>
                  </a:lnTo>
                  <a:lnTo>
                    <a:pt x="1479" y="122"/>
                  </a:lnTo>
                  <a:lnTo>
                    <a:pt x="1491" y="133"/>
                  </a:lnTo>
                  <a:lnTo>
                    <a:pt x="1502" y="138"/>
                  </a:lnTo>
                  <a:lnTo>
                    <a:pt x="1519" y="133"/>
                  </a:lnTo>
                  <a:lnTo>
                    <a:pt x="1530" y="149"/>
                  </a:lnTo>
                  <a:lnTo>
                    <a:pt x="1542" y="85"/>
                  </a:lnTo>
                  <a:lnTo>
                    <a:pt x="1553" y="138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57" name="Freeform 118"/>
            <p:cNvSpPr>
              <a:spLocks noChangeAspect="1"/>
            </p:cNvSpPr>
            <p:nvPr/>
          </p:nvSpPr>
          <p:spPr bwMode="auto">
            <a:xfrm>
              <a:off x="2072" y="367"/>
              <a:ext cx="1553" cy="409"/>
            </a:xfrm>
            <a:custGeom>
              <a:avLst/>
              <a:gdLst>
                <a:gd name="T0" fmla="*/ 22 w 1553"/>
                <a:gd name="T1" fmla="*/ 350 h 409"/>
                <a:gd name="T2" fmla="*/ 62 w 1553"/>
                <a:gd name="T3" fmla="*/ 361 h 409"/>
                <a:gd name="T4" fmla="*/ 96 w 1553"/>
                <a:gd name="T5" fmla="*/ 393 h 409"/>
                <a:gd name="T6" fmla="*/ 136 w 1553"/>
                <a:gd name="T7" fmla="*/ 218 h 409"/>
                <a:gd name="T8" fmla="*/ 170 w 1553"/>
                <a:gd name="T9" fmla="*/ 276 h 409"/>
                <a:gd name="T10" fmla="*/ 209 w 1553"/>
                <a:gd name="T11" fmla="*/ 69 h 409"/>
                <a:gd name="T12" fmla="*/ 243 w 1553"/>
                <a:gd name="T13" fmla="*/ 106 h 409"/>
                <a:gd name="T14" fmla="*/ 283 w 1553"/>
                <a:gd name="T15" fmla="*/ 79 h 409"/>
                <a:gd name="T16" fmla="*/ 317 w 1553"/>
                <a:gd name="T17" fmla="*/ 63 h 409"/>
                <a:gd name="T18" fmla="*/ 357 w 1553"/>
                <a:gd name="T19" fmla="*/ 95 h 409"/>
                <a:gd name="T20" fmla="*/ 391 w 1553"/>
                <a:gd name="T21" fmla="*/ 101 h 409"/>
                <a:gd name="T22" fmla="*/ 430 w 1553"/>
                <a:gd name="T23" fmla="*/ 175 h 409"/>
                <a:gd name="T24" fmla="*/ 464 w 1553"/>
                <a:gd name="T25" fmla="*/ 79 h 409"/>
                <a:gd name="T26" fmla="*/ 504 w 1553"/>
                <a:gd name="T27" fmla="*/ 117 h 409"/>
                <a:gd name="T28" fmla="*/ 538 w 1553"/>
                <a:gd name="T29" fmla="*/ 196 h 409"/>
                <a:gd name="T30" fmla="*/ 578 w 1553"/>
                <a:gd name="T31" fmla="*/ 117 h 409"/>
                <a:gd name="T32" fmla="*/ 612 w 1553"/>
                <a:gd name="T33" fmla="*/ 159 h 409"/>
                <a:gd name="T34" fmla="*/ 646 w 1553"/>
                <a:gd name="T35" fmla="*/ 180 h 409"/>
                <a:gd name="T36" fmla="*/ 686 w 1553"/>
                <a:gd name="T37" fmla="*/ 149 h 409"/>
                <a:gd name="T38" fmla="*/ 720 w 1553"/>
                <a:gd name="T39" fmla="*/ 271 h 409"/>
                <a:gd name="T40" fmla="*/ 759 w 1553"/>
                <a:gd name="T41" fmla="*/ 159 h 409"/>
                <a:gd name="T42" fmla="*/ 793 w 1553"/>
                <a:gd name="T43" fmla="*/ 292 h 409"/>
                <a:gd name="T44" fmla="*/ 833 w 1553"/>
                <a:gd name="T45" fmla="*/ 223 h 409"/>
                <a:gd name="T46" fmla="*/ 867 w 1553"/>
                <a:gd name="T47" fmla="*/ 271 h 409"/>
                <a:gd name="T48" fmla="*/ 907 w 1553"/>
                <a:gd name="T49" fmla="*/ 340 h 409"/>
                <a:gd name="T50" fmla="*/ 941 w 1553"/>
                <a:gd name="T51" fmla="*/ 196 h 409"/>
                <a:gd name="T52" fmla="*/ 980 w 1553"/>
                <a:gd name="T53" fmla="*/ 324 h 409"/>
                <a:gd name="T54" fmla="*/ 1014 w 1553"/>
                <a:gd name="T55" fmla="*/ 356 h 409"/>
                <a:gd name="T56" fmla="*/ 1054 w 1553"/>
                <a:gd name="T57" fmla="*/ 319 h 409"/>
                <a:gd name="T58" fmla="*/ 1088 w 1553"/>
                <a:gd name="T59" fmla="*/ 196 h 409"/>
                <a:gd name="T60" fmla="*/ 1128 w 1553"/>
                <a:gd name="T61" fmla="*/ 361 h 409"/>
                <a:gd name="T62" fmla="*/ 1162 w 1553"/>
                <a:gd name="T63" fmla="*/ 297 h 409"/>
                <a:gd name="T64" fmla="*/ 1202 w 1553"/>
                <a:gd name="T65" fmla="*/ 409 h 409"/>
                <a:gd name="T66" fmla="*/ 1236 w 1553"/>
                <a:gd name="T67" fmla="*/ 218 h 409"/>
                <a:gd name="T68" fmla="*/ 1275 w 1553"/>
                <a:gd name="T69" fmla="*/ 281 h 409"/>
                <a:gd name="T70" fmla="*/ 1309 w 1553"/>
                <a:gd name="T71" fmla="*/ 393 h 409"/>
                <a:gd name="T72" fmla="*/ 1343 w 1553"/>
                <a:gd name="T73" fmla="*/ 249 h 409"/>
                <a:gd name="T74" fmla="*/ 1383 w 1553"/>
                <a:gd name="T75" fmla="*/ 234 h 409"/>
                <a:gd name="T76" fmla="*/ 1417 w 1553"/>
                <a:gd name="T77" fmla="*/ 393 h 409"/>
                <a:gd name="T78" fmla="*/ 1457 w 1553"/>
                <a:gd name="T79" fmla="*/ 356 h 409"/>
                <a:gd name="T80" fmla="*/ 1491 w 1553"/>
                <a:gd name="T81" fmla="*/ 308 h 409"/>
                <a:gd name="T82" fmla="*/ 1530 w 1553"/>
                <a:gd name="T83" fmla="*/ 324 h 4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53"/>
                <a:gd name="T127" fmla="*/ 0 h 409"/>
                <a:gd name="T128" fmla="*/ 1553 w 1553"/>
                <a:gd name="T129" fmla="*/ 409 h 4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53" h="409">
                  <a:moveTo>
                    <a:pt x="0" y="388"/>
                  </a:moveTo>
                  <a:lnTo>
                    <a:pt x="11" y="335"/>
                  </a:lnTo>
                  <a:lnTo>
                    <a:pt x="22" y="350"/>
                  </a:lnTo>
                  <a:lnTo>
                    <a:pt x="39" y="329"/>
                  </a:lnTo>
                  <a:lnTo>
                    <a:pt x="51" y="340"/>
                  </a:lnTo>
                  <a:lnTo>
                    <a:pt x="62" y="361"/>
                  </a:lnTo>
                  <a:lnTo>
                    <a:pt x="73" y="398"/>
                  </a:lnTo>
                  <a:lnTo>
                    <a:pt x="85" y="345"/>
                  </a:lnTo>
                  <a:lnTo>
                    <a:pt x="96" y="393"/>
                  </a:lnTo>
                  <a:lnTo>
                    <a:pt x="113" y="329"/>
                  </a:lnTo>
                  <a:lnTo>
                    <a:pt x="124" y="281"/>
                  </a:lnTo>
                  <a:lnTo>
                    <a:pt x="136" y="218"/>
                  </a:lnTo>
                  <a:lnTo>
                    <a:pt x="147" y="297"/>
                  </a:lnTo>
                  <a:lnTo>
                    <a:pt x="158" y="303"/>
                  </a:lnTo>
                  <a:lnTo>
                    <a:pt x="170" y="276"/>
                  </a:lnTo>
                  <a:lnTo>
                    <a:pt x="187" y="303"/>
                  </a:lnTo>
                  <a:lnTo>
                    <a:pt x="198" y="0"/>
                  </a:lnTo>
                  <a:lnTo>
                    <a:pt x="209" y="69"/>
                  </a:lnTo>
                  <a:lnTo>
                    <a:pt x="221" y="58"/>
                  </a:lnTo>
                  <a:lnTo>
                    <a:pt x="232" y="95"/>
                  </a:lnTo>
                  <a:lnTo>
                    <a:pt x="243" y="106"/>
                  </a:lnTo>
                  <a:lnTo>
                    <a:pt x="255" y="101"/>
                  </a:lnTo>
                  <a:lnTo>
                    <a:pt x="272" y="42"/>
                  </a:lnTo>
                  <a:lnTo>
                    <a:pt x="283" y="79"/>
                  </a:lnTo>
                  <a:lnTo>
                    <a:pt x="294" y="170"/>
                  </a:lnTo>
                  <a:lnTo>
                    <a:pt x="306" y="10"/>
                  </a:lnTo>
                  <a:lnTo>
                    <a:pt x="317" y="63"/>
                  </a:lnTo>
                  <a:lnTo>
                    <a:pt x="328" y="164"/>
                  </a:lnTo>
                  <a:lnTo>
                    <a:pt x="345" y="117"/>
                  </a:lnTo>
                  <a:lnTo>
                    <a:pt x="357" y="95"/>
                  </a:lnTo>
                  <a:lnTo>
                    <a:pt x="368" y="143"/>
                  </a:lnTo>
                  <a:lnTo>
                    <a:pt x="379" y="117"/>
                  </a:lnTo>
                  <a:lnTo>
                    <a:pt x="391" y="101"/>
                  </a:lnTo>
                  <a:lnTo>
                    <a:pt x="402" y="74"/>
                  </a:lnTo>
                  <a:lnTo>
                    <a:pt x="419" y="186"/>
                  </a:lnTo>
                  <a:lnTo>
                    <a:pt x="430" y="175"/>
                  </a:lnTo>
                  <a:lnTo>
                    <a:pt x="442" y="159"/>
                  </a:lnTo>
                  <a:lnTo>
                    <a:pt x="453" y="127"/>
                  </a:lnTo>
                  <a:lnTo>
                    <a:pt x="464" y="79"/>
                  </a:lnTo>
                  <a:lnTo>
                    <a:pt x="476" y="58"/>
                  </a:lnTo>
                  <a:lnTo>
                    <a:pt x="487" y="117"/>
                  </a:lnTo>
                  <a:lnTo>
                    <a:pt x="504" y="117"/>
                  </a:lnTo>
                  <a:lnTo>
                    <a:pt x="515" y="159"/>
                  </a:lnTo>
                  <a:lnTo>
                    <a:pt x="527" y="164"/>
                  </a:lnTo>
                  <a:lnTo>
                    <a:pt x="538" y="196"/>
                  </a:lnTo>
                  <a:lnTo>
                    <a:pt x="550" y="143"/>
                  </a:lnTo>
                  <a:lnTo>
                    <a:pt x="561" y="117"/>
                  </a:lnTo>
                  <a:lnTo>
                    <a:pt x="578" y="117"/>
                  </a:lnTo>
                  <a:lnTo>
                    <a:pt x="589" y="191"/>
                  </a:lnTo>
                  <a:lnTo>
                    <a:pt x="601" y="170"/>
                  </a:lnTo>
                  <a:lnTo>
                    <a:pt x="612" y="159"/>
                  </a:lnTo>
                  <a:lnTo>
                    <a:pt x="623" y="212"/>
                  </a:lnTo>
                  <a:lnTo>
                    <a:pt x="635" y="180"/>
                  </a:lnTo>
                  <a:lnTo>
                    <a:pt x="646" y="180"/>
                  </a:lnTo>
                  <a:lnTo>
                    <a:pt x="663" y="175"/>
                  </a:lnTo>
                  <a:lnTo>
                    <a:pt x="674" y="234"/>
                  </a:lnTo>
                  <a:lnTo>
                    <a:pt x="686" y="149"/>
                  </a:lnTo>
                  <a:lnTo>
                    <a:pt x="697" y="170"/>
                  </a:lnTo>
                  <a:lnTo>
                    <a:pt x="708" y="324"/>
                  </a:lnTo>
                  <a:lnTo>
                    <a:pt x="720" y="271"/>
                  </a:lnTo>
                  <a:lnTo>
                    <a:pt x="737" y="239"/>
                  </a:lnTo>
                  <a:lnTo>
                    <a:pt x="748" y="319"/>
                  </a:lnTo>
                  <a:lnTo>
                    <a:pt x="759" y="159"/>
                  </a:lnTo>
                  <a:lnTo>
                    <a:pt x="771" y="223"/>
                  </a:lnTo>
                  <a:lnTo>
                    <a:pt x="782" y="212"/>
                  </a:lnTo>
                  <a:lnTo>
                    <a:pt x="793" y="292"/>
                  </a:lnTo>
                  <a:lnTo>
                    <a:pt x="810" y="239"/>
                  </a:lnTo>
                  <a:lnTo>
                    <a:pt x="822" y="175"/>
                  </a:lnTo>
                  <a:lnTo>
                    <a:pt x="833" y="223"/>
                  </a:lnTo>
                  <a:lnTo>
                    <a:pt x="844" y="223"/>
                  </a:lnTo>
                  <a:lnTo>
                    <a:pt x="856" y="234"/>
                  </a:lnTo>
                  <a:lnTo>
                    <a:pt x="867" y="271"/>
                  </a:lnTo>
                  <a:lnTo>
                    <a:pt x="878" y="319"/>
                  </a:lnTo>
                  <a:lnTo>
                    <a:pt x="895" y="180"/>
                  </a:lnTo>
                  <a:lnTo>
                    <a:pt x="907" y="340"/>
                  </a:lnTo>
                  <a:lnTo>
                    <a:pt x="918" y="260"/>
                  </a:lnTo>
                  <a:lnTo>
                    <a:pt x="929" y="265"/>
                  </a:lnTo>
                  <a:lnTo>
                    <a:pt x="941" y="196"/>
                  </a:lnTo>
                  <a:lnTo>
                    <a:pt x="952" y="308"/>
                  </a:lnTo>
                  <a:lnTo>
                    <a:pt x="969" y="228"/>
                  </a:lnTo>
                  <a:lnTo>
                    <a:pt x="980" y="324"/>
                  </a:lnTo>
                  <a:lnTo>
                    <a:pt x="992" y="292"/>
                  </a:lnTo>
                  <a:lnTo>
                    <a:pt x="1003" y="276"/>
                  </a:lnTo>
                  <a:lnTo>
                    <a:pt x="1014" y="356"/>
                  </a:lnTo>
                  <a:lnTo>
                    <a:pt x="1026" y="287"/>
                  </a:lnTo>
                  <a:lnTo>
                    <a:pt x="1043" y="239"/>
                  </a:lnTo>
                  <a:lnTo>
                    <a:pt x="1054" y="319"/>
                  </a:lnTo>
                  <a:lnTo>
                    <a:pt x="1065" y="207"/>
                  </a:lnTo>
                  <a:lnTo>
                    <a:pt x="1077" y="350"/>
                  </a:lnTo>
                  <a:lnTo>
                    <a:pt x="1088" y="196"/>
                  </a:lnTo>
                  <a:lnTo>
                    <a:pt x="1100" y="324"/>
                  </a:lnTo>
                  <a:lnTo>
                    <a:pt x="1111" y="313"/>
                  </a:lnTo>
                  <a:lnTo>
                    <a:pt x="1128" y="361"/>
                  </a:lnTo>
                  <a:lnTo>
                    <a:pt x="1139" y="409"/>
                  </a:lnTo>
                  <a:lnTo>
                    <a:pt x="1151" y="335"/>
                  </a:lnTo>
                  <a:lnTo>
                    <a:pt x="1162" y="297"/>
                  </a:lnTo>
                  <a:lnTo>
                    <a:pt x="1173" y="287"/>
                  </a:lnTo>
                  <a:lnTo>
                    <a:pt x="1185" y="398"/>
                  </a:lnTo>
                  <a:lnTo>
                    <a:pt x="1202" y="409"/>
                  </a:lnTo>
                  <a:lnTo>
                    <a:pt x="1213" y="340"/>
                  </a:lnTo>
                  <a:lnTo>
                    <a:pt x="1224" y="319"/>
                  </a:lnTo>
                  <a:lnTo>
                    <a:pt x="1236" y="218"/>
                  </a:lnTo>
                  <a:lnTo>
                    <a:pt x="1247" y="335"/>
                  </a:lnTo>
                  <a:lnTo>
                    <a:pt x="1258" y="313"/>
                  </a:lnTo>
                  <a:lnTo>
                    <a:pt x="1275" y="281"/>
                  </a:lnTo>
                  <a:lnTo>
                    <a:pt x="1287" y="345"/>
                  </a:lnTo>
                  <a:lnTo>
                    <a:pt x="1298" y="372"/>
                  </a:lnTo>
                  <a:lnTo>
                    <a:pt x="1309" y="393"/>
                  </a:lnTo>
                  <a:lnTo>
                    <a:pt x="1321" y="271"/>
                  </a:lnTo>
                  <a:lnTo>
                    <a:pt x="1332" y="303"/>
                  </a:lnTo>
                  <a:lnTo>
                    <a:pt x="1343" y="249"/>
                  </a:lnTo>
                  <a:lnTo>
                    <a:pt x="1360" y="345"/>
                  </a:lnTo>
                  <a:lnTo>
                    <a:pt x="1372" y="276"/>
                  </a:lnTo>
                  <a:lnTo>
                    <a:pt x="1383" y="234"/>
                  </a:lnTo>
                  <a:lnTo>
                    <a:pt x="1394" y="297"/>
                  </a:lnTo>
                  <a:lnTo>
                    <a:pt x="1406" y="324"/>
                  </a:lnTo>
                  <a:lnTo>
                    <a:pt x="1417" y="393"/>
                  </a:lnTo>
                  <a:lnTo>
                    <a:pt x="1434" y="265"/>
                  </a:lnTo>
                  <a:lnTo>
                    <a:pt x="1445" y="292"/>
                  </a:lnTo>
                  <a:lnTo>
                    <a:pt x="1457" y="356"/>
                  </a:lnTo>
                  <a:lnTo>
                    <a:pt x="1468" y="297"/>
                  </a:lnTo>
                  <a:lnTo>
                    <a:pt x="1479" y="228"/>
                  </a:lnTo>
                  <a:lnTo>
                    <a:pt x="1491" y="308"/>
                  </a:lnTo>
                  <a:lnTo>
                    <a:pt x="1502" y="313"/>
                  </a:lnTo>
                  <a:lnTo>
                    <a:pt x="1519" y="265"/>
                  </a:lnTo>
                  <a:lnTo>
                    <a:pt x="1530" y="324"/>
                  </a:lnTo>
                  <a:lnTo>
                    <a:pt x="1542" y="382"/>
                  </a:lnTo>
                  <a:lnTo>
                    <a:pt x="1553" y="34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623" name="Rectangle 119"/>
          <p:cNvSpPr>
            <a:spLocks noChangeArrowheads="1"/>
          </p:cNvSpPr>
          <p:nvPr/>
        </p:nvSpPr>
        <p:spPr bwMode="auto">
          <a:xfrm>
            <a:off x="375248" y="488329"/>
            <a:ext cx="876875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A Quick Experiment to Demonstrate the Utility of Preprocessing the Data </a:t>
            </a:r>
          </a:p>
        </p:txBody>
      </p:sp>
      <p:sp>
        <p:nvSpPr>
          <p:cNvPr id="54346" name="Text Box 120"/>
          <p:cNvSpPr txBox="1">
            <a:spLocks noChangeArrowheads="1"/>
          </p:cNvSpPr>
          <p:nvPr/>
        </p:nvSpPr>
        <p:spPr bwMode="auto">
          <a:xfrm>
            <a:off x="6632575" y="1876425"/>
            <a:ext cx="2187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 New Roman" pitchFamily="-112" charset="0"/>
              </a:rPr>
              <a:t>Clustered using Euclidean distance on the raw data</a:t>
            </a:r>
            <a:r>
              <a:rPr lang="en-US" sz="2800">
                <a:latin typeface="Times New Roman" pitchFamily="-112" charset="0"/>
              </a:rPr>
              <a:t> </a:t>
            </a:r>
          </a:p>
        </p:txBody>
      </p:sp>
      <p:sp>
        <p:nvSpPr>
          <p:cNvPr id="54347" name="Text Box 121"/>
          <p:cNvSpPr txBox="1">
            <a:spLocks noChangeArrowheads="1"/>
          </p:cNvSpPr>
          <p:nvPr/>
        </p:nvSpPr>
        <p:spPr bwMode="auto">
          <a:xfrm>
            <a:off x="6632575" y="4038600"/>
            <a:ext cx="21875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 New Roman" pitchFamily="-112" charset="0"/>
              </a:rPr>
              <a:t>Clustered using Euclidean distance on the raw data, after removing noise, linear trend, offset translation  and amplitude scaling. </a:t>
            </a:r>
            <a:r>
              <a:rPr lang="en-US" sz="2800">
                <a:latin typeface="Times New Roman" pitchFamily="-11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6209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10" y="510461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6" charset="-128"/>
              </a:rPr>
              <a:t>Python Code Sample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71488" y="1526263"/>
            <a:ext cx="3778965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 pandas as pd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 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as np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 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matplotlib.pylab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as 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 math</a:t>
            </a:r>
          </a:p>
          <a:p>
            <a:b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x=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np.linspace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(0,50,100)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ts1=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pd.Series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(3.1*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np.sin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(x/1.5)+3.5)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ts2=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pd.Series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(2.2*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np.sin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(x/3.5+2.4)+3.2)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ts3=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pd.Series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(0.04*x+3.0)</a:t>
            </a:r>
          </a:p>
          <a:p>
            <a:b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ts1.plot()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ts2.plot()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ts3.plot()</a:t>
            </a:r>
          </a:p>
          <a:p>
            <a:b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plt.ylim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(-2,10)</a:t>
            </a:r>
          </a:p>
          <a:p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plt.legend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(['ts1','ts2','ts3'])</a:t>
            </a:r>
          </a:p>
          <a:p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plt.show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b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 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euclid_dist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(t1,t2):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return 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math.sqrt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(sum((t1-t2)**2))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euclid_dist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(ts1,ts2))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euclid_dist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(ts1,ts3)) </a:t>
            </a:r>
          </a:p>
          <a:p>
            <a:b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 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amplitude_scaling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(series):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return (series - 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series.mean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())/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series.std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 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offset_translation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(series):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return (series - 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series.mean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())</a:t>
            </a:r>
          </a:p>
          <a:p>
            <a:b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ts1 = 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offset_translation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(ts1)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ts2 = 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offset_translation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(ts2)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ts3 = 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offset_translation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(ts3)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ts1 = 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amplitude_scaling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(ts1)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ts2 = 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amplitude_scaling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(ts2)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ts3 = 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amplitude_scaling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(ts3)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print("new distance: ", 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euclid_dist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(ts1,ts2))</a:t>
            </a:r>
          </a:p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print("new distance: ", 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euclid_dist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(ts1,ts3))</a:t>
            </a:r>
          </a:p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9598FE-E2FB-4BF6-9D6F-FD98034F8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033" y="1866900"/>
            <a:ext cx="4293490" cy="362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9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52925" y="699407"/>
            <a:ext cx="7772400" cy="69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What are Time Series?</a:t>
            </a:r>
          </a:p>
        </p:txBody>
      </p:sp>
      <p:grpSp>
        <p:nvGrpSpPr>
          <p:cNvPr id="19459" name="Group 4"/>
          <p:cNvGrpSpPr>
            <a:grpSpLocks/>
          </p:cNvGrpSpPr>
          <p:nvPr/>
        </p:nvGrpSpPr>
        <p:grpSpPr bwMode="auto">
          <a:xfrm>
            <a:off x="1933575" y="3532029"/>
            <a:ext cx="4159250" cy="3113087"/>
            <a:chOff x="1605" y="1173"/>
            <a:chExt cx="2620" cy="1961"/>
          </a:xfrm>
        </p:grpSpPr>
        <p:sp>
          <p:nvSpPr>
            <p:cNvPr id="19463" name="Rectangle 5"/>
            <p:cNvSpPr>
              <a:spLocks noChangeArrowheads="1"/>
            </p:cNvSpPr>
            <p:nvPr/>
          </p:nvSpPr>
          <p:spPr bwMode="auto">
            <a:xfrm>
              <a:off x="1707" y="1215"/>
              <a:ext cx="2455" cy="18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" name="Rectangle 6"/>
            <p:cNvSpPr>
              <a:spLocks noChangeArrowheads="1"/>
            </p:cNvSpPr>
            <p:nvPr/>
          </p:nvSpPr>
          <p:spPr bwMode="auto">
            <a:xfrm>
              <a:off x="1707" y="1215"/>
              <a:ext cx="2455" cy="181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" name="Line 7"/>
            <p:cNvSpPr>
              <a:spLocks noChangeShapeType="1"/>
            </p:cNvSpPr>
            <p:nvPr/>
          </p:nvSpPr>
          <p:spPr bwMode="auto">
            <a:xfrm>
              <a:off x="1707" y="1215"/>
              <a:ext cx="24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" name="Freeform 8"/>
            <p:cNvSpPr>
              <a:spLocks/>
            </p:cNvSpPr>
            <p:nvPr/>
          </p:nvSpPr>
          <p:spPr bwMode="auto">
            <a:xfrm>
              <a:off x="1707" y="1215"/>
              <a:ext cx="2455" cy="1812"/>
            </a:xfrm>
            <a:custGeom>
              <a:avLst/>
              <a:gdLst>
                <a:gd name="T0" fmla="*/ 0 w 433"/>
                <a:gd name="T1" fmla="*/ 7677024 h 341"/>
                <a:gd name="T2" fmla="*/ 14383380 w 433"/>
                <a:gd name="T3" fmla="*/ 7677024 h 341"/>
                <a:gd name="T4" fmla="*/ 14383380 w 433"/>
                <a:gd name="T5" fmla="*/ 0 h 341"/>
                <a:gd name="T6" fmla="*/ 0 60000 65536"/>
                <a:gd name="T7" fmla="*/ 0 60000 65536"/>
                <a:gd name="T8" fmla="*/ 0 60000 65536"/>
                <a:gd name="T9" fmla="*/ 0 w 433"/>
                <a:gd name="T10" fmla="*/ 0 h 341"/>
                <a:gd name="T11" fmla="*/ 433 w 433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41">
                  <a:moveTo>
                    <a:pt x="0" y="341"/>
                  </a:moveTo>
                  <a:lnTo>
                    <a:pt x="433" y="341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" name="Line 9"/>
            <p:cNvSpPr>
              <a:spLocks noChangeShapeType="1"/>
            </p:cNvSpPr>
            <p:nvPr/>
          </p:nvSpPr>
          <p:spPr bwMode="auto">
            <a:xfrm flipV="1">
              <a:off x="1707" y="1215"/>
              <a:ext cx="1" cy="1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8" name="Line 10"/>
            <p:cNvSpPr>
              <a:spLocks noChangeShapeType="1"/>
            </p:cNvSpPr>
            <p:nvPr/>
          </p:nvSpPr>
          <p:spPr bwMode="auto">
            <a:xfrm>
              <a:off x="1707" y="3027"/>
              <a:ext cx="24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9" name="Line 11"/>
            <p:cNvSpPr>
              <a:spLocks noChangeShapeType="1"/>
            </p:cNvSpPr>
            <p:nvPr/>
          </p:nvSpPr>
          <p:spPr bwMode="auto">
            <a:xfrm flipV="1">
              <a:off x="1707" y="1215"/>
              <a:ext cx="1" cy="1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0" name="Line 12"/>
            <p:cNvSpPr>
              <a:spLocks noChangeShapeType="1"/>
            </p:cNvSpPr>
            <p:nvPr/>
          </p:nvSpPr>
          <p:spPr bwMode="auto">
            <a:xfrm flipV="1">
              <a:off x="1707" y="30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1" name="Line 13"/>
            <p:cNvSpPr>
              <a:spLocks noChangeShapeType="1"/>
            </p:cNvSpPr>
            <p:nvPr/>
          </p:nvSpPr>
          <p:spPr bwMode="auto">
            <a:xfrm>
              <a:off x="1707" y="121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2" name="Rectangle 14"/>
            <p:cNvSpPr>
              <a:spLocks noChangeArrowheads="1"/>
            </p:cNvSpPr>
            <p:nvPr/>
          </p:nvSpPr>
          <p:spPr bwMode="auto">
            <a:xfrm>
              <a:off x="1690" y="3048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19473" name="Line 15"/>
            <p:cNvSpPr>
              <a:spLocks noChangeShapeType="1"/>
            </p:cNvSpPr>
            <p:nvPr/>
          </p:nvSpPr>
          <p:spPr bwMode="auto">
            <a:xfrm flipV="1">
              <a:off x="1951" y="30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4" name="Line 16"/>
            <p:cNvSpPr>
              <a:spLocks noChangeShapeType="1"/>
            </p:cNvSpPr>
            <p:nvPr/>
          </p:nvSpPr>
          <p:spPr bwMode="auto">
            <a:xfrm>
              <a:off x="1951" y="121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5" name="Rectangle 17"/>
            <p:cNvSpPr>
              <a:spLocks noChangeArrowheads="1"/>
            </p:cNvSpPr>
            <p:nvPr/>
          </p:nvSpPr>
          <p:spPr bwMode="auto">
            <a:xfrm>
              <a:off x="1911" y="3048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50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19476" name="Line 18"/>
            <p:cNvSpPr>
              <a:spLocks noChangeShapeType="1"/>
            </p:cNvSpPr>
            <p:nvPr/>
          </p:nvSpPr>
          <p:spPr bwMode="auto">
            <a:xfrm flipV="1">
              <a:off x="2200" y="30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7" name="Line 19"/>
            <p:cNvSpPr>
              <a:spLocks noChangeShapeType="1"/>
            </p:cNvSpPr>
            <p:nvPr/>
          </p:nvSpPr>
          <p:spPr bwMode="auto">
            <a:xfrm>
              <a:off x="2200" y="121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8" name="Rectangle 20"/>
            <p:cNvSpPr>
              <a:spLocks noChangeArrowheads="1"/>
            </p:cNvSpPr>
            <p:nvPr/>
          </p:nvSpPr>
          <p:spPr bwMode="auto">
            <a:xfrm>
              <a:off x="2143" y="3048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100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19479" name="Line 21"/>
            <p:cNvSpPr>
              <a:spLocks noChangeShapeType="1"/>
            </p:cNvSpPr>
            <p:nvPr/>
          </p:nvSpPr>
          <p:spPr bwMode="auto">
            <a:xfrm flipV="1">
              <a:off x="2444" y="30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0" name="Line 22"/>
            <p:cNvSpPr>
              <a:spLocks noChangeShapeType="1"/>
            </p:cNvSpPr>
            <p:nvPr/>
          </p:nvSpPr>
          <p:spPr bwMode="auto">
            <a:xfrm>
              <a:off x="2444" y="121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1" name="Rectangle 23"/>
            <p:cNvSpPr>
              <a:spLocks noChangeArrowheads="1"/>
            </p:cNvSpPr>
            <p:nvPr/>
          </p:nvSpPr>
          <p:spPr bwMode="auto">
            <a:xfrm>
              <a:off x="2387" y="3048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150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19482" name="Line 24"/>
            <p:cNvSpPr>
              <a:spLocks noChangeShapeType="1"/>
            </p:cNvSpPr>
            <p:nvPr/>
          </p:nvSpPr>
          <p:spPr bwMode="auto">
            <a:xfrm flipV="1">
              <a:off x="2688" y="30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3" name="Line 25"/>
            <p:cNvSpPr>
              <a:spLocks noChangeShapeType="1"/>
            </p:cNvSpPr>
            <p:nvPr/>
          </p:nvSpPr>
          <p:spPr bwMode="auto">
            <a:xfrm>
              <a:off x="2688" y="121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4" name="Rectangle 26"/>
            <p:cNvSpPr>
              <a:spLocks noChangeArrowheads="1"/>
            </p:cNvSpPr>
            <p:nvPr/>
          </p:nvSpPr>
          <p:spPr bwMode="auto">
            <a:xfrm>
              <a:off x="2631" y="3048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19485" name="Line 27"/>
            <p:cNvSpPr>
              <a:spLocks noChangeShapeType="1"/>
            </p:cNvSpPr>
            <p:nvPr/>
          </p:nvSpPr>
          <p:spPr bwMode="auto">
            <a:xfrm flipV="1">
              <a:off x="2937" y="30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6" name="Line 28"/>
            <p:cNvSpPr>
              <a:spLocks noChangeShapeType="1"/>
            </p:cNvSpPr>
            <p:nvPr/>
          </p:nvSpPr>
          <p:spPr bwMode="auto">
            <a:xfrm>
              <a:off x="2937" y="121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7" name="Rectangle 29"/>
            <p:cNvSpPr>
              <a:spLocks noChangeArrowheads="1"/>
            </p:cNvSpPr>
            <p:nvPr/>
          </p:nvSpPr>
          <p:spPr bwMode="auto">
            <a:xfrm>
              <a:off x="2881" y="3048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250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19488" name="Line 30"/>
            <p:cNvSpPr>
              <a:spLocks noChangeShapeType="1"/>
            </p:cNvSpPr>
            <p:nvPr/>
          </p:nvSpPr>
          <p:spPr bwMode="auto">
            <a:xfrm flipV="1">
              <a:off x="3181" y="30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9" name="Line 31"/>
            <p:cNvSpPr>
              <a:spLocks noChangeShapeType="1"/>
            </p:cNvSpPr>
            <p:nvPr/>
          </p:nvSpPr>
          <p:spPr bwMode="auto">
            <a:xfrm>
              <a:off x="3181" y="121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0" name="Rectangle 32"/>
            <p:cNvSpPr>
              <a:spLocks noChangeArrowheads="1"/>
            </p:cNvSpPr>
            <p:nvPr/>
          </p:nvSpPr>
          <p:spPr bwMode="auto">
            <a:xfrm>
              <a:off x="3124" y="3048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300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19491" name="Line 33"/>
            <p:cNvSpPr>
              <a:spLocks noChangeShapeType="1"/>
            </p:cNvSpPr>
            <p:nvPr/>
          </p:nvSpPr>
          <p:spPr bwMode="auto">
            <a:xfrm flipV="1">
              <a:off x="3425" y="30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2" name="Line 34"/>
            <p:cNvSpPr>
              <a:spLocks noChangeShapeType="1"/>
            </p:cNvSpPr>
            <p:nvPr/>
          </p:nvSpPr>
          <p:spPr bwMode="auto">
            <a:xfrm>
              <a:off x="3425" y="121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3" name="Rectangle 35"/>
            <p:cNvSpPr>
              <a:spLocks noChangeArrowheads="1"/>
            </p:cNvSpPr>
            <p:nvPr/>
          </p:nvSpPr>
          <p:spPr bwMode="auto">
            <a:xfrm>
              <a:off x="3368" y="3048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350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19494" name="Line 36"/>
            <p:cNvSpPr>
              <a:spLocks noChangeShapeType="1"/>
            </p:cNvSpPr>
            <p:nvPr/>
          </p:nvSpPr>
          <p:spPr bwMode="auto">
            <a:xfrm flipV="1">
              <a:off x="3669" y="30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5" name="Line 37"/>
            <p:cNvSpPr>
              <a:spLocks noChangeShapeType="1"/>
            </p:cNvSpPr>
            <p:nvPr/>
          </p:nvSpPr>
          <p:spPr bwMode="auto">
            <a:xfrm>
              <a:off x="3669" y="121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6" name="Rectangle 38"/>
            <p:cNvSpPr>
              <a:spLocks noChangeArrowheads="1"/>
            </p:cNvSpPr>
            <p:nvPr/>
          </p:nvSpPr>
          <p:spPr bwMode="auto">
            <a:xfrm>
              <a:off x="3612" y="3048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400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19497" name="Line 39"/>
            <p:cNvSpPr>
              <a:spLocks noChangeShapeType="1"/>
            </p:cNvSpPr>
            <p:nvPr/>
          </p:nvSpPr>
          <p:spPr bwMode="auto">
            <a:xfrm flipV="1">
              <a:off x="3918" y="30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8" name="Line 40"/>
            <p:cNvSpPr>
              <a:spLocks noChangeShapeType="1"/>
            </p:cNvSpPr>
            <p:nvPr/>
          </p:nvSpPr>
          <p:spPr bwMode="auto">
            <a:xfrm>
              <a:off x="3918" y="121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9" name="Rectangle 41"/>
            <p:cNvSpPr>
              <a:spLocks noChangeArrowheads="1"/>
            </p:cNvSpPr>
            <p:nvPr/>
          </p:nvSpPr>
          <p:spPr bwMode="auto">
            <a:xfrm>
              <a:off x="3861" y="3048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450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19500" name="Line 42"/>
            <p:cNvSpPr>
              <a:spLocks noChangeShapeType="1"/>
            </p:cNvSpPr>
            <p:nvPr/>
          </p:nvSpPr>
          <p:spPr bwMode="auto">
            <a:xfrm flipV="1">
              <a:off x="4162" y="300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1" name="Line 43"/>
            <p:cNvSpPr>
              <a:spLocks noChangeShapeType="1"/>
            </p:cNvSpPr>
            <p:nvPr/>
          </p:nvSpPr>
          <p:spPr bwMode="auto">
            <a:xfrm>
              <a:off x="4162" y="1215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2" name="Rectangle 44"/>
            <p:cNvSpPr>
              <a:spLocks noChangeArrowheads="1"/>
            </p:cNvSpPr>
            <p:nvPr/>
          </p:nvSpPr>
          <p:spPr bwMode="auto">
            <a:xfrm>
              <a:off x="4105" y="3048"/>
              <a:ext cx="12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500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19503" name="Line 45"/>
            <p:cNvSpPr>
              <a:spLocks noChangeShapeType="1"/>
            </p:cNvSpPr>
            <p:nvPr/>
          </p:nvSpPr>
          <p:spPr bwMode="auto">
            <a:xfrm>
              <a:off x="1707" y="3027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4" name="Line 46"/>
            <p:cNvSpPr>
              <a:spLocks noChangeShapeType="1"/>
            </p:cNvSpPr>
            <p:nvPr/>
          </p:nvSpPr>
          <p:spPr bwMode="auto">
            <a:xfrm flipH="1">
              <a:off x="4139" y="3027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5" name="Rectangle 47"/>
            <p:cNvSpPr>
              <a:spLocks noChangeArrowheads="1"/>
            </p:cNvSpPr>
            <p:nvPr/>
          </p:nvSpPr>
          <p:spPr bwMode="auto">
            <a:xfrm>
              <a:off x="1605" y="2985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23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19506" name="Line 48"/>
            <p:cNvSpPr>
              <a:spLocks noChangeShapeType="1"/>
            </p:cNvSpPr>
            <p:nvPr/>
          </p:nvSpPr>
          <p:spPr bwMode="auto">
            <a:xfrm>
              <a:off x="1707" y="272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7" name="Line 49"/>
            <p:cNvSpPr>
              <a:spLocks noChangeShapeType="1"/>
            </p:cNvSpPr>
            <p:nvPr/>
          </p:nvSpPr>
          <p:spPr bwMode="auto">
            <a:xfrm flipH="1">
              <a:off x="4139" y="272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8" name="Rectangle 50"/>
            <p:cNvSpPr>
              <a:spLocks noChangeArrowheads="1"/>
            </p:cNvSpPr>
            <p:nvPr/>
          </p:nvSpPr>
          <p:spPr bwMode="auto">
            <a:xfrm>
              <a:off x="1605" y="2682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24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19509" name="Line 51"/>
            <p:cNvSpPr>
              <a:spLocks noChangeShapeType="1"/>
            </p:cNvSpPr>
            <p:nvPr/>
          </p:nvSpPr>
          <p:spPr bwMode="auto">
            <a:xfrm>
              <a:off x="1707" y="242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0" name="Line 52"/>
            <p:cNvSpPr>
              <a:spLocks noChangeShapeType="1"/>
            </p:cNvSpPr>
            <p:nvPr/>
          </p:nvSpPr>
          <p:spPr bwMode="auto">
            <a:xfrm flipH="1">
              <a:off x="4139" y="242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1" name="Rectangle 53"/>
            <p:cNvSpPr>
              <a:spLocks noChangeArrowheads="1"/>
            </p:cNvSpPr>
            <p:nvPr/>
          </p:nvSpPr>
          <p:spPr bwMode="auto">
            <a:xfrm>
              <a:off x="1605" y="2379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25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19512" name="Line 54"/>
            <p:cNvSpPr>
              <a:spLocks noChangeShapeType="1"/>
            </p:cNvSpPr>
            <p:nvPr/>
          </p:nvSpPr>
          <p:spPr bwMode="auto">
            <a:xfrm>
              <a:off x="1707" y="212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3" name="Line 55"/>
            <p:cNvSpPr>
              <a:spLocks noChangeShapeType="1"/>
            </p:cNvSpPr>
            <p:nvPr/>
          </p:nvSpPr>
          <p:spPr bwMode="auto">
            <a:xfrm flipH="1">
              <a:off x="4139" y="212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4" name="Rectangle 56"/>
            <p:cNvSpPr>
              <a:spLocks noChangeArrowheads="1"/>
            </p:cNvSpPr>
            <p:nvPr/>
          </p:nvSpPr>
          <p:spPr bwMode="auto">
            <a:xfrm>
              <a:off x="1605" y="2081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26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19515" name="Line 57"/>
            <p:cNvSpPr>
              <a:spLocks noChangeShapeType="1"/>
            </p:cNvSpPr>
            <p:nvPr/>
          </p:nvSpPr>
          <p:spPr bwMode="auto">
            <a:xfrm>
              <a:off x="1707" y="182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6" name="Line 58"/>
            <p:cNvSpPr>
              <a:spLocks noChangeShapeType="1"/>
            </p:cNvSpPr>
            <p:nvPr/>
          </p:nvSpPr>
          <p:spPr bwMode="auto">
            <a:xfrm flipH="1">
              <a:off x="4139" y="182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7" name="Rectangle 59"/>
            <p:cNvSpPr>
              <a:spLocks noChangeArrowheads="1"/>
            </p:cNvSpPr>
            <p:nvPr/>
          </p:nvSpPr>
          <p:spPr bwMode="auto">
            <a:xfrm>
              <a:off x="1605" y="1778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27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19518" name="Line 60"/>
            <p:cNvSpPr>
              <a:spLocks noChangeShapeType="1"/>
            </p:cNvSpPr>
            <p:nvPr/>
          </p:nvSpPr>
          <p:spPr bwMode="auto">
            <a:xfrm>
              <a:off x="1707" y="1518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9" name="Line 61"/>
            <p:cNvSpPr>
              <a:spLocks noChangeShapeType="1"/>
            </p:cNvSpPr>
            <p:nvPr/>
          </p:nvSpPr>
          <p:spPr bwMode="auto">
            <a:xfrm flipH="1">
              <a:off x="4139" y="1518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0" name="Rectangle 62"/>
            <p:cNvSpPr>
              <a:spLocks noChangeArrowheads="1"/>
            </p:cNvSpPr>
            <p:nvPr/>
          </p:nvSpPr>
          <p:spPr bwMode="auto">
            <a:xfrm>
              <a:off x="1605" y="1475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28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19521" name="Line 63"/>
            <p:cNvSpPr>
              <a:spLocks noChangeShapeType="1"/>
            </p:cNvSpPr>
            <p:nvPr/>
          </p:nvSpPr>
          <p:spPr bwMode="auto">
            <a:xfrm>
              <a:off x="1707" y="121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2" name="Line 64"/>
            <p:cNvSpPr>
              <a:spLocks noChangeShapeType="1"/>
            </p:cNvSpPr>
            <p:nvPr/>
          </p:nvSpPr>
          <p:spPr bwMode="auto">
            <a:xfrm flipH="1">
              <a:off x="4139" y="121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3" name="Rectangle 65"/>
            <p:cNvSpPr>
              <a:spLocks noChangeArrowheads="1"/>
            </p:cNvSpPr>
            <p:nvPr/>
          </p:nvSpPr>
          <p:spPr bwMode="auto">
            <a:xfrm>
              <a:off x="1605" y="1173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-112" charset="0"/>
                </a:rPr>
                <a:t>29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19524" name="Line 66"/>
            <p:cNvSpPr>
              <a:spLocks noChangeShapeType="1"/>
            </p:cNvSpPr>
            <p:nvPr/>
          </p:nvSpPr>
          <p:spPr bwMode="auto">
            <a:xfrm>
              <a:off x="1707" y="1215"/>
              <a:ext cx="245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5" name="Freeform 67"/>
            <p:cNvSpPr>
              <a:spLocks/>
            </p:cNvSpPr>
            <p:nvPr/>
          </p:nvSpPr>
          <p:spPr bwMode="auto">
            <a:xfrm>
              <a:off x="1707" y="1215"/>
              <a:ext cx="2455" cy="1812"/>
            </a:xfrm>
            <a:custGeom>
              <a:avLst/>
              <a:gdLst>
                <a:gd name="T0" fmla="*/ 0 w 433"/>
                <a:gd name="T1" fmla="*/ 7677024 h 341"/>
                <a:gd name="T2" fmla="*/ 14383380 w 433"/>
                <a:gd name="T3" fmla="*/ 7677024 h 341"/>
                <a:gd name="T4" fmla="*/ 14383380 w 433"/>
                <a:gd name="T5" fmla="*/ 0 h 341"/>
                <a:gd name="T6" fmla="*/ 0 60000 65536"/>
                <a:gd name="T7" fmla="*/ 0 60000 65536"/>
                <a:gd name="T8" fmla="*/ 0 60000 65536"/>
                <a:gd name="T9" fmla="*/ 0 w 433"/>
                <a:gd name="T10" fmla="*/ 0 h 341"/>
                <a:gd name="T11" fmla="*/ 433 w 433"/>
                <a:gd name="T12" fmla="*/ 341 h 3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341">
                  <a:moveTo>
                    <a:pt x="0" y="341"/>
                  </a:moveTo>
                  <a:lnTo>
                    <a:pt x="433" y="341"/>
                  </a:lnTo>
                  <a:lnTo>
                    <a:pt x="43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6" name="Line 68"/>
            <p:cNvSpPr>
              <a:spLocks noChangeShapeType="1"/>
            </p:cNvSpPr>
            <p:nvPr/>
          </p:nvSpPr>
          <p:spPr bwMode="auto">
            <a:xfrm flipV="1">
              <a:off x="1707" y="1215"/>
              <a:ext cx="1" cy="18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7" name="Freeform 69"/>
            <p:cNvSpPr>
              <a:spLocks/>
            </p:cNvSpPr>
            <p:nvPr/>
          </p:nvSpPr>
          <p:spPr bwMode="auto">
            <a:xfrm>
              <a:off x="1713" y="1364"/>
              <a:ext cx="2403" cy="1589"/>
            </a:xfrm>
            <a:custGeom>
              <a:avLst/>
              <a:gdLst>
                <a:gd name="T0" fmla="*/ 34 w 2403"/>
                <a:gd name="T1" fmla="*/ 962 h 1589"/>
                <a:gd name="T2" fmla="*/ 79 w 2403"/>
                <a:gd name="T3" fmla="*/ 983 h 1589"/>
                <a:gd name="T4" fmla="*/ 124 w 2403"/>
                <a:gd name="T5" fmla="*/ 1095 h 1589"/>
                <a:gd name="T6" fmla="*/ 164 w 2403"/>
                <a:gd name="T7" fmla="*/ 1052 h 1589"/>
                <a:gd name="T8" fmla="*/ 204 w 2403"/>
                <a:gd name="T9" fmla="*/ 1095 h 1589"/>
                <a:gd name="T10" fmla="*/ 243 w 2403"/>
                <a:gd name="T11" fmla="*/ 1174 h 1589"/>
                <a:gd name="T12" fmla="*/ 283 w 2403"/>
                <a:gd name="T13" fmla="*/ 1073 h 1589"/>
                <a:gd name="T14" fmla="*/ 323 w 2403"/>
                <a:gd name="T15" fmla="*/ 0 h 1589"/>
                <a:gd name="T16" fmla="*/ 362 w 2403"/>
                <a:gd name="T17" fmla="*/ 1158 h 1589"/>
                <a:gd name="T18" fmla="*/ 402 w 2403"/>
                <a:gd name="T19" fmla="*/ 1137 h 1589"/>
                <a:gd name="T20" fmla="*/ 447 w 2403"/>
                <a:gd name="T21" fmla="*/ 1174 h 1589"/>
                <a:gd name="T22" fmla="*/ 487 w 2403"/>
                <a:gd name="T23" fmla="*/ 1137 h 1589"/>
                <a:gd name="T24" fmla="*/ 527 w 2403"/>
                <a:gd name="T25" fmla="*/ 1164 h 1589"/>
                <a:gd name="T26" fmla="*/ 567 w 2403"/>
                <a:gd name="T27" fmla="*/ 1142 h 1589"/>
                <a:gd name="T28" fmla="*/ 606 w 2403"/>
                <a:gd name="T29" fmla="*/ 1158 h 1589"/>
                <a:gd name="T30" fmla="*/ 646 w 2403"/>
                <a:gd name="T31" fmla="*/ 1180 h 1589"/>
                <a:gd name="T32" fmla="*/ 686 w 2403"/>
                <a:gd name="T33" fmla="*/ 1212 h 1589"/>
                <a:gd name="T34" fmla="*/ 725 w 2403"/>
                <a:gd name="T35" fmla="*/ 1238 h 1589"/>
                <a:gd name="T36" fmla="*/ 771 w 2403"/>
                <a:gd name="T37" fmla="*/ 1323 h 1589"/>
                <a:gd name="T38" fmla="*/ 810 w 2403"/>
                <a:gd name="T39" fmla="*/ 1355 h 1589"/>
                <a:gd name="T40" fmla="*/ 856 w 2403"/>
                <a:gd name="T41" fmla="*/ 1318 h 1589"/>
                <a:gd name="T42" fmla="*/ 895 w 2403"/>
                <a:gd name="T43" fmla="*/ 1212 h 1589"/>
                <a:gd name="T44" fmla="*/ 935 w 2403"/>
                <a:gd name="T45" fmla="*/ 1105 h 1589"/>
                <a:gd name="T46" fmla="*/ 975 w 2403"/>
                <a:gd name="T47" fmla="*/ 1142 h 1589"/>
                <a:gd name="T48" fmla="*/ 1014 w 2403"/>
                <a:gd name="T49" fmla="*/ 1111 h 1589"/>
                <a:gd name="T50" fmla="*/ 1054 w 2403"/>
                <a:gd name="T51" fmla="*/ 1121 h 1589"/>
                <a:gd name="T52" fmla="*/ 1094 w 2403"/>
                <a:gd name="T53" fmla="*/ 1158 h 1589"/>
                <a:gd name="T54" fmla="*/ 1139 w 2403"/>
                <a:gd name="T55" fmla="*/ 1148 h 1589"/>
                <a:gd name="T56" fmla="*/ 1179 w 2403"/>
                <a:gd name="T57" fmla="*/ 1174 h 1589"/>
                <a:gd name="T58" fmla="*/ 1219 w 2403"/>
                <a:gd name="T59" fmla="*/ 1212 h 1589"/>
                <a:gd name="T60" fmla="*/ 1258 w 2403"/>
                <a:gd name="T61" fmla="*/ 1196 h 1589"/>
                <a:gd name="T62" fmla="*/ 1298 w 2403"/>
                <a:gd name="T63" fmla="*/ 1227 h 1589"/>
                <a:gd name="T64" fmla="*/ 1338 w 2403"/>
                <a:gd name="T65" fmla="*/ 1201 h 1589"/>
                <a:gd name="T66" fmla="*/ 1377 w 2403"/>
                <a:gd name="T67" fmla="*/ 1196 h 1589"/>
                <a:gd name="T68" fmla="*/ 1423 w 2403"/>
                <a:gd name="T69" fmla="*/ 1227 h 1589"/>
                <a:gd name="T70" fmla="*/ 1462 w 2403"/>
                <a:gd name="T71" fmla="*/ 1137 h 1589"/>
                <a:gd name="T72" fmla="*/ 1508 w 2403"/>
                <a:gd name="T73" fmla="*/ 1158 h 1589"/>
                <a:gd name="T74" fmla="*/ 1547 w 2403"/>
                <a:gd name="T75" fmla="*/ 1185 h 1589"/>
                <a:gd name="T76" fmla="*/ 1587 w 2403"/>
                <a:gd name="T77" fmla="*/ 1201 h 1589"/>
                <a:gd name="T78" fmla="*/ 1627 w 2403"/>
                <a:gd name="T79" fmla="*/ 1238 h 1589"/>
                <a:gd name="T80" fmla="*/ 1666 w 2403"/>
                <a:gd name="T81" fmla="*/ 1217 h 1589"/>
                <a:gd name="T82" fmla="*/ 1706 w 2403"/>
                <a:gd name="T83" fmla="*/ 1424 h 1589"/>
                <a:gd name="T84" fmla="*/ 1746 w 2403"/>
                <a:gd name="T85" fmla="*/ 590 h 1589"/>
                <a:gd name="T86" fmla="*/ 1785 w 2403"/>
                <a:gd name="T87" fmla="*/ 1408 h 1589"/>
                <a:gd name="T88" fmla="*/ 1825 w 2403"/>
                <a:gd name="T89" fmla="*/ 1307 h 1589"/>
                <a:gd name="T90" fmla="*/ 1871 w 2403"/>
                <a:gd name="T91" fmla="*/ 1291 h 1589"/>
                <a:gd name="T92" fmla="*/ 1910 w 2403"/>
                <a:gd name="T93" fmla="*/ 1281 h 1589"/>
                <a:gd name="T94" fmla="*/ 1950 w 2403"/>
                <a:gd name="T95" fmla="*/ 1302 h 1589"/>
                <a:gd name="T96" fmla="*/ 1990 w 2403"/>
                <a:gd name="T97" fmla="*/ 1281 h 1589"/>
                <a:gd name="T98" fmla="*/ 2029 w 2403"/>
                <a:gd name="T99" fmla="*/ 1291 h 1589"/>
                <a:gd name="T100" fmla="*/ 2075 w 2403"/>
                <a:gd name="T101" fmla="*/ 1291 h 1589"/>
                <a:gd name="T102" fmla="*/ 2114 w 2403"/>
                <a:gd name="T103" fmla="*/ 1307 h 1589"/>
                <a:gd name="T104" fmla="*/ 2154 w 2403"/>
                <a:gd name="T105" fmla="*/ 1360 h 1589"/>
                <a:gd name="T106" fmla="*/ 2194 w 2403"/>
                <a:gd name="T107" fmla="*/ 1413 h 1589"/>
                <a:gd name="T108" fmla="*/ 2233 w 2403"/>
                <a:gd name="T109" fmla="*/ 1467 h 1589"/>
                <a:gd name="T110" fmla="*/ 2273 w 2403"/>
                <a:gd name="T111" fmla="*/ 1488 h 1589"/>
                <a:gd name="T112" fmla="*/ 2313 w 2403"/>
                <a:gd name="T113" fmla="*/ 1323 h 1589"/>
                <a:gd name="T114" fmla="*/ 2352 w 2403"/>
                <a:gd name="T115" fmla="*/ 1196 h 1589"/>
                <a:gd name="T116" fmla="*/ 2398 w 2403"/>
                <a:gd name="T117" fmla="*/ 1158 h 15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03"/>
                <a:gd name="T178" fmla="*/ 0 h 1589"/>
                <a:gd name="T179" fmla="*/ 2403 w 2403"/>
                <a:gd name="T180" fmla="*/ 1589 h 15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03" h="1589">
                  <a:moveTo>
                    <a:pt x="0" y="999"/>
                  </a:moveTo>
                  <a:lnTo>
                    <a:pt x="5" y="1004"/>
                  </a:lnTo>
                  <a:lnTo>
                    <a:pt x="11" y="1004"/>
                  </a:lnTo>
                  <a:lnTo>
                    <a:pt x="11" y="994"/>
                  </a:lnTo>
                  <a:lnTo>
                    <a:pt x="17" y="983"/>
                  </a:lnTo>
                  <a:lnTo>
                    <a:pt x="22" y="983"/>
                  </a:lnTo>
                  <a:lnTo>
                    <a:pt x="28" y="978"/>
                  </a:lnTo>
                  <a:lnTo>
                    <a:pt x="34" y="962"/>
                  </a:lnTo>
                  <a:lnTo>
                    <a:pt x="39" y="951"/>
                  </a:lnTo>
                  <a:lnTo>
                    <a:pt x="45" y="951"/>
                  </a:lnTo>
                  <a:lnTo>
                    <a:pt x="51" y="940"/>
                  </a:lnTo>
                  <a:lnTo>
                    <a:pt x="56" y="962"/>
                  </a:lnTo>
                  <a:lnTo>
                    <a:pt x="62" y="994"/>
                  </a:lnTo>
                  <a:lnTo>
                    <a:pt x="68" y="999"/>
                  </a:lnTo>
                  <a:lnTo>
                    <a:pt x="73" y="1004"/>
                  </a:lnTo>
                  <a:lnTo>
                    <a:pt x="79" y="983"/>
                  </a:lnTo>
                  <a:lnTo>
                    <a:pt x="85" y="999"/>
                  </a:lnTo>
                  <a:lnTo>
                    <a:pt x="90" y="1015"/>
                  </a:lnTo>
                  <a:lnTo>
                    <a:pt x="96" y="1020"/>
                  </a:lnTo>
                  <a:lnTo>
                    <a:pt x="102" y="1015"/>
                  </a:lnTo>
                  <a:lnTo>
                    <a:pt x="107" y="1020"/>
                  </a:lnTo>
                  <a:lnTo>
                    <a:pt x="113" y="1041"/>
                  </a:lnTo>
                  <a:lnTo>
                    <a:pt x="119" y="1057"/>
                  </a:lnTo>
                  <a:lnTo>
                    <a:pt x="124" y="1095"/>
                  </a:lnTo>
                  <a:lnTo>
                    <a:pt x="124" y="1084"/>
                  </a:lnTo>
                  <a:lnTo>
                    <a:pt x="130" y="1036"/>
                  </a:lnTo>
                  <a:lnTo>
                    <a:pt x="136" y="1020"/>
                  </a:lnTo>
                  <a:lnTo>
                    <a:pt x="141" y="1036"/>
                  </a:lnTo>
                  <a:lnTo>
                    <a:pt x="147" y="1057"/>
                  </a:lnTo>
                  <a:lnTo>
                    <a:pt x="153" y="1084"/>
                  </a:lnTo>
                  <a:lnTo>
                    <a:pt x="158" y="1068"/>
                  </a:lnTo>
                  <a:lnTo>
                    <a:pt x="164" y="1052"/>
                  </a:lnTo>
                  <a:lnTo>
                    <a:pt x="170" y="1052"/>
                  </a:lnTo>
                  <a:lnTo>
                    <a:pt x="175" y="1068"/>
                  </a:lnTo>
                  <a:lnTo>
                    <a:pt x="181" y="1089"/>
                  </a:lnTo>
                  <a:lnTo>
                    <a:pt x="187" y="1089"/>
                  </a:lnTo>
                  <a:lnTo>
                    <a:pt x="192" y="1073"/>
                  </a:lnTo>
                  <a:lnTo>
                    <a:pt x="198" y="1068"/>
                  </a:lnTo>
                  <a:lnTo>
                    <a:pt x="198" y="1089"/>
                  </a:lnTo>
                  <a:lnTo>
                    <a:pt x="204" y="1095"/>
                  </a:lnTo>
                  <a:lnTo>
                    <a:pt x="209" y="1105"/>
                  </a:lnTo>
                  <a:lnTo>
                    <a:pt x="215" y="1105"/>
                  </a:lnTo>
                  <a:lnTo>
                    <a:pt x="221" y="1073"/>
                  </a:lnTo>
                  <a:lnTo>
                    <a:pt x="226" y="1052"/>
                  </a:lnTo>
                  <a:lnTo>
                    <a:pt x="232" y="1068"/>
                  </a:lnTo>
                  <a:lnTo>
                    <a:pt x="232" y="1084"/>
                  </a:lnTo>
                  <a:lnTo>
                    <a:pt x="238" y="1121"/>
                  </a:lnTo>
                  <a:lnTo>
                    <a:pt x="243" y="1174"/>
                  </a:lnTo>
                  <a:lnTo>
                    <a:pt x="249" y="1180"/>
                  </a:lnTo>
                  <a:lnTo>
                    <a:pt x="255" y="1185"/>
                  </a:lnTo>
                  <a:lnTo>
                    <a:pt x="260" y="1217"/>
                  </a:lnTo>
                  <a:lnTo>
                    <a:pt x="266" y="1265"/>
                  </a:lnTo>
                  <a:lnTo>
                    <a:pt x="266" y="1328"/>
                  </a:lnTo>
                  <a:lnTo>
                    <a:pt x="272" y="1318"/>
                  </a:lnTo>
                  <a:lnTo>
                    <a:pt x="277" y="1233"/>
                  </a:lnTo>
                  <a:lnTo>
                    <a:pt x="283" y="1073"/>
                  </a:lnTo>
                  <a:lnTo>
                    <a:pt x="289" y="930"/>
                  </a:lnTo>
                  <a:lnTo>
                    <a:pt x="294" y="802"/>
                  </a:lnTo>
                  <a:lnTo>
                    <a:pt x="300" y="696"/>
                  </a:lnTo>
                  <a:lnTo>
                    <a:pt x="306" y="574"/>
                  </a:lnTo>
                  <a:lnTo>
                    <a:pt x="306" y="409"/>
                  </a:lnTo>
                  <a:lnTo>
                    <a:pt x="311" y="223"/>
                  </a:lnTo>
                  <a:lnTo>
                    <a:pt x="317" y="69"/>
                  </a:lnTo>
                  <a:lnTo>
                    <a:pt x="323" y="0"/>
                  </a:lnTo>
                  <a:lnTo>
                    <a:pt x="328" y="159"/>
                  </a:lnTo>
                  <a:lnTo>
                    <a:pt x="334" y="563"/>
                  </a:lnTo>
                  <a:lnTo>
                    <a:pt x="340" y="1004"/>
                  </a:lnTo>
                  <a:lnTo>
                    <a:pt x="340" y="1227"/>
                  </a:lnTo>
                  <a:lnTo>
                    <a:pt x="345" y="1254"/>
                  </a:lnTo>
                  <a:lnTo>
                    <a:pt x="351" y="1201"/>
                  </a:lnTo>
                  <a:lnTo>
                    <a:pt x="357" y="1148"/>
                  </a:lnTo>
                  <a:lnTo>
                    <a:pt x="362" y="1158"/>
                  </a:lnTo>
                  <a:lnTo>
                    <a:pt x="368" y="1121"/>
                  </a:lnTo>
                  <a:lnTo>
                    <a:pt x="374" y="1105"/>
                  </a:lnTo>
                  <a:lnTo>
                    <a:pt x="379" y="1105"/>
                  </a:lnTo>
                  <a:lnTo>
                    <a:pt x="379" y="1148"/>
                  </a:lnTo>
                  <a:lnTo>
                    <a:pt x="385" y="1148"/>
                  </a:lnTo>
                  <a:lnTo>
                    <a:pt x="391" y="1121"/>
                  </a:lnTo>
                  <a:lnTo>
                    <a:pt x="396" y="1126"/>
                  </a:lnTo>
                  <a:lnTo>
                    <a:pt x="402" y="1137"/>
                  </a:lnTo>
                  <a:lnTo>
                    <a:pt x="408" y="1126"/>
                  </a:lnTo>
                  <a:lnTo>
                    <a:pt x="413" y="1158"/>
                  </a:lnTo>
                  <a:lnTo>
                    <a:pt x="419" y="1158"/>
                  </a:lnTo>
                  <a:lnTo>
                    <a:pt x="425" y="1137"/>
                  </a:lnTo>
                  <a:lnTo>
                    <a:pt x="430" y="1121"/>
                  </a:lnTo>
                  <a:lnTo>
                    <a:pt x="436" y="1111"/>
                  </a:lnTo>
                  <a:lnTo>
                    <a:pt x="442" y="1142"/>
                  </a:lnTo>
                  <a:lnTo>
                    <a:pt x="447" y="1174"/>
                  </a:lnTo>
                  <a:lnTo>
                    <a:pt x="453" y="1158"/>
                  </a:lnTo>
                  <a:lnTo>
                    <a:pt x="459" y="1142"/>
                  </a:lnTo>
                  <a:lnTo>
                    <a:pt x="464" y="1142"/>
                  </a:lnTo>
                  <a:lnTo>
                    <a:pt x="470" y="1174"/>
                  </a:lnTo>
                  <a:lnTo>
                    <a:pt x="476" y="1164"/>
                  </a:lnTo>
                  <a:lnTo>
                    <a:pt x="481" y="1148"/>
                  </a:lnTo>
                  <a:lnTo>
                    <a:pt x="487" y="1126"/>
                  </a:lnTo>
                  <a:lnTo>
                    <a:pt x="487" y="1137"/>
                  </a:lnTo>
                  <a:lnTo>
                    <a:pt x="493" y="1137"/>
                  </a:lnTo>
                  <a:lnTo>
                    <a:pt x="498" y="1137"/>
                  </a:lnTo>
                  <a:lnTo>
                    <a:pt x="504" y="1164"/>
                  </a:lnTo>
                  <a:lnTo>
                    <a:pt x="510" y="1158"/>
                  </a:lnTo>
                  <a:lnTo>
                    <a:pt x="515" y="1148"/>
                  </a:lnTo>
                  <a:lnTo>
                    <a:pt x="521" y="1137"/>
                  </a:lnTo>
                  <a:lnTo>
                    <a:pt x="527" y="1142"/>
                  </a:lnTo>
                  <a:lnTo>
                    <a:pt x="527" y="1164"/>
                  </a:lnTo>
                  <a:lnTo>
                    <a:pt x="533" y="1180"/>
                  </a:lnTo>
                  <a:lnTo>
                    <a:pt x="538" y="1174"/>
                  </a:lnTo>
                  <a:lnTo>
                    <a:pt x="544" y="1158"/>
                  </a:lnTo>
                  <a:lnTo>
                    <a:pt x="550" y="1137"/>
                  </a:lnTo>
                  <a:lnTo>
                    <a:pt x="555" y="1137"/>
                  </a:lnTo>
                  <a:lnTo>
                    <a:pt x="561" y="1158"/>
                  </a:lnTo>
                  <a:lnTo>
                    <a:pt x="561" y="1174"/>
                  </a:lnTo>
                  <a:lnTo>
                    <a:pt x="567" y="1142"/>
                  </a:lnTo>
                  <a:lnTo>
                    <a:pt x="572" y="1180"/>
                  </a:lnTo>
                  <a:lnTo>
                    <a:pt x="578" y="1158"/>
                  </a:lnTo>
                  <a:lnTo>
                    <a:pt x="584" y="1148"/>
                  </a:lnTo>
                  <a:lnTo>
                    <a:pt x="589" y="1158"/>
                  </a:lnTo>
                  <a:lnTo>
                    <a:pt x="595" y="1185"/>
                  </a:lnTo>
                  <a:lnTo>
                    <a:pt x="601" y="1164"/>
                  </a:lnTo>
                  <a:lnTo>
                    <a:pt x="601" y="1148"/>
                  </a:lnTo>
                  <a:lnTo>
                    <a:pt x="606" y="1158"/>
                  </a:lnTo>
                  <a:lnTo>
                    <a:pt x="612" y="1180"/>
                  </a:lnTo>
                  <a:lnTo>
                    <a:pt x="618" y="1201"/>
                  </a:lnTo>
                  <a:lnTo>
                    <a:pt x="623" y="1185"/>
                  </a:lnTo>
                  <a:lnTo>
                    <a:pt x="629" y="1196"/>
                  </a:lnTo>
                  <a:lnTo>
                    <a:pt x="635" y="1180"/>
                  </a:lnTo>
                  <a:lnTo>
                    <a:pt x="635" y="1158"/>
                  </a:lnTo>
                  <a:lnTo>
                    <a:pt x="640" y="1185"/>
                  </a:lnTo>
                  <a:lnTo>
                    <a:pt x="646" y="1180"/>
                  </a:lnTo>
                  <a:lnTo>
                    <a:pt x="652" y="1196"/>
                  </a:lnTo>
                  <a:lnTo>
                    <a:pt x="657" y="1185"/>
                  </a:lnTo>
                  <a:lnTo>
                    <a:pt x="663" y="1158"/>
                  </a:lnTo>
                  <a:lnTo>
                    <a:pt x="669" y="1158"/>
                  </a:lnTo>
                  <a:lnTo>
                    <a:pt x="674" y="1180"/>
                  </a:lnTo>
                  <a:lnTo>
                    <a:pt x="674" y="1201"/>
                  </a:lnTo>
                  <a:lnTo>
                    <a:pt x="680" y="1217"/>
                  </a:lnTo>
                  <a:lnTo>
                    <a:pt x="686" y="1212"/>
                  </a:lnTo>
                  <a:lnTo>
                    <a:pt x="691" y="1180"/>
                  </a:lnTo>
                  <a:lnTo>
                    <a:pt x="697" y="1180"/>
                  </a:lnTo>
                  <a:lnTo>
                    <a:pt x="703" y="1201"/>
                  </a:lnTo>
                  <a:lnTo>
                    <a:pt x="708" y="1217"/>
                  </a:lnTo>
                  <a:lnTo>
                    <a:pt x="708" y="1233"/>
                  </a:lnTo>
                  <a:lnTo>
                    <a:pt x="714" y="1249"/>
                  </a:lnTo>
                  <a:lnTo>
                    <a:pt x="720" y="1238"/>
                  </a:lnTo>
                  <a:lnTo>
                    <a:pt x="725" y="1238"/>
                  </a:lnTo>
                  <a:lnTo>
                    <a:pt x="731" y="1238"/>
                  </a:lnTo>
                  <a:lnTo>
                    <a:pt x="737" y="1249"/>
                  </a:lnTo>
                  <a:lnTo>
                    <a:pt x="742" y="1270"/>
                  </a:lnTo>
                  <a:lnTo>
                    <a:pt x="748" y="1281"/>
                  </a:lnTo>
                  <a:lnTo>
                    <a:pt x="754" y="1281"/>
                  </a:lnTo>
                  <a:lnTo>
                    <a:pt x="759" y="1302"/>
                  </a:lnTo>
                  <a:lnTo>
                    <a:pt x="765" y="1307"/>
                  </a:lnTo>
                  <a:lnTo>
                    <a:pt x="771" y="1323"/>
                  </a:lnTo>
                  <a:lnTo>
                    <a:pt x="776" y="1323"/>
                  </a:lnTo>
                  <a:lnTo>
                    <a:pt x="782" y="1328"/>
                  </a:lnTo>
                  <a:lnTo>
                    <a:pt x="782" y="1318"/>
                  </a:lnTo>
                  <a:lnTo>
                    <a:pt x="788" y="1328"/>
                  </a:lnTo>
                  <a:lnTo>
                    <a:pt x="793" y="1355"/>
                  </a:lnTo>
                  <a:lnTo>
                    <a:pt x="799" y="1355"/>
                  </a:lnTo>
                  <a:lnTo>
                    <a:pt x="805" y="1355"/>
                  </a:lnTo>
                  <a:lnTo>
                    <a:pt x="810" y="1355"/>
                  </a:lnTo>
                  <a:lnTo>
                    <a:pt x="816" y="1344"/>
                  </a:lnTo>
                  <a:lnTo>
                    <a:pt x="822" y="1371"/>
                  </a:lnTo>
                  <a:lnTo>
                    <a:pt x="827" y="1376"/>
                  </a:lnTo>
                  <a:lnTo>
                    <a:pt x="833" y="1371"/>
                  </a:lnTo>
                  <a:lnTo>
                    <a:pt x="839" y="1355"/>
                  </a:lnTo>
                  <a:lnTo>
                    <a:pt x="844" y="1339"/>
                  </a:lnTo>
                  <a:lnTo>
                    <a:pt x="850" y="1339"/>
                  </a:lnTo>
                  <a:lnTo>
                    <a:pt x="856" y="1318"/>
                  </a:lnTo>
                  <a:lnTo>
                    <a:pt x="861" y="1291"/>
                  </a:lnTo>
                  <a:lnTo>
                    <a:pt x="867" y="1286"/>
                  </a:lnTo>
                  <a:lnTo>
                    <a:pt x="873" y="1249"/>
                  </a:lnTo>
                  <a:lnTo>
                    <a:pt x="878" y="1238"/>
                  </a:lnTo>
                  <a:lnTo>
                    <a:pt x="884" y="1254"/>
                  </a:lnTo>
                  <a:lnTo>
                    <a:pt x="890" y="1254"/>
                  </a:lnTo>
                  <a:lnTo>
                    <a:pt x="890" y="1233"/>
                  </a:lnTo>
                  <a:lnTo>
                    <a:pt x="895" y="1212"/>
                  </a:lnTo>
                  <a:lnTo>
                    <a:pt x="901" y="1174"/>
                  </a:lnTo>
                  <a:lnTo>
                    <a:pt x="907" y="1164"/>
                  </a:lnTo>
                  <a:lnTo>
                    <a:pt x="912" y="1164"/>
                  </a:lnTo>
                  <a:lnTo>
                    <a:pt x="918" y="1164"/>
                  </a:lnTo>
                  <a:lnTo>
                    <a:pt x="924" y="1148"/>
                  </a:lnTo>
                  <a:lnTo>
                    <a:pt x="929" y="1121"/>
                  </a:lnTo>
                  <a:lnTo>
                    <a:pt x="929" y="1095"/>
                  </a:lnTo>
                  <a:lnTo>
                    <a:pt x="935" y="1105"/>
                  </a:lnTo>
                  <a:lnTo>
                    <a:pt x="941" y="1121"/>
                  </a:lnTo>
                  <a:lnTo>
                    <a:pt x="946" y="1121"/>
                  </a:lnTo>
                  <a:lnTo>
                    <a:pt x="952" y="1111"/>
                  </a:lnTo>
                  <a:lnTo>
                    <a:pt x="958" y="1095"/>
                  </a:lnTo>
                  <a:lnTo>
                    <a:pt x="963" y="1089"/>
                  </a:lnTo>
                  <a:lnTo>
                    <a:pt x="963" y="1121"/>
                  </a:lnTo>
                  <a:lnTo>
                    <a:pt x="969" y="1105"/>
                  </a:lnTo>
                  <a:lnTo>
                    <a:pt x="975" y="1142"/>
                  </a:lnTo>
                  <a:lnTo>
                    <a:pt x="980" y="1137"/>
                  </a:lnTo>
                  <a:lnTo>
                    <a:pt x="986" y="1121"/>
                  </a:lnTo>
                  <a:lnTo>
                    <a:pt x="992" y="1121"/>
                  </a:lnTo>
                  <a:lnTo>
                    <a:pt x="997" y="1105"/>
                  </a:lnTo>
                  <a:lnTo>
                    <a:pt x="1003" y="1111"/>
                  </a:lnTo>
                  <a:lnTo>
                    <a:pt x="1003" y="1121"/>
                  </a:lnTo>
                  <a:lnTo>
                    <a:pt x="1009" y="1137"/>
                  </a:lnTo>
                  <a:lnTo>
                    <a:pt x="1014" y="1111"/>
                  </a:lnTo>
                  <a:lnTo>
                    <a:pt x="1020" y="1111"/>
                  </a:lnTo>
                  <a:lnTo>
                    <a:pt x="1026" y="1105"/>
                  </a:lnTo>
                  <a:lnTo>
                    <a:pt x="1031" y="1126"/>
                  </a:lnTo>
                  <a:lnTo>
                    <a:pt x="1037" y="1142"/>
                  </a:lnTo>
                  <a:lnTo>
                    <a:pt x="1037" y="1126"/>
                  </a:lnTo>
                  <a:lnTo>
                    <a:pt x="1043" y="1126"/>
                  </a:lnTo>
                  <a:lnTo>
                    <a:pt x="1048" y="1121"/>
                  </a:lnTo>
                  <a:lnTo>
                    <a:pt x="1054" y="1121"/>
                  </a:lnTo>
                  <a:lnTo>
                    <a:pt x="1060" y="1148"/>
                  </a:lnTo>
                  <a:lnTo>
                    <a:pt x="1065" y="1142"/>
                  </a:lnTo>
                  <a:lnTo>
                    <a:pt x="1071" y="1158"/>
                  </a:lnTo>
                  <a:lnTo>
                    <a:pt x="1077" y="1126"/>
                  </a:lnTo>
                  <a:lnTo>
                    <a:pt x="1077" y="1105"/>
                  </a:lnTo>
                  <a:lnTo>
                    <a:pt x="1082" y="1105"/>
                  </a:lnTo>
                  <a:lnTo>
                    <a:pt x="1088" y="1137"/>
                  </a:lnTo>
                  <a:lnTo>
                    <a:pt x="1094" y="1158"/>
                  </a:lnTo>
                  <a:lnTo>
                    <a:pt x="1099" y="1174"/>
                  </a:lnTo>
                  <a:lnTo>
                    <a:pt x="1105" y="1164"/>
                  </a:lnTo>
                  <a:lnTo>
                    <a:pt x="1111" y="1158"/>
                  </a:lnTo>
                  <a:lnTo>
                    <a:pt x="1116" y="1164"/>
                  </a:lnTo>
                  <a:lnTo>
                    <a:pt x="1122" y="1196"/>
                  </a:lnTo>
                  <a:lnTo>
                    <a:pt x="1128" y="1174"/>
                  </a:lnTo>
                  <a:lnTo>
                    <a:pt x="1133" y="1164"/>
                  </a:lnTo>
                  <a:lnTo>
                    <a:pt x="1139" y="1148"/>
                  </a:lnTo>
                  <a:lnTo>
                    <a:pt x="1145" y="1185"/>
                  </a:lnTo>
                  <a:lnTo>
                    <a:pt x="1150" y="1201"/>
                  </a:lnTo>
                  <a:lnTo>
                    <a:pt x="1150" y="1217"/>
                  </a:lnTo>
                  <a:lnTo>
                    <a:pt x="1156" y="1196"/>
                  </a:lnTo>
                  <a:lnTo>
                    <a:pt x="1162" y="1185"/>
                  </a:lnTo>
                  <a:lnTo>
                    <a:pt x="1168" y="1174"/>
                  </a:lnTo>
                  <a:lnTo>
                    <a:pt x="1173" y="1180"/>
                  </a:lnTo>
                  <a:lnTo>
                    <a:pt x="1179" y="1174"/>
                  </a:lnTo>
                  <a:lnTo>
                    <a:pt x="1185" y="1196"/>
                  </a:lnTo>
                  <a:lnTo>
                    <a:pt x="1185" y="1201"/>
                  </a:lnTo>
                  <a:lnTo>
                    <a:pt x="1190" y="1185"/>
                  </a:lnTo>
                  <a:lnTo>
                    <a:pt x="1196" y="1158"/>
                  </a:lnTo>
                  <a:lnTo>
                    <a:pt x="1202" y="1174"/>
                  </a:lnTo>
                  <a:lnTo>
                    <a:pt x="1207" y="1174"/>
                  </a:lnTo>
                  <a:lnTo>
                    <a:pt x="1213" y="1212"/>
                  </a:lnTo>
                  <a:lnTo>
                    <a:pt x="1219" y="1212"/>
                  </a:lnTo>
                  <a:lnTo>
                    <a:pt x="1224" y="1196"/>
                  </a:lnTo>
                  <a:lnTo>
                    <a:pt x="1224" y="1201"/>
                  </a:lnTo>
                  <a:lnTo>
                    <a:pt x="1230" y="1212"/>
                  </a:lnTo>
                  <a:lnTo>
                    <a:pt x="1236" y="1212"/>
                  </a:lnTo>
                  <a:lnTo>
                    <a:pt x="1241" y="1217"/>
                  </a:lnTo>
                  <a:lnTo>
                    <a:pt x="1247" y="1196"/>
                  </a:lnTo>
                  <a:lnTo>
                    <a:pt x="1253" y="1180"/>
                  </a:lnTo>
                  <a:lnTo>
                    <a:pt x="1258" y="1196"/>
                  </a:lnTo>
                  <a:lnTo>
                    <a:pt x="1258" y="1217"/>
                  </a:lnTo>
                  <a:lnTo>
                    <a:pt x="1264" y="1227"/>
                  </a:lnTo>
                  <a:lnTo>
                    <a:pt x="1270" y="1217"/>
                  </a:lnTo>
                  <a:lnTo>
                    <a:pt x="1275" y="1212"/>
                  </a:lnTo>
                  <a:lnTo>
                    <a:pt x="1281" y="1227"/>
                  </a:lnTo>
                  <a:lnTo>
                    <a:pt x="1287" y="1196"/>
                  </a:lnTo>
                  <a:lnTo>
                    <a:pt x="1292" y="1201"/>
                  </a:lnTo>
                  <a:lnTo>
                    <a:pt x="1298" y="1227"/>
                  </a:lnTo>
                  <a:lnTo>
                    <a:pt x="1304" y="1201"/>
                  </a:lnTo>
                  <a:lnTo>
                    <a:pt x="1309" y="1212"/>
                  </a:lnTo>
                  <a:lnTo>
                    <a:pt x="1315" y="1185"/>
                  </a:lnTo>
                  <a:lnTo>
                    <a:pt x="1321" y="1185"/>
                  </a:lnTo>
                  <a:lnTo>
                    <a:pt x="1326" y="1196"/>
                  </a:lnTo>
                  <a:lnTo>
                    <a:pt x="1332" y="1201"/>
                  </a:lnTo>
                  <a:lnTo>
                    <a:pt x="1332" y="1217"/>
                  </a:lnTo>
                  <a:lnTo>
                    <a:pt x="1338" y="1201"/>
                  </a:lnTo>
                  <a:lnTo>
                    <a:pt x="1343" y="1201"/>
                  </a:lnTo>
                  <a:lnTo>
                    <a:pt x="1349" y="1201"/>
                  </a:lnTo>
                  <a:lnTo>
                    <a:pt x="1355" y="1217"/>
                  </a:lnTo>
                  <a:lnTo>
                    <a:pt x="1360" y="1217"/>
                  </a:lnTo>
                  <a:lnTo>
                    <a:pt x="1366" y="1217"/>
                  </a:lnTo>
                  <a:lnTo>
                    <a:pt x="1366" y="1185"/>
                  </a:lnTo>
                  <a:lnTo>
                    <a:pt x="1372" y="1174"/>
                  </a:lnTo>
                  <a:lnTo>
                    <a:pt x="1377" y="1196"/>
                  </a:lnTo>
                  <a:lnTo>
                    <a:pt x="1383" y="1196"/>
                  </a:lnTo>
                  <a:lnTo>
                    <a:pt x="1389" y="1201"/>
                  </a:lnTo>
                  <a:lnTo>
                    <a:pt x="1394" y="1233"/>
                  </a:lnTo>
                  <a:lnTo>
                    <a:pt x="1400" y="1227"/>
                  </a:lnTo>
                  <a:lnTo>
                    <a:pt x="1406" y="1212"/>
                  </a:lnTo>
                  <a:lnTo>
                    <a:pt x="1411" y="1227"/>
                  </a:lnTo>
                  <a:lnTo>
                    <a:pt x="1417" y="1217"/>
                  </a:lnTo>
                  <a:lnTo>
                    <a:pt x="1423" y="1227"/>
                  </a:lnTo>
                  <a:lnTo>
                    <a:pt x="1428" y="1201"/>
                  </a:lnTo>
                  <a:lnTo>
                    <a:pt x="1434" y="1174"/>
                  </a:lnTo>
                  <a:lnTo>
                    <a:pt x="1440" y="1174"/>
                  </a:lnTo>
                  <a:lnTo>
                    <a:pt x="1440" y="1164"/>
                  </a:lnTo>
                  <a:lnTo>
                    <a:pt x="1445" y="1180"/>
                  </a:lnTo>
                  <a:lnTo>
                    <a:pt x="1451" y="1174"/>
                  </a:lnTo>
                  <a:lnTo>
                    <a:pt x="1457" y="1148"/>
                  </a:lnTo>
                  <a:lnTo>
                    <a:pt x="1462" y="1137"/>
                  </a:lnTo>
                  <a:lnTo>
                    <a:pt x="1468" y="1148"/>
                  </a:lnTo>
                  <a:lnTo>
                    <a:pt x="1474" y="1142"/>
                  </a:lnTo>
                  <a:lnTo>
                    <a:pt x="1479" y="1174"/>
                  </a:lnTo>
                  <a:lnTo>
                    <a:pt x="1485" y="1137"/>
                  </a:lnTo>
                  <a:lnTo>
                    <a:pt x="1491" y="1142"/>
                  </a:lnTo>
                  <a:lnTo>
                    <a:pt x="1496" y="1142"/>
                  </a:lnTo>
                  <a:lnTo>
                    <a:pt x="1502" y="1148"/>
                  </a:lnTo>
                  <a:lnTo>
                    <a:pt x="1508" y="1158"/>
                  </a:lnTo>
                  <a:lnTo>
                    <a:pt x="1513" y="1158"/>
                  </a:lnTo>
                  <a:lnTo>
                    <a:pt x="1513" y="1142"/>
                  </a:lnTo>
                  <a:lnTo>
                    <a:pt x="1519" y="1142"/>
                  </a:lnTo>
                  <a:lnTo>
                    <a:pt x="1525" y="1142"/>
                  </a:lnTo>
                  <a:lnTo>
                    <a:pt x="1530" y="1164"/>
                  </a:lnTo>
                  <a:lnTo>
                    <a:pt x="1536" y="1185"/>
                  </a:lnTo>
                  <a:lnTo>
                    <a:pt x="1542" y="1180"/>
                  </a:lnTo>
                  <a:lnTo>
                    <a:pt x="1547" y="1185"/>
                  </a:lnTo>
                  <a:lnTo>
                    <a:pt x="1553" y="1185"/>
                  </a:lnTo>
                  <a:lnTo>
                    <a:pt x="1553" y="1201"/>
                  </a:lnTo>
                  <a:lnTo>
                    <a:pt x="1559" y="1201"/>
                  </a:lnTo>
                  <a:lnTo>
                    <a:pt x="1564" y="1217"/>
                  </a:lnTo>
                  <a:lnTo>
                    <a:pt x="1570" y="1201"/>
                  </a:lnTo>
                  <a:lnTo>
                    <a:pt x="1576" y="1196"/>
                  </a:lnTo>
                  <a:lnTo>
                    <a:pt x="1581" y="1180"/>
                  </a:lnTo>
                  <a:lnTo>
                    <a:pt x="1587" y="1201"/>
                  </a:lnTo>
                  <a:lnTo>
                    <a:pt x="1587" y="1217"/>
                  </a:lnTo>
                  <a:lnTo>
                    <a:pt x="1593" y="1249"/>
                  </a:lnTo>
                  <a:lnTo>
                    <a:pt x="1598" y="1249"/>
                  </a:lnTo>
                  <a:lnTo>
                    <a:pt x="1604" y="1254"/>
                  </a:lnTo>
                  <a:lnTo>
                    <a:pt x="1610" y="1217"/>
                  </a:lnTo>
                  <a:lnTo>
                    <a:pt x="1615" y="1227"/>
                  </a:lnTo>
                  <a:lnTo>
                    <a:pt x="1621" y="1233"/>
                  </a:lnTo>
                  <a:lnTo>
                    <a:pt x="1627" y="1238"/>
                  </a:lnTo>
                  <a:lnTo>
                    <a:pt x="1632" y="1233"/>
                  </a:lnTo>
                  <a:lnTo>
                    <a:pt x="1638" y="1212"/>
                  </a:lnTo>
                  <a:lnTo>
                    <a:pt x="1644" y="1227"/>
                  </a:lnTo>
                  <a:lnTo>
                    <a:pt x="1649" y="1238"/>
                  </a:lnTo>
                  <a:lnTo>
                    <a:pt x="1655" y="1238"/>
                  </a:lnTo>
                  <a:lnTo>
                    <a:pt x="1661" y="1249"/>
                  </a:lnTo>
                  <a:lnTo>
                    <a:pt x="1661" y="1217"/>
                  </a:lnTo>
                  <a:lnTo>
                    <a:pt x="1666" y="1217"/>
                  </a:lnTo>
                  <a:lnTo>
                    <a:pt x="1672" y="1233"/>
                  </a:lnTo>
                  <a:lnTo>
                    <a:pt x="1678" y="1254"/>
                  </a:lnTo>
                  <a:lnTo>
                    <a:pt x="1683" y="1286"/>
                  </a:lnTo>
                  <a:lnTo>
                    <a:pt x="1689" y="1302"/>
                  </a:lnTo>
                  <a:lnTo>
                    <a:pt x="1695" y="1318"/>
                  </a:lnTo>
                  <a:lnTo>
                    <a:pt x="1700" y="1328"/>
                  </a:lnTo>
                  <a:lnTo>
                    <a:pt x="1700" y="1376"/>
                  </a:lnTo>
                  <a:lnTo>
                    <a:pt x="1706" y="1424"/>
                  </a:lnTo>
                  <a:lnTo>
                    <a:pt x="1712" y="1413"/>
                  </a:lnTo>
                  <a:lnTo>
                    <a:pt x="1717" y="1339"/>
                  </a:lnTo>
                  <a:lnTo>
                    <a:pt x="1723" y="1185"/>
                  </a:lnTo>
                  <a:lnTo>
                    <a:pt x="1729" y="999"/>
                  </a:lnTo>
                  <a:lnTo>
                    <a:pt x="1734" y="855"/>
                  </a:lnTo>
                  <a:lnTo>
                    <a:pt x="1734" y="781"/>
                  </a:lnTo>
                  <a:lnTo>
                    <a:pt x="1740" y="707"/>
                  </a:lnTo>
                  <a:lnTo>
                    <a:pt x="1746" y="590"/>
                  </a:lnTo>
                  <a:lnTo>
                    <a:pt x="1751" y="425"/>
                  </a:lnTo>
                  <a:lnTo>
                    <a:pt x="1757" y="260"/>
                  </a:lnTo>
                  <a:lnTo>
                    <a:pt x="1763" y="133"/>
                  </a:lnTo>
                  <a:lnTo>
                    <a:pt x="1768" y="143"/>
                  </a:lnTo>
                  <a:lnTo>
                    <a:pt x="1768" y="335"/>
                  </a:lnTo>
                  <a:lnTo>
                    <a:pt x="1774" y="717"/>
                  </a:lnTo>
                  <a:lnTo>
                    <a:pt x="1780" y="1126"/>
                  </a:lnTo>
                  <a:lnTo>
                    <a:pt x="1785" y="1408"/>
                  </a:lnTo>
                  <a:lnTo>
                    <a:pt x="1791" y="1557"/>
                  </a:lnTo>
                  <a:lnTo>
                    <a:pt x="1797" y="1589"/>
                  </a:lnTo>
                  <a:lnTo>
                    <a:pt x="1803" y="1557"/>
                  </a:lnTo>
                  <a:lnTo>
                    <a:pt x="1808" y="1472"/>
                  </a:lnTo>
                  <a:lnTo>
                    <a:pt x="1808" y="1398"/>
                  </a:lnTo>
                  <a:lnTo>
                    <a:pt x="1814" y="1344"/>
                  </a:lnTo>
                  <a:lnTo>
                    <a:pt x="1820" y="1323"/>
                  </a:lnTo>
                  <a:lnTo>
                    <a:pt x="1825" y="1307"/>
                  </a:lnTo>
                  <a:lnTo>
                    <a:pt x="1831" y="1323"/>
                  </a:lnTo>
                  <a:lnTo>
                    <a:pt x="1837" y="1323"/>
                  </a:lnTo>
                  <a:lnTo>
                    <a:pt x="1842" y="1302"/>
                  </a:lnTo>
                  <a:lnTo>
                    <a:pt x="1848" y="1307"/>
                  </a:lnTo>
                  <a:lnTo>
                    <a:pt x="1854" y="1307"/>
                  </a:lnTo>
                  <a:lnTo>
                    <a:pt x="1859" y="1318"/>
                  </a:lnTo>
                  <a:lnTo>
                    <a:pt x="1865" y="1291"/>
                  </a:lnTo>
                  <a:lnTo>
                    <a:pt x="1871" y="1291"/>
                  </a:lnTo>
                  <a:lnTo>
                    <a:pt x="1876" y="1291"/>
                  </a:lnTo>
                  <a:lnTo>
                    <a:pt x="1882" y="1286"/>
                  </a:lnTo>
                  <a:lnTo>
                    <a:pt x="1882" y="1307"/>
                  </a:lnTo>
                  <a:lnTo>
                    <a:pt x="1888" y="1323"/>
                  </a:lnTo>
                  <a:lnTo>
                    <a:pt x="1893" y="1318"/>
                  </a:lnTo>
                  <a:lnTo>
                    <a:pt x="1899" y="1291"/>
                  </a:lnTo>
                  <a:lnTo>
                    <a:pt x="1905" y="1281"/>
                  </a:lnTo>
                  <a:lnTo>
                    <a:pt x="1910" y="1281"/>
                  </a:lnTo>
                  <a:lnTo>
                    <a:pt x="1916" y="1291"/>
                  </a:lnTo>
                  <a:lnTo>
                    <a:pt x="1916" y="1323"/>
                  </a:lnTo>
                  <a:lnTo>
                    <a:pt x="1922" y="1318"/>
                  </a:lnTo>
                  <a:lnTo>
                    <a:pt x="1927" y="1307"/>
                  </a:lnTo>
                  <a:lnTo>
                    <a:pt x="1933" y="1286"/>
                  </a:lnTo>
                  <a:lnTo>
                    <a:pt x="1939" y="1281"/>
                  </a:lnTo>
                  <a:lnTo>
                    <a:pt x="1944" y="1291"/>
                  </a:lnTo>
                  <a:lnTo>
                    <a:pt x="1950" y="1302"/>
                  </a:lnTo>
                  <a:lnTo>
                    <a:pt x="1956" y="1302"/>
                  </a:lnTo>
                  <a:lnTo>
                    <a:pt x="1956" y="1286"/>
                  </a:lnTo>
                  <a:lnTo>
                    <a:pt x="1961" y="1281"/>
                  </a:lnTo>
                  <a:lnTo>
                    <a:pt x="1967" y="1286"/>
                  </a:lnTo>
                  <a:lnTo>
                    <a:pt x="1973" y="1286"/>
                  </a:lnTo>
                  <a:lnTo>
                    <a:pt x="1978" y="1302"/>
                  </a:lnTo>
                  <a:lnTo>
                    <a:pt x="1984" y="1286"/>
                  </a:lnTo>
                  <a:lnTo>
                    <a:pt x="1990" y="1281"/>
                  </a:lnTo>
                  <a:lnTo>
                    <a:pt x="1995" y="1281"/>
                  </a:lnTo>
                  <a:lnTo>
                    <a:pt x="2001" y="1286"/>
                  </a:lnTo>
                  <a:lnTo>
                    <a:pt x="2007" y="1307"/>
                  </a:lnTo>
                  <a:lnTo>
                    <a:pt x="2012" y="1307"/>
                  </a:lnTo>
                  <a:lnTo>
                    <a:pt x="2018" y="1281"/>
                  </a:lnTo>
                  <a:lnTo>
                    <a:pt x="2024" y="1281"/>
                  </a:lnTo>
                  <a:lnTo>
                    <a:pt x="2029" y="1265"/>
                  </a:lnTo>
                  <a:lnTo>
                    <a:pt x="2029" y="1291"/>
                  </a:lnTo>
                  <a:lnTo>
                    <a:pt x="2035" y="1291"/>
                  </a:lnTo>
                  <a:lnTo>
                    <a:pt x="2041" y="1302"/>
                  </a:lnTo>
                  <a:lnTo>
                    <a:pt x="2046" y="1286"/>
                  </a:lnTo>
                  <a:lnTo>
                    <a:pt x="2052" y="1281"/>
                  </a:lnTo>
                  <a:lnTo>
                    <a:pt x="2058" y="1291"/>
                  </a:lnTo>
                  <a:lnTo>
                    <a:pt x="2063" y="1307"/>
                  </a:lnTo>
                  <a:lnTo>
                    <a:pt x="2069" y="1302"/>
                  </a:lnTo>
                  <a:lnTo>
                    <a:pt x="2075" y="1291"/>
                  </a:lnTo>
                  <a:lnTo>
                    <a:pt x="2080" y="1291"/>
                  </a:lnTo>
                  <a:lnTo>
                    <a:pt x="2086" y="1291"/>
                  </a:lnTo>
                  <a:lnTo>
                    <a:pt x="2092" y="1307"/>
                  </a:lnTo>
                  <a:lnTo>
                    <a:pt x="2097" y="1323"/>
                  </a:lnTo>
                  <a:lnTo>
                    <a:pt x="2103" y="1323"/>
                  </a:lnTo>
                  <a:lnTo>
                    <a:pt x="2103" y="1291"/>
                  </a:lnTo>
                  <a:lnTo>
                    <a:pt x="2109" y="1291"/>
                  </a:lnTo>
                  <a:lnTo>
                    <a:pt x="2114" y="1307"/>
                  </a:lnTo>
                  <a:lnTo>
                    <a:pt x="2120" y="1318"/>
                  </a:lnTo>
                  <a:lnTo>
                    <a:pt x="2126" y="1355"/>
                  </a:lnTo>
                  <a:lnTo>
                    <a:pt x="2131" y="1355"/>
                  </a:lnTo>
                  <a:lnTo>
                    <a:pt x="2137" y="1339"/>
                  </a:lnTo>
                  <a:lnTo>
                    <a:pt x="2137" y="1318"/>
                  </a:lnTo>
                  <a:lnTo>
                    <a:pt x="2143" y="1344"/>
                  </a:lnTo>
                  <a:lnTo>
                    <a:pt x="2148" y="1360"/>
                  </a:lnTo>
                  <a:lnTo>
                    <a:pt x="2154" y="1360"/>
                  </a:lnTo>
                  <a:lnTo>
                    <a:pt x="2160" y="1382"/>
                  </a:lnTo>
                  <a:lnTo>
                    <a:pt x="2165" y="1376"/>
                  </a:lnTo>
                  <a:lnTo>
                    <a:pt x="2171" y="1371"/>
                  </a:lnTo>
                  <a:lnTo>
                    <a:pt x="2177" y="1398"/>
                  </a:lnTo>
                  <a:lnTo>
                    <a:pt x="2177" y="1408"/>
                  </a:lnTo>
                  <a:lnTo>
                    <a:pt x="2182" y="1429"/>
                  </a:lnTo>
                  <a:lnTo>
                    <a:pt x="2188" y="1435"/>
                  </a:lnTo>
                  <a:lnTo>
                    <a:pt x="2194" y="1413"/>
                  </a:lnTo>
                  <a:lnTo>
                    <a:pt x="2199" y="1424"/>
                  </a:lnTo>
                  <a:lnTo>
                    <a:pt x="2205" y="1435"/>
                  </a:lnTo>
                  <a:lnTo>
                    <a:pt x="2211" y="1467"/>
                  </a:lnTo>
                  <a:lnTo>
                    <a:pt x="2211" y="1472"/>
                  </a:lnTo>
                  <a:lnTo>
                    <a:pt x="2216" y="1483"/>
                  </a:lnTo>
                  <a:lnTo>
                    <a:pt x="2222" y="1467"/>
                  </a:lnTo>
                  <a:lnTo>
                    <a:pt x="2228" y="1461"/>
                  </a:lnTo>
                  <a:lnTo>
                    <a:pt x="2233" y="1467"/>
                  </a:lnTo>
                  <a:lnTo>
                    <a:pt x="2239" y="1483"/>
                  </a:lnTo>
                  <a:lnTo>
                    <a:pt x="2245" y="1498"/>
                  </a:lnTo>
                  <a:lnTo>
                    <a:pt x="2245" y="1514"/>
                  </a:lnTo>
                  <a:lnTo>
                    <a:pt x="2250" y="1488"/>
                  </a:lnTo>
                  <a:lnTo>
                    <a:pt x="2256" y="1498"/>
                  </a:lnTo>
                  <a:lnTo>
                    <a:pt x="2262" y="1498"/>
                  </a:lnTo>
                  <a:lnTo>
                    <a:pt x="2267" y="1483"/>
                  </a:lnTo>
                  <a:lnTo>
                    <a:pt x="2273" y="1488"/>
                  </a:lnTo>
                  <a:lnTo>
                    <a:pt x="2279" y="1467"/>
                  </a:lnTo>
                  <a:lnTo>
                    <a:pt x="2284" y="1461"/>
                  </a:lnTo>
                  <a:lnTo>
                    <a:pt x="2284" y="1429"/>
                  </a:lnTo>
                  <a:lnTo>
                    <a:pt x="2290" y="1413"/>
                  </a:lnTo>
                  <a:lnTo>
                    <a:pt x="2296" y="1398"/>
                  </a:lnTo>
                  <a:lnTo>
                    <a:pt x="2301" y="1413"/>
                  </a:lnTo>
                  <a:lnTo>
                    <a:pt x="2307" y="1376"/>
                  </a:lnTo>
                  <a:lnTo>
                    <a:pt x="2313" y="1323"/>
                  </a:lnTo>
                  <a:lnTo>
                    <a:pt x="2318" y="1291"/>
                  </a:lnTo>
                  <a:lnTo>
                    <a:pt x="2318" y="1286"/>
                  </a:lnTo>
                  <a:lnTo>
                    <a:pt x="2324" y="1270"/>
                  </a:lnTo>
                  <a:lnTo>
                    <a:pt x="2330" y="1281"/>
                  </a:lnTo>
                  <a:lnTo>
                    <a:pt x="2335" y="1281"/>
                  </a:lnTo>
                  <a:lnTo>
                    <a:pt x="2341" y="1249"/>
                  </a:lnTo>
                  <a:lnTo>
                    <a:pt x="2347" y="1217"/>
                  </a:lnTo>
                  <a:lnTo>
                    <a:pt x="2352" y="1196"/>
                  </a:lnTo>
                  <a:lnTo>
                    <a:pt x="2358" y="1201"/>
                  </a:lnTo>
                  <a:lnTo>
                    <a:pt x="2364" y="1185"/>
                  </a:lnTo>
                  <a:lnTo>
                    <a:pt x="2369" y="1174"/>
                  </a:lnTo>
                  <a:lnTo>
                    <a:pt x="2375" y="1158"/>
                  </a:lnTo>
                  <a:lnTo>
                    <a:pt x="2381" y="1158"/>
                  </a:lnTo>
                  <a:lnTo>
                    <a:pt x="2386" y="1174"/>
                  </a:lnTo>
                  <a:lnTo>
                    <a:pt x="2392" y="1174"/>
                  </a:lnTo>
                  <a:lnTo>
                    <a:pt x="2398" y="1158"/>
                  </a:lnTo>
                  <a:lnTo>
                    <a:pt x="2403" y="1137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60" name="Text Box 70"/>
          <p:cNvSpPr txBox="1">
            <a:spLocks noChangeArrowheads="1"/>
          </p:cNvSpPr>
          <p:nvPr/>
        </p:nvSpPr>
        <p:spPr bwMode="auto">
          <a:xfrm>
            <a:off x="7537451" y="1602114"/>
            <a:ext cx="93821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1200" b="1" dirty="0">
              <a:latin typeface="Times New Roman" pitchFamily="-112" charset="0"/>
            </a:endParaRPr>
          </a:p>
          <a:p>
            <a:r>
              <a:rPr lang="en-US" sz="1200" b="1" dirty="0">
                <a:latin typeface="Times New Roman" pitchFamily="-112" charset="0"/>
              </a:rPr>
              <a:t>   25.1750</a:t>
            </a:r>
          </a:p>
          <a:p>
            <a:r>
              <a:rPr lang="en-US" sz="1200" b="1" dirty="0">
                <a:latin typeface="Times New Roman" pitchFamily="-112" charset="0"/>
              </a:rPr>
              <a:t>   25.2250</a:t>
            </a:r>
          </a:p>
          <a:p>
            <a:r>
              <a:rPr lang="en-US" sz="1200" b="1" dirty="0">
                <a:latin typeface="Times New Roman" pitchFamily="-112" charset="0"/>
              </a:rPr>
              <a:t>   25.2500</a:t>
            </a:r>
          </a:p>
          <a:p>
            <a:r>
              <a:rPr lang="en-US" sz="1200" b="1" dirty="0">
                <a:latin typeface="Times New Roman" pitchFamily="-112" charset="0"/>
              </a:rPr>
              <a:t>   25.2500</a:t>
            </a:r>
          </a:p>
          <a:p>
            <a:r>
              <a:rPr lang="en-US" sz="1200" b="1" dirty="0">
                <a:latin typeface="Times New Roman" pitchFamily="-112" charset="0"/>
              </a:rPr>
              <a:t>   25.2750</a:t>
            </a:r>
          </a:p>
          <a:p>
            <a:r>
              <a:rPr lang="en-US" sz="1200" b="1" dirty="0">
                <a:latin typeface="Times New Roman" pitchFamily="-112" charset="0"/>
              </a:rPr>
              <a:t>   25.3250</a:t>
            </a:r>
          </a:p>
          <a:p>
            <a:r>
              <a:rPr lang="en-US" sz="1200" b="1" dirty="0">
                <a:latin typeface="Times New Roman" pitchFamily="-112" charset="0"/>
              </a:rPr>
              <a:t>   25.3500</a:t>
            </a:r>
          </a:p>
          <a:p>
            <a:r>
              <a:rPr lang="en-US" sz="1200" b="1" dirty="0">
                <a:latin typeface="Times New Roman" pitchFamily="-112" charset="0"/>
              </a:rPr>
              <a:t>   25.3500</a:t>
            </a:r>
          </a:p>
          <a:p>
            <a:r>
              <a:rPr lang="en-US" sz="1200" b="1" dirty="0">
                <a:latin typeface="Times New Roman" pitchFamily="-112" charset="0"/>
              </a:rPr>
              <a:t>   25.4000</a:t>
            </a:r>
          </a:p>
          <a:p>
            <a:r>
              <a:rPr lang="en-US" sz="1200" b="1" dirty="0">
                <a:latin typeface="Times New Roman" pitchFamily="-112" charset="0"/>
              </a:rPr>
              <a:t>   25.4000</a:t>
            </a:r>
          </a:p>
          <a:p>
            <a:r>
              <a:rPr lang="en-US" sz="1200" b="1" dirty="0">
                <a:latin typeface="Times New Roman" pitchFamily="-112" charset="0"/>
              </a:rPr>
              <a:t>   25.3250</a:t>
            </a:r>
          </a:p>
          <a:p>
            <a:r>
              <a:rPr lang="en-US" sz="1200" b="1" dirty="0">
                <a:latin typeface="Times New Roman" pitchFamily="-112" charset="0"/>
              </a:rPr>
              <a:t>   25.2250</a:t>
            </a:r>
          </a:p>
          <a:p>
            <a:r>
              <a:rPr lang="en-US" sz="1200" b="1" dirty="0">
                <a:latin typeface="Times New Roman" pitchFamily="-112" charset="0"/>
              </a:rPr>
              <a:t>   25.2000</a:t>
            </a:r>
          </a:p>
          <a:p>
            <a:r>
              <a:rPr lang="en-US" sz="1200" b="1" dirty="0">
                <a:latin typeface="Times New Roman" pitchFamily="-112" charset="0"/>
              </a:rPr>
              <a:t>   25.1750</a:t>
            </a:r>
          </a:p>
          <a:p>
            <a:r>
              <a:rPr lang="en-US" sz="2000" b="1" dirty="0">
                <a:latin typeface="Times New Roman" pitchFamily="-112" charset="0"/>
              </a:rPr>
              <a:t>   ..</a:t>
            </a:r>
            <a:endParaRPr lang="en-US" sz="1200" b="1" dirty="0">
              <a:latin typeface="Times New Roman" pitchFamily="-112" charset="0"/>
            </a:endParaRPr>
          </a:p>
          <a:p>
            <a:r>
              <a:rPr lang="en-US" sz="2000" b="1" dirty="0">
                <a:latin typeface="Times New Roman" pitchFamily="-112" charset="0"/>
              </a:rPr>
              <a:t>   ..</a:t>
            </a:r>
            <a:r>
              <a:rPr lang="en-US" sz="1200" b="1" dirty="0">
                <a:latin typeface="Times New Roman" pitchFamily="-112" charset="0"/>
              </a:rPr>
              <a:t> </a:t>
            </a:r>
          </a:p>
          <a:p>
            <a:r>
              <a:rPr lang="en-US" sz="1200" b="1" dirty="0">
                <a:latin typeface="Times New Roman" pitchFamily="-112" charset="0"/>
              </a:rPr>
              <a:t>   24.6250</a:t>
            </a:r>
          </a:p>
          <a:p>
            <a:r>
              <a:rPr lang="en-US" sz="1200" b="1" dirty="0">
                <a:latin typeface="Times New Roman" pitchFamily="-112" charset="0"/>
              </a:rPr>
              <a:t>   24.6750</a:t>
            </a:r>
          </a:p>
          <a:p>
            <a:r>
              <a:rPr lang="en-US" sz="1200" b="1" dirty="0">
                <a:latin typeface="Times New Roman" pitchFamily="-112" charset="0"/>
              </a:rPr>
              <a:t>   24.6750</a:t>
            </a:r>
          </a:p>
          <a:p>
            <a:r>
              <a:rPr lang="en-US" sz="1200" b="1" dirty="0">
                <a:latin typeface="Times New Roman" pitchFamily="-112" charset="0"/>
              </a:rPr>
              <a:t>   24.6250</a:t>
            </a:r>
          </a:p>
          <a:p>
            <a:r>
              <a:rPr lang="en-US" sz="1200" b="1" dirty="0">
                <a:latin typeface="Times New Roman" pitchFamily="-112" charset="0"/>
              </a:rPr>
              <a:t>   24.6250</a:t>
            </a:r>
          </a:p>
          <a:p>
            <a:r>
              <a:rPr lang="en-US" sz="1200" b="1" dirty="0">
                <a:latin typeface="Times New Roman" pitchFamily="-112" charset="0"/>
              </a:rPr>
              <a:t>   24.6250</a:t>
            </a:r>
          </a:p>
          <a:p>
            <a:r>
              <a:rPr lang="en-US" sz="1200" b="1" dirty="0">
                <a:latin typeface="Times New Roman" pitchFamily="-112" charset="0"/>
              </a:rPr>
              <a:t>   24.6750</a:t>
            </a:r>
          </a:p>
          <a:p>
            <a:r>
              <a:rPr lang="en-US" sz="1200" b="1" dirty="0">
                <a:latin typeface="Times New Roman" pitchFamily="-112" charset="0"/>
              </a:rPr>
              <a:t>   24.7500</a:t>
            </a:r>
            <a:endParaRPr lang="en-US" sz="1100" b="1" dirty="0">
              <a:latin typeface="Times New Roman" pitchFamily="-112" charset="0"/>
            </a:endParaRPr>
          </a:p>
        </p:txBody>
      </p:sp>
      <p:sp>
        <p:nvSpPr>
          <p:cNvPr id="19461" name="Text Box 71"/>
          <p:cNvSpPr txBox="1">
            <a:spLocks noChangeArrowheads="1"/>
          </p:cNvSpPr>
          <p:nvPr/>
        </p:nvSpPr>
        <p:spPr bwMode="auto">
          <a:xfrm>
            <a:off x="577056" y="1810896"/>
            <a:ext cx="6764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pitchFamily="-112" charset="0"/>
              </a:rPr>
              <a:t>A time series is a collection of observations made sequentially in time. </a:t>
            </a:r>
          </a:p>
        </p:txBody>
      </p:sp>
    </p:spTree>
    <p:extLst>
      <p:ext uri="{BB962C8B-B14F-4D97-AF65-F5344CB8AC3E}">
        <p14:creationId xmlns:p14="http://schemas.microsoft.com/office/powerpoint/2010/main" val="3730710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10" y="510461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6" charset="-128"/>
              </a:rPr>
              <a:t>Summary of Preprocessing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71488" y="2568525"/>
            <a:ext cx="79422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“raw” time series may have distortions which we should  remove before clustering, classification etc.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course, sometimes the distortions are the most interesting thing about the data, the above is only a general rule.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57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9210" y="510461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6" charset="-128"/>
              </a:rPr>
              <a:t>Elastic Similarity Measures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91101" y="1653461"/>
            <a:ext cx="79422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Dynamic Time Warping</a:t>
            </a:r>
            <a:r>
              <a:rPr lang="en-US" sz="2400" dirty="0"/>
              <a:t> (</a:t>
            </a:r>
            <a:r>
              <a:rPr lang="en-US" sz="2400" b="1" dirty="0"/>
              <a:t>DTW</a:t>
            </a:r>
            <a:r>
              <a:rPr lang="en-US" sz="2400" dirty="0"/>
              <a:t>) is one of the algorithms for measuring the similarity between two temporal time series sequences, which may vary in speed.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59261E-042B-4E71-82A0-DEAEF6DEA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684" y="2825585"/>
            <a:ext cx="2871473" cy="390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7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95"/>
          <p:cNvSpPr txBox="1">
            <a:spLocks noChangeArrowheads="1"/>
          </p:cNvSpPr>
          <p:nvPr/>
        </p:nvSpPr>
        <p:spPr bwMode="auto">
          <a:xfrm>
            <a:off x="3121688" y="3443230"/>
            <a:ext cx="396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 New Roman" pitchFamily="-112" charset="0"/>
              </a:rPr>
              <a:t>Fixed Time Axis</a:t>
            </a:r>
            <a:endParaRPr lang="en-US" sz="1600" dirty="0">
              <a:latin typeface="Times New Roman" pitchFamily="-112" charset="0"/>
            </a:endParaRPr>
          </a:p>
          <a:p>
            <a:r>
              <a:rPr lang="en-US" sz="1600" i="1" dirty="0">
                <a:latin typeface="Times New Roman" pitchFamily="-112" charset="0"/>
              </a:rPr>
              <a:t>Sequences are aligned “one to one”.</a:t>
            </a:r>
            <a:endParaRPr lang="en-US" sz="2400" dirty="0">
              <a:latin typeface="Times New Roman" pitchFamily="-112" charset="0"/>
            </a:endParaRPr>
          </a:p>
        </p:txBody>
      </p:sp>
      <p:sp>
        <p:nvSpPr>
          <p:cNvPr id="58374" name="Text Box 96"/>
          <p:cNvSpPr txBox="1">
            <a:spLocks noChangeArrowheads="1"/>
          </p:cNvSpPr>
          <p:nvPr/>
        </p:nvSpPr>
        <p:spPr bwMode="auto">
          <a:xfrm>
            <a:off x="3311875" y="5923247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pitchFamily="-112" charset="0"/>
              </a:rPr>
              <a:t>“</a:t>
            </a:r>
            <a:r>
              <a:rPr lang="en-US" sz="2400" dirty="0">
                <a:latin typeface="Times New Roman" pitchFamily="-112" charset="0"/>
              </a:rPr>
              <a:t>Warped” Time Axis</a:t>
            </a:r>
          </a:p>
          <a:p>
            <a:r>
              <a:rPr lang="en-US" sz="1600" i="1" dirty="0">
                <a:latin typeface="Times New Roman" pitchFamily="-112" charset="0"/>
              </a:rPr>
              <a:t>Nonlinear alignments are possible.</a:t>
            </a:r>
            <a:endParaRPr lang="en-US" sz="2400" dirty="0">
              <a:latin typeface="Times New Roman" pitchFamily="-112" charset="0"/>
            </a:endParaRPr>
          </a:p>
        </p:txBody>
      </p:sp>
      <p:sp>
        <p:nvSpPr>
          <p:cNvPr id="24713" name="Text Box 137"/>
          <p:cNvSpPr txBox="1">
            <a:spLocks noChangeArrowheads="1"/>
          </p:cNvSpPr>
          <p:nvPr/>
        </p:nvSpPr>
        <p:spPr bwMode="auto">
          <a:xfrm>
            <a:off x="472274" y="612896"/>
            <a:ext cx="66118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Dynamic Time Warping (DTW)</a:t>
            </a:r>
          </a:p>
          <a:p>
            <a:pPr>
              <a:defRPr/>
            </a:pPr>
            <a:endParaRPr lang="en-US" sz="3200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432B39-2B0B-4719-B9EA-F052A0559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52" y="1586995"/>
            <a:ext cx="2783393" cy="1891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60EB98-1100-44DD-B12E-8D6A637D0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205" y="1856840"/>
            <a:ext cx="4943791" cy="12070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C3740C-89F2-4D5A-80ED-EE45058DB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97" y="4257851"/>
            <a:ext cx="2793022" cy="1814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537730-1614-4FAB-928A-644AFEE33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2940" y="4447210"/>
            <a:ext cx="4901901" cy="120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80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0" y="0"/>
            <a:ext cx="9144000" cy="20669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0" name="Freeform 214"/>
          <p:cNvSpPr>
            <a:spLocks/>
          </p:cNvSpPr>
          <p:nvPr/>
        </p:nvSpPr>
        <p:spPr bwMode="auto">
          <a:xfrm rot="5400000">
            <a:off x="3626644" y="-154781"/>
            <a:ext cx="754062" cy="2273300"/>
          </a:xfrm>
          <a:custGeom>
            <a:avLst/>
            <a:gdLst>
              <a:gd name="T0" fmla="*/ 0 w 760"/>
              <a:gd name="T1" fmla="*/ 2147483647 h 2290"/>
              <a:gd name="T2" fmla="*/ 2147483647 w 760"/>
              <a:gd name="T3" fmla="*/ 2147483647 h 2290"/>
              <a:gd name="T4" fmla="*/ 2147483647 w 760"/>
              <a:gd name="T5" fmla="*/ 2147483647 h 2290"/>
              <a:gd name="T6" fmla="*/ 2147483647 w 760"/>
              <a:gd name="T7" fmla="*/ 2147483647 h 2290"/>
              <a:gd name="T8" fmla="*/ 2147483647 w 760"/>
              <a:gd name="T9" fmla="*/ 2147483647 h 2290"/>
              <a:gd name="T10" fmla="*/ 2147483647 w 760"/>
              <a:gd name="T11" fmla="*/ 2147483647 h 2290"/>
              <a:gd name="T12" fmla="*/ 2147483647 w 760"/>
              <a:gd name="T13" fmla="*/ 2147483647 h 2290"/>
              <a:gd name="T14" fmla="*/ 2147483647 w 760"/>
              <a:gd name="T15" fmla="*/ 2147483647 h 2290"/>
              <a:gd name="T16" fmla="*/ 2147483647 w 760"/>
              <a:gd name="T17" fmla="*/ 2147483647 h 2290"/>
              <a:gd name="T18" fmla="*/ 2147483647 w 760"/>
              <a:gd name="T19" fmla="*/ 2147483647 h 2290"/>
              <a:gd name="T20" fmla="*/ 2147483647 w 760"/>
              <a:gd name="T21" fmla="*/ 2147483647 h 2290"/>
              <a:gd name="T22" fmla="*/ 2147483647 w 760"/>
              <a:gd name="T23" fmla="*/ 2147483647 h 2290"/>
              <a:gd name="T24" fmla="*/ 2147483647 w 760"/>
              <a:gd name="T25" fmla="*/ 2147483647 h 2290"/>
              <a:gd name="T26" fmla="*/ 2147483647 w 760"/>
              <a:gd name="T27" fmla="*/ 2147483647 h 2290"/>
              <a:gd name="T28" fmla="*/ 2147483647 w 760"/>
              <a:gd name="T29" fmla="*/ 2147483647 h 2290"/>
              <a:gd name="T30" fmla="*/ 2147483647 w 760"/>
              <a:gd name="T31" fmla="*/ 2147483647 h 2290"/>
              <a:gd name="T32" fmla="*/ 2147483647 w 760"/>
              <a:gd name="T33" fmla="*/ 2147483647 h 2290"/>
              <a:gd name="T34" fmla="*/ 2147483647 w 760"/>
              <a:gd name="T35" fmla="*/ 2147483647 h 2290"/>
              <a:gd name="T36" fmla="*/ 2147483647 w 760"/>
              <a:gd name="T37" fmla="*/ 2147483647 h 2290"/>
              <a:gd name="T38" fmla="*/ 2147483647 w 760"/>
              <a:gd name="T39" fmla="*/ 2147483647 h 2290"/>
              <a:gd name="T40" fmla="*/ 2147483647 w 760"/>
              <a:gd name="T41" fmla="*/ 2147483647 h 2290"/>
              <a:gd name="T42" fmla="*/ 2147483647 w 760"/>
              <a:gd name="T43" fmla="*/ 2147483647 h 2290"/>
              <a:gd name="T44" fmla="*/ 2147483647 w 760"/>
              <a:gd name="T45" fmla="*/ 2147483647 h 2290"/>
              <a:gd name="T46" fmla="*/ 2147483647 w 760"/>
              <a:gd name="T47" fmla="*/ 2147483647 h 2290"/>
              <a:gd name="T48" fmla="*/ 2147483647 w 760"/>
              <a:gd name="T49" fmla="*/ 2147483647 h 2290"/>
              <a:gd name="T50" fmla="*/ 2147483647 w 760"/>
              <a:gd name="T51" fmla="*/ 2147483647 h 2290"/>
              <a:gd name="T52" fmla="*/ 2147483647 w 760"/>
              <a:gd name="T53" fmla="*/ 2147483647 h 2290"/>
              <a:gd name="T54" fmla="*/ 2147483647 w 760"/>
              <a:gd name="T55" fmla="*/ 2147483647 h 2290"/>
              <a:gd name="T56" fmla="*/ 2147483647 w 760"/>
              <a:gd name="T57" fmla="*/ 0 h 229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60"/>
              <a:gd name="T88" fmla="*/ 0 h 2290"/>
              <a:gd name="T89" fmla="*/ 760 w 760"/>
              <a:gd name="T90" fmla="*/ 2290 h 229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60" h="2290">
                <a:moveTo>
                  <a:pt x="0" y="2290"/>
                </a:moveTo>
                <a:lnTo>
                  <a:pt x="67" y="2206"/>
                </a:lnTo>
                <a:lnTo>
                  <a:pt x="147" y="2127"/>
                </a:lnTo>
                <a:lnTo>
                  <a:pt x="216" y="2043"/>
                </a:lnTo>
                <a:lnTo>
                  <a:pt x="274" y="1962"/>
                </a:lnTo>
                <a:lnTo>
                  <a:pt x="347" y="1878"/>
                </a:lnTo>
                <a:lnTo>
                  <a:pt x="446" y="1799"/>
                </a:lnTo>
                <a:lnTo>
                  <a:pt x="569" y="1719"/>
                </a:lnTo>
                <a:lnTo>
                  <a:pt x="686" y="1634"/>
                </a:lnTo>
                <a:lnTo>
                  <a:pt x="758" y="1554"/>
                </a:lnTo>
                <a:lnTo>
                  <a:pt x="760" y="1470"/>
                </a:lnTo>
                <a:lnTo>
                  <a:pt x="697" y="1391"/>
                </a:lnTo>
                <a:lnTo>
                  <a:pt x="609" y="1307"/>
                </a:lnTo>
                <a:lnTo>
                  <a:pt x="540" y="1226"/>
                </a:lnTo>
                <a:lnTo>
                  <a:pt x="525" y="1142"/>
                </a:lnTo>
                <a:lnTo>
                  <a:pt x="565" y="1063"/>
                </a:lnTo>
                <a:lnTo>
                  <a:pt x="624" y="983"/>
                </a:lnTo>
                <a:lnTo>
                  <a:pt x="655" y="899"/>
                </a:lnTo>
                <a:lnTo>
                  <a:pt x="626" y="820"/>
                </a:lnTo>
                <a:lnTo>
                  <a:pt x="527" y="736"/>
                </a:lnTo>
                <a:lnTo>
                  <a:pt x="394" y="655"/>
                </a:lnTo>
                <a:lnTo>
                  <a:pt x="262" y="571"/>
                </a:lnTo>
                <a:lnTo>
                  <a:pt x="172" y="492"/>
                </a:lnTo>
                <a:lnTo>
                  <a:pt x="132" y="412"/>
                </a:lnTo>
                <a:lnTo>
                  <a:pt x="122" y="327"/>
                </a:lnTo>
                <a:lnTo>
                  <a:pt x="122" y="249"/>
                </a:lnTo>
                <a:lnTo>
                  <a:pt x="120" y="165"/>
                </a:lnTo>
                <a:lnTo>
                  <a:pt x="128" y="84"/>
                </a:lnTo>
                <a:lnTo>
                  <a:pt x="17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1" name="Freeform 215"/>
          <p:cNvSpPr>
            <a:spLocks/>
          </p:cNvSpPr>
          <p:nvPr/>
        </p:nvSpPr>
        <p:spPr bwMode="auto">
          <a:xfrm>
            <a:off x="2849563" y="554038"/>
            <a:ext cx="2505075" cy="703262"/>
          </a:xfrm>
          <a:custGeom>
            <a:avLst/>
            <a:gdLst>
              <a:gd name="T0" fmla="*/ 0 w 2521"/>
              <a:gd name="T1" fmla="*/ 2147483647 h 707"/>
              <a:gd name="T2" fmla="*/ 2147483647 w 2521"/>
              <a:gd name="T3" fmla="*/ 2147483647 h 707"/>
              <a:gd name="T4" fmla="*/ 2147483647 w 2521"/>
              <a:gd name="T5" fmla="*/ 2147483647 h 707"/>
              <a:gd name="T6" fmla="*/ 2147483647 w 2521"/>
              <a:gd name="T7" fmla="*/ 2147483647 h 707"/>
              <a:gd name="T8" fmla="*/ 2147483647 w 2521"/>
              <a:gd name="T9" fmla="*/ 2147483647 h 707"/>
              <a:gd name="T10" fmla="*/ 2147483647 w 2521"/>
              <a:gd name="T11" fmla="*/ 2147483647 h 707"/>
              <a:gd name="T12" fmla="*/ 2147483647 w 2521"/>
              <a:gd name="T13" fmla="*/ 2147483647 h 707"/>
              <a:gd name="T14" fmla="*/ 2147483647 w 2521"/>
              <a:gd name="T15" fmla="*/ 2147483647 h 707"/>
              <a:gd name="T16" fmla="*/ 2147483647 w 2521"/>
              <a:gd name="T17" fmla="*/ 2147483647 h 707"/>
              <a:gd name="T18" fmla="*/ 2147483647 w 2521"/>
              <a:gd name="T19" fmla="*/ 2147483647 h 707"/>
              <a:gd name="T20" fmla="*/ 2147483647 w 2521"/>
              <a:gd name="T21" fmla="*/ 2147483647 h 707"/>
              <a:gd name="T22" fmla="*/ 2147483647 w 2521"/>
              <a:gd name="T23" fmla="*/ 2147483647 h 707"/>
              <a:gd name="T24" fmla="*/ 2147483647 w 2521"/>
              <a:gd name="T25" fmla="*/ 2147483647 h 707"/>
              <a:gd name="T26" fmla="*/ 2147483647 w 2521"/>
              <a:gd name="T27" fmla="*/ 2147483647 h 707"/>
              <a:gd name="T28" fmla="*/ 2147483647 w 2521"/>
              <a:gd name="T29" fmla="*/ 2147483647 h 707"/>
              <a:gd name="T30" fmla="*/ 2147483647 w 2521"/>
              <a:gd name="T31" fmla="*/ 2147483647 h 707"/>
              <a:gd name="T32" fmla="*/ 2147483647 w 2521"/>
              <a:gd name="T33" fmla="*/ 2147483647 h 707"/>
              <a:gd name="T34" fmla="*/ 2147483647 w 2521"/>
              <a:gd name="T35" fmla="*/ 2147483647 h 707"/>
              <a:gd name="T36" fmla="*/ 2147483647 w 2521"/>
              <a:gd name="T37" fmla="*/ 2147483647 h 707"/>
              <a:gd name="T38" fmla="*/ 2147483647 w 2521"/>
              <a:gd name="T39" fmla="*/ 2147483647 h 707"/>
              <a:gd name="T40" fmla="*/ 2147483647 w 2521"/>
              <a:gd name="T41" fmla="*/ 2147483647 h 707"/>
              <a:gd name="T42" fmla="*/ 2147483647 w 2521"/>
              <a:gd name="T43" fmla="*/ 2147483647 h 707"/>
              <a:gd name="T44" fmla="*/ 2147483647 w 2521"/>
              <a:gd name="T45" fmla="*/ 2147483647 h 707"/>
              <a:gd name="T46" fmla="*/ 2147483647 w 2521"/>
              <a:gd name="T47" fmla="*/ 2147483647 h 707"/>
              <a:gd name="T48" fmla="*/ 2147483647 w 2521"/>
              <a:gd name="T49" fmla="*/ 2147483647 h 707"/>
              <a:gd name="T50" fmla="*/ 2147483647 w 2521"/>
              <a:gd name="T51" fmla="*/ 0 h 707"/>
              <a:gd name="T52" fmla="*/ 2147483647 w 2521"/>
              <a:gd name="T53" fmla="*/ 0 h 707"/>
              <a:gd name="T54" fmla="*/ 2147483647 w 2521"/>
              <a:gd name="T55" fmla="*/ 2147483647 h 707"/>
              <a:gd name="T56" fmla="*/ 2147483647 w 2521"/>
              <a:gd name="T57" fmla="*/ 2147483647 h 70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521"/>
              <a:gd name="T88" fmla="*/ 0 h 707"/>
              <a:gd name="T89" fmla="*/ 2521 w 2521"/>
              <a:gd name="T90" fmla="*/ 707 h 70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521" h="707">
                <a:moveTo>
                  <a:pt x="0" y="157"/>
                </a:moveTo>
                <a:lnTo>
                  <a:pt x="94" y="220"/>
                </a:lnTo>
                <a:lnTo>
                  <a:pt x="180" y="281"/>
                </a:lnTo>
                <a:lnTo>
                  <a:pt x="274" y="347"/>
                </a:lnTo>
                <a:lnTo>
                  <a:pt x="362" y="425"/>
                </a:lnTo>
                <a:lnTo>
                  <a:pt x="454" y="511"/>
                </a:lnTo>
                <a:lnTo>
                  <a:pt x="542" y="600"/>
                </a:lnTo>
                <a:lnTo>
                  <a:pt x="628" y="669"/>
                </a:lnTo>
                <a:lnTo>
                  <a:pt x="722" y="707"/>
                </a:lnTo>
                <a:lnTo>
                  <a:pt x="808" y="705"/>
                </a:lnTo>
                <a:lnTo>
                  <a:pt x="902" y="657"/>
                </a:lnTo>
                <a:lnTo>
                  <a:pt x="989" y="582"/>
                </a:lnTo>
                <a:lnTo>
                  <a:pt x="1082" y="494"/>
                </a:lnTo>
                <a:lnTo>
                  <a:pt x="1171" y="419"/>
                </a:lnTo>
                <a:lnTo>
                  <a:pt x="1263" y="372"/>
                </a:lnTo>
                <a:lnTo>
                  <a:pt x="1351" y="358"/>
                </a:lnTo>
                <a:lnTo>
                  <a:pt x="1439" y="375"/>
                </a:lnTo>
                <a:lnTo>
                  <a:pt x="1531" y="408"/>
                </a:lnTo>
                <a:lnTo>
                  <a:pt x="1617" y="431"/>
                </a:lnTo>
                <a:lnTo>
                  <a:pt x="1711" y="431"/>
                </a:lnTo>
                <a:lnTo>
                  <a:pt x="1799" y="389"/>
                </a:lnTo>
                <a:lnTo>
                  <a:pt x="1891" y="318"/>
                </a:lnTo>
                <a:lnTo>
                  <a:pt x="1979" y="220"/>
                </a:lnTo>
                <a:lnTo>
                  <a:pt x="2065" y="122"/>
                </a:lnTo>
                <a:lnTo>
                  <a:pt x="2159" y="44"/>
                </a:lnTo>
                <a:lnTo>
                  <a:pt x="2247" y="0"/>
                </a:lnTo>
                <a:lnTo>
                  <a:pt x="2339" y="0"/>
                </a:lnTo>
                <a:lnTo>
                  <a:pt x="2428" y="32"/>
                </a:lnTo>
                <a:lnTo>
                  <a:pt x="2521" y="90"/>
                </a:ln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36" name="Text Box 216"/>
          <p:cNvSpPr txBox="1">
            <a:spLocks noChangeArrowheads="1"/>
          </p:cNvSpPr>
          <p:nvPr/>
        </p:nvSpPr>
        <p:spPr bwMode="auto">
          <a:xfrm>
            <a:off x="190500" y="179388"/>
            <a:ext cx="296703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Computing the Dynamic Time Warp Distance</a:t>
            </a:r>
            <a:endParaRPr lang="en-US" sz="2400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0663" name="Text Box 217"/>
          <p:cNvSpPr txBox="1">
            <a:spLocks noChangeArrowheads="1"/>
          </p:cNvSpPr>
          <p:nvPr/>
        </p:nvSpPr>
        <p:spPr bwMode="auto">
          <a:xfrm>
            <a:off x="5205413" y="600075"/>
            <a:ext cx="41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 New Roman" pitchFamily="-112" charset="0"/>
              </a:rPr>
              <a:t>|</a:t>
            </a:r>
            <a:r>
              <a:rPr lang="en-US" sz="2000" i="1">
                <a:latin typeface="Times New Roman" pitchFamily="-112" charset="0"/>
              </a:rPr>
              <a:t>n</a:t>
            </a:r>
            <a:r>
              <a:rPr lang="en-US" sz="2000">
                <a:latin typeface="Times New Roman" pitchFamily="-112" charset="0"/>
              </a:rPr>
              <a:t>|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70664" name="Text Box 218"/>
          <p:cNvSpPr txBox="1">
            <a:spLocks noChangeArrowheads="1"/>
          </p:cNvSpPr>
          <p:nvPr/>
        </p:nvSpPr>
        <p:spPr bwMode="auto">
          <a:xfrm>
            <a:off x="4876800" y="774700"/>
            <a:ext cx="41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 New Roman" pitchFamily="-112" charset="0"/>
              </a:rPr>
              <a:t>|</a:t>
            </a:r>
            <a:r>
              <a:rPr lang="en-US" sz="2000" i="1">
                <a:latin typeface="Times New Roman" pitchFamily="-112" charset="0"/>
              </a:rPr>
              <a:t>p</a:t>
            </a:r>
            <a:r>
              <a:rPr lang="en-US" sz="2000">
                <a:latin typeface="Times New Roman" pitchFamily="-112" charset="0"/>
              </a:rPr>
              <a:t>|</a:t>
            </a:r>
            <a:endParaRPr lang="en-US" sz="2400">
              <a:latin typeface="Times New Roman" pitchFamily="-112" charset="0"/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4914900" y="3881438"/>
          <a:ext cx="3338513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4" imgW="2057400" imgH="406080" progId="Equation.3">
                  <p:embed/>
                </p:oleObj>
              </mc:Choice>
              <mc:Fallback>
                <p:oleObj name="Equation" r:id="rId4" imgW="20574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3881438"/>
                        <a:ext cx="3338513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5" name="Text Box 220"/>
          <p:cNvSpPr txBox="1">
            <a:spLocks noChangeArrowheads="1"/>
          </p:cNvSpPr>
          <p:nvPr/>
        </p:nvSpPr>
        <p:spPr bwMode="auto">
          <a:xfrm>
            <a:off x="2032000" y="6203950"/>
            <a:ext cx="658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 New Roman" pitchFamily="-112" charset="0"/>
                <a:sym typeface="Symbol" pitchFamily="-112" charset="2"/>
              </a:rPr>
              <a:t></a:t>
            </a:r>
            <a:r>
              <a:rPr lang="en-US" sz="2000">
                <a:latin typeface="Times New Roman" pitchFamily="-112" charset="0"/>
              </a:rPr>
              <a:t>(i,j)  = </a:t>
            </a:r>
            <a:r>
              <a:rPr lang="en-US" sz="2000" i="1">
                <a:latin typeface="Times New Roman" pitchFamily="-112" charset="0"/>
              </a:rPr>
              <a:t>d</a:t>
            </a:r>
            <a:r>
              <a:rPr lang="en-US" sz="2000">
                <a:latin typeface="Times New Roman" pitchFamily="-112" charset="0"/>
              </a:rPr>
              <a:t>(</a:t>
            </a:r>
            <a:r>
              <a:rPr lang="en-US" sz="2000" i="1">
                <a:latin typeface="Times New Roman" pitchFamily="-112" charset="0"/>
              </a:rPr>
              <a:t>q</a:t>
            </a:r>
            <a:r>
              <a:rPr lang="en-US" sz="2000" baseline="-25000">
                <a:latin typeface="Times New Roman" pitchFamily="-112" charset="0"/>
              </a:rPr>
              <a:t>i</a:t>
            </a:r>
            <a:r>
              <a:rPr lang="en-US" sz="2000">
                <a:latin typeface="Times New Roman" pitchFamily="-112" charset="0"/>
              </a:rPr>
              <a:t>,</a:t>
            </a:r>
            <a:r>
              <a:rPr lang="en-US" sz="2000" i="1">
                <a:latin typeface="Times New Roman" pitchFamily="-112" charset="0"/>
              </a:rPr>
              <a:t>c</a:t>
            </a:r>
            <a:r>
              <a:rPr lang="en-US" sz="2000" baseline="-25000">
                <a:latin typeface="Times New Roman" pitchFamily="-112" charset="0"/>
              </a:rPr>
              <a:t>j</a:t>
            </a:r>
            <a:r>
              <a:rPr lang="en-US" sz="2000">
                <a:latin typeface="Times New Roman" pitchFamily="-112" charset="0"/>
              </a:rPr>
              <a:t>) + min{ </a:t>
            </a:r>
            <a:r>
              <a:rPr lang="en-US" sz="2000">
                <a:latin typeface="Times New Roman" pitchFamily="-112" charset="0"/>
                <a:sym typeface="Symbol" pitchFamily="-112" charset="2"/>
              </a:rPr>
              <a:t></a:t>
            </a:r>
            <a:r>
              <a:rPr lang="en-US" sz="2000">
                <a:latin typeface="Times New Roman" pitchFamily="-112" charset="0"/>
              </a:rPr>
              <a:t>(</a:t>
            </a:r>
            <a:r>
              <a:rPr lang="en-US" sz="2000" i="1">
                <a:latin typeface="Times New Roman" pitchFamily="-112" charset="0"/>
              </a:rPr>
              <a:t>i</a:t>
            </a:r>
            <a:r>
              <a:rPr lang="en-US" sz="2000">
                <a:latin typeface="Times New Roman" pitchFamily="-112" charset="0"/>
              </a:rPr>
              <a:t>-1,</a:t>
            </a:r>
            <a:r>
              <a:rPr lang="en-US" sz="2000" i="1">
                <a:latin typeface="Times New Roman" pitchFamily="-112" charset="0"/>
              </a:rPr>
              <a:t>j</a:t>
            </a:r>
            <a:r>
              <a:rPr lang="en-US" sz="2000">
                <a:latin typeface="Times New Roman" pitchFamily="-112" charset="0"/>
              </a:rPr>
              <a:t>-1) , </a:t>
            </a:r>
            <a:r>
              <a:rPr lang="en-US" sz="2000">
                <a:latin typeface="Times New Roman" pitchFamily="-112" charset="0"/>
                <a:sym typeface="Symbol" pitchFamily="-112" charset="2"/>
              </a:rPr>
              <a:t></a:t>
            </a:r>
            <a:r>
              <a:rPr lang="en-US" sz="2000">
                <a:latin typeface="Times New Roman" pitchFamily="-112" charset="0"/>
              </a:rPr>
              <a:t>(</a:t>
            </a:r>
            <a:r>
              <a:rPr lang="en-US" sz="2000" i="1">
                <a:latin typeface="Times New Roman" pitchFamily="-112" charset="0"/>
              </a:rPr>
              <a:t>i</a:t>
            </a:r>
            <a:r>
              <a:rPr lang="en-US" sz="2000">
                <a:latin typeface="Times New Roman" pitchFamily="-112" charset="0"/>
              </a:rPr>
              <a:t>-1,</a:t>
            </a:r>
            <a:r>
              <a:rPr lang="en-US" sz="2000" i="1">
                <a:latin typeface="Times New Roman" pitchFamily="-112" charset="0"/>
              </a:rPr>
              <a:t>j</a:t>
            </a:r>
            <a:r>
              <a:rPr lang="en-US" sz="2000">
                <a:latin typeface="Times New Roman" pitchFamily="-112" charset="0"/>
              </a:rPr>
              <a:t> ) , </a:t>
            </a:r>
            <a:r>
              <a:rPr lang="en-US" sz="2000">
                <a:latin typeface="Times New Roman" pitchFamily="-112" charset="0"/>
                <a:sym typeface="Symbol" pitchFamily="-112" charset="2"/>
              </a:rPr>
              <a:t></a:t>
            </a:r>
            <a:r>
              <a:rPr lang="en-US" sz="2000">
                <a:latin typeface="Times New Roman" pitchFamily="-112" charset="0"/>
              </a:rPr>
              <a:t>(</a:t>
            </a:r>
            <a:r>
              <a:rPr lang="en-US" sz="2000" i="1">
                <a:latin typeface="Times New Roman" pitchFamily="-112" charset="0"/>
              </a:rPr>
              <a:t>i</a:t>
            </a:r>
            <a:r>
              <a:rPr lang="en-US" sz="2000">
                <a:latin typeface="Times New Roman" pitchFamily="-112" charset="0"/>
              </a:rPr>
              <a:t>,</a:t>
            </a:r>
            <a:r>
              <a:rPr lang="en-US" sz="2000" i="1">
                <a:latin typeface="Times New Roman" pitchFamily="-112" charset="0"/>
              </a:rPr>
              <a:t>j</a:t>
            </a:r>
            <a:r>
              <a:rPr lang="en-US" sz="2000">
                <a:latin typeface="Times New Roman" pitchFamily="-112" charset="0"/>
              </a:rPr>
              <a:t>-1) }	</a:t>
            </a:r>
            <a:r>
              <a:rPr lang="en-US" sz="2400">
                <a:latin typeface="Times New Roman" pitchFamily="-112" charset="0"/>
              </a:rPr>
              <a:t>	</a:t>
            </a:r>
          </a:p>
        </p:txBody>
      </p:sp>
      <p:sp>
        <p:nvSpPr>
          <p:cNvPr id="70666" name="Rectangle 222"/>
          <p:cNvSpPr>
            <a:spLocks noChangeArrowheads="1"/>
          </p:cNvSpPr>
          <p:nvPr/>
        </p:nvSpPr>
        <p:spPr bwMode="auto">
          <a:xfrm>
            <a:off x="3976688" y="530225"/>
            <a:ext cx="220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b="1" i="1">
                <a:solidFill>
                  <a:srgbClr val="000000"/>
                </a:solidFill>
                <a:latin typeface="Times New Roman" pitchFamily="-112" charset="0"/>
              </a:rPr>
              <a:t>Q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70667" name="Rectangle 223"/>
          <p:cNvSpPr>
            <a:spLocks noChangeArrowheads="1"/>
          </p:cNvSpPr>
          <p:nvPr/>
        </p:nvSpPr>
        <p:spPr bwMode="auto">
          <a:xfrm>
            <a:off x="3833813" y="1258888"/>
            <a:ext cx="20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solidFill>
                  <a:srgbClr val="000000"/>
                </a:solidFill>
                <a:latin typeface="Times New Roman" pitchFamily="-112" charset="0"/>
              </a:rPr>
              <a:t>C</a:t>
            </a:r>
            <a:endParaRPr lang="en-US" sz="2400" dirty="0">
              <a:latin typeface="Times New Roman" pitchFamily="-112" charset="0"/>
            </a:endParaRPr>
          </a:p>
        </p:txBody>
      </p:sp>
      <p:sp>
        <p:nvSpPr>
          <p:cNvPr id="70668" name="Text Box 224"/>
          <p:cNvSpPr txBox="1">
            <a:spLocks noChangeArrowheads="1"/>
          </p:cNvSpPr>
          <p:nvPr/>
        </p:nvSpPr>
        <p:spPr bwMode="auto">
          <a:xfrm>
            <a:off x="4889500" y="2012950"/>
            <a:ext cx="3497263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pitchFamily="-112" charset="0"/>
              </a:rPr>
              <a:t>Every possible mapping from </a:t>
            </a:r>
            <a:r>
              <a:rPr lang="en-US" i="1" dirty="0">
                <a:latin typeface="Times New Roman" pitchFamily="-112" charset="0"/>
              </a:rPr>
              <a:t>Q</a:t>
            </a:r>
            <a:r>
              <a:rPr lang="en-US" dirty="0">
                <a:latin typeface="Times New Roman" pitchFamily="-112" charset="0"/>
              </a:rPr>
              <a:t> to </a:t>
            </a:r>
            <a:r>
              <a:rPr lang="en-US" i="1" dirty="0">
                <a:latin typeface="Times New Roman" pitchFamily="-112" charset="0"/>
              </a:rPr>
              <a:t>C</a:t>
            </a:r>
            <a:r>
              <a:rPr lang="en-US" dirty="0">
                <a:latin typeface="Times New Roman" pitchFamily="-112" charset="0"/>
              </a:rPr>
              <a:t> can be represented as a warping path in the search matrix.</a:t>
            </a:r>
          </a:p>
          <a:p>
            <a:endParaRPr lang="en-US" dirty="0">
              <a:latin typeface="Times New Roman" pitchFamily="-112" charset="0"/>
            </a:endParaRPr>
          </a:p>
          <a:p>
            <a:r>
              <a:rPr lang="en-US" dirty="0">
                <a:latin typeface="Times New Roman" pitchFamily="-112" charset="0"/>
              </a:rPr>
              <a:t>We simply want to find the cheapest one…</a:t>
            </a:r>
          </a:p>
          <a:p>
            <a:endParaRPr lang="en-US" sz="2800" dirty="0">
              <a:latin typeface="Times New Roman" pitchFamily="-112" charset="0"/>
            </a:endParaRPr>
          </a:p>
          <a:p>
            <a:endParaRPr lang="en-US" sz="2800" dirty="0">
              <a:latin typeface="Times New Roman" pitchFamily="-112" charset="0"/>
            </a:endParaRPr>
          </a:p>
          <a:p>
            <a:endParaRPr lang="en-US" dirty="0">
              <a:latin typeface="Times New Roman" pitchFamily="-112" charset="0"/>
            </a:endParaRPr>
          </a:p>
          <a:p>
            <a:r>
              <a:rPr lang="en-US" dirty="0">
                <a:latin typeface="Times New Roman" pitchFamily="-112" charset="0"/>
              </a:rPr>
              <a:t>Although there are exponentially many such paths, we can find one in only quadratic time using dynamic programming.  </a:t>
            </a:r>
            <a:endParaRPr lang="en-US" sz="2800" dirty="0">
              <a:latin typeface="Times New Roman" pitchFamily="-112" charset="0"/>
            </a:endParaRPr>
          </a:p>
        </p:txBody>
      </p:sp>
      <p:grpSp>
        <p:nvGrpSpPr>
          <p:cNvPr id="70669" name="Group 225"/>
          <p:cNvGrpSpPr>
            <a:grpSpLocks/>
          </p:cNvGrpSpPr>
          <p:nvPr/>
        </p:nvGrpSpPr>
        <p:grpSpPr bwMode="auto">
          <a:xfrm>
            <a:off x="204788" y="2190750"/>
            <a:ext cx="4421187" cy="4167188"/>
            <a:chOff x="129" y="1380"/>
            <a:chExt cx="2785" cy="2625"/>
          </a:xfrm>
        </p:grpSpPr>
        <p:sp>
          <p:nvSpPr>
            <p:cNvPr id="70670" name="Freeform 226"/>
            <p:cNvSpPr>
              <a:spLocks/>
            </p:cNvSpPr>
            <p:nvPr/>
          </p:nvSpPr>
          <p:spPr bwMode="auto">
            <a:xfrm>
              <a:off x="273" y="2313"/>
              <a:ext cx="475" cy="1432"/>
            </a:xfrm>
            <a:custGeom>
              <a:avLst/>
              <a:gdLst>
                <a:gd name="T0" fmla="*/ 0 w 760"/>
                <a:gd name="T1" fmla="*/ 137 h 2290"/>
                <a:gd name="T2" fmla="*/ 4 w 760"/>
                <a:gd name="T3" fmla="*/ 132 h 2290"/>
                <a:gd name="T4" fmla="*/ 9 w 760"/>
                <a:gd name="T5" fmla="*/ 127 h 2290"/>
                <a:gd name="T6" fmla="*/ 13 w 760"/>
                <a:gd name="T7" fmla="*/ 123 h 2290"/>
                <a:gd name="T8" fmla="*/ 16 w 760"/>
                <a:gd name="T9" fmla="*/ 118 h 2290"/>
                <a:gd name="T10" fmla="*/ 21 w 760"/>
                <a:gd name="T11" fmla="*/ 112 h 2290"/>
                <a:gd name="T12" fmla="*/ 27 w 760"/>
                <a:gd name="T13" fmla="*/ 108 h 2290"/>
                <a:gd name="T14" fmla="*/ 34 w 760"/>
                <a:gd name="T15" fmla="*/ 103 h 2290"/>
                <a:gd name="T16" fmla="*/ 41 w 760"/>
                <a:gd name="T17" fmla="*/ 98 h 2290"/>
                <a:gd name="T18" fmla="*/ 46 w 760"/>
                <a:gd name="T19" fmla="*/ 93 h 2290"/>
                <a:gd name="T20" fmla="*/ 46 w 760"/>
                <a:gd name="T21" fmla="*/ 88 h 2290"/>
                <a:gd name="T22" fmla="*/ 42 w 760"/>
                <a:gd name="T23" fmla="*/ 83 h 2290"/>
                <a:gd name="T24" fmla="*/ 36 w 760"/>
                <a:gd name="T25" fmla="*/ 78 h 2290"/>
                <a:gd name="T26" fmla="*/ 33 w 760"/>
                <a:gd name="T27" fmla="*/ 74 h 2290"/>
                <a:gd name="T28" fmla="*/ 31 w 760"/>
                <a:gd name="T29" fmla="*/ 68 h 2290"/>
                <a:gd name="T30" fmla="*/ 34 w 760"/>
                <a:gd name="T31" fmla="*/ 64 h 2290"/>
                <a:gd name="T32" fmla="*/ 38 w 760"/>
                <a:gd name="T33" fmla="*/ 59 h 2290"/>
                <a:gd name="T34" fmla="*/ 39 w 760"/>
                <a:gd name="T35" fmla="*/ 54 h 2290"/>
                <a:gd name="T36" fmla="*/ 38 w 760"/>
                <a:gd name="T37" fmla="*/ 49 h 2290"/>
                <a:gd name="T38" fmla="*/ 32 w 760"/>
                <a:gd name="T39" fmla="*/ 44 h 2290"/>
                <a:gd name="T40" fmla="*/ 24 w 760"/>
                <a:gd name="T41" fmla="*/ 39 h 2290"/>
                <a:gd name="T42" fmla="*/ 16 w 760"/>
                <a:gd name="T43" fmla="*/ 34 h 2290"/>
                <a:gd name="T44" fmla="*/ 11 w 760"/>
                <a:gd name="T45" fmla="*/ 30 h 2290"/>
                <a:gd name="T46" fmla="*/ 8 w 760"/>
                <a:gd name="T47" fmla="*/ 24 h 2290"/>
                <a:gd name="T48" fmla="*/ 8 w 760"/>
                <a:gd name="T49" fmla="*/ 19 h 2290"/>
                <a:gd name="T50" fmla="*/ 8 w 760"/>
                <a:gd name="T51" fmla="*/ 15 h 2290"/>
                <a:gd name="T52" fmla="*/ 7 w 760"/>
                <a:gd name="T53" fmla="*/ 10 h 2290"/>
                <a:gd name="T54" fmla="*/ 8 w 760"/>
                <a:gd name="T55" fmla="*/ 5 h 2290"/>
                <a:gd name="T56" fmla="*/ 11 w 760"/>
                <a:gd name="T57" fmla="*/ 0 h 22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60"/>
                <a:gd name="T88" fmla="*/ 0 h 2290"/>
                <a:gd name="T89" fmla="*/ 760 w 760"/>
                <a:gd name="T90" fmla="*/ 2290 h 22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60" h="2290">
                  <a:moveTo>
                    <a:pt x="0" y="2290"/>
                  </a:moveTo>
                  <a:lnTo>
                    <a:pt x="67" y="2206"/>
                  </a:lnTo>
                  <a:lnTo>
                    <a:pt x="147" y="2127"/>
                  </a:lnTo>
                  <a:lnTo>
                    <a:pt x="216" y="2043"/>
                  </a:lnTo>
                  <a:lnTo>
                    <a:pt x="274" y="1962"/>
                  </a:lnTo>
                  <a:lnTo>
                    <a:pt x="347" y="1878"/>
                  </a:lnTo>
                  <a:lnTo>
                    <a:pt x="446" y="1799"/>
                  </a:lnTo>
                  <a:lnTo>
                    <a:pt x="569" y="1719"/>
                  </a:lnTo>
                  <a:lnTo>
                    <a:pt x="686" y="1634"/>
                  </a:lnTo>
                  <a:lnTo>
                    <a:pt x="758" y="1554"/>
                  </a:lnTo>
                  <a:lnTo>
                    <a:pt x="760" y="1470"/>
                  </a:lnTo>
                  <a:lnTo>
                    <a:pt x="697" y="1391"/>
                  </a:lnTo>
                  <a:lnTo>
                    <a:pt x="609" y="1307"/>
                  </a:lnTo>
                  <a:lnTo>
                    <a:pt x="540" y="1226"/>
                  </a:lnTo>
                  <a:lnTo>
                    <a:pt x="525" y="1142"/>
                  </a:lnTo>
                  <a:lnTo>
                    <a:pt x="565" y="1063"/>
                  </a:lnTo>
                  <a:lnTo>
                    <a:pt x="624" y="983"/>
                  </a:lnTo>
                  <a:lnTo>
                    <a:pt x="655" y="899"/>
                  </a:lnTo>
                  <a:lnTo>
                    <a:pt x="626" y="820"/>
                  </a:lnTo>
                  <a:lnTo>
                    <a:pt x="527" y="736"/>
                  </a:lnTo>
                  <a:lnTo>
                    <a:pt x="394" y="655"/>
                  </a:lnTo>
                  <a:lnTo>
                    <a:pt x="262" y="571"/>
                  </a:lnTo>
                  <a:lnTo>
                    <a:pt x="172" y="492"/>
                  </a:lnTo>
                  <a:lnTo>
                    <a:pt x="132" y="412"/>
                  </a:lnTo>
                  <a:lnTo>
                    <a:pt x="122" y="327"/>
                  </a:lnTo>
                  <a:lnTo>
                    <a:pt x="122" y="249"/>
                  </a:lnTo>
                  <a:lnTo>
                    <a:pt x="120" y="165"/>
                  </a:lnTo>
                  <a:lnTo>
                    <a:pt x="128" y="84"/>
                  </a:lnTo>
                  <a:lnTo>
                    <a:pt x="178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1" name="Line 227"/>
            <p:cNvSpPr>
              <a:spLocks noChangeShapeType="1"/>
            </p:cNvSpPr>
            <p:nvPr/>
          </p:nvSpPr>
          <p:spPr bwMode="auto">
            <a:xfrm flipV="1">
              <a:off x="129" y="2253"/>
              <a:ext cx="1" cy="15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2" name="Line 228"/>
            <p:cNvSpPr>
              <a:spLocks noChangeShapeType="1"/>
            </p:cNvSpPr>
            <p:nvPr/>
          </p:nvSpPr>
          <p:spPr bwMode="auto">
            <a:xfrm flipV="1">
              <a:off x="839" y="2253"/>
              <a:ext cx="2" cy="15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3" name="Line 229"/>
            <p:cNvSpPr>
              <a:spLocks noChangeShapeType="1"/>
            </p:cNvSpPr>
            <p:nvPr/>
          </p:nvSpPr>
          <p:spPr bwMode="auto">
            <a:xfrm flipH="1" flipV="1">
              <a:off x="129" y="2252"/>
              <a:ext cx="7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4" name="Line 230"/>
            <p:cNvSpPr>
              <a:spLocks noChangeShapeType="1"/>
            </p:cNvSpPr>
            <p:nvPr/>
          </p:nvSpPr>
          <p:spPr bwMode="auto">
            <a:xfrm flipH="1" flipV="1">
              <a:off x="129" y="3810"/>
              <a:ext cx="710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5" name="Line 231"/>
            <p:cNvSpPr>
              <a:spLocks noChangeShapeType="1"/>
            </p:cNvSpPr>
            <p:nvPr/>
          </p:nvSpPr>
          <p:spPr bwMode="auto">
            <a:xfrm flipV="1">
              <a:off x="839" y="2253"/>
              <a:ext cx="2" cy="15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6" name="Line 232"/>
            <p:cNvSpPr>
              <a:spLocks noChangeShapeType="1"/>
            </p:cNvSpPr>
            <p:nvPr/>
          </p:nvSpPr>
          <p:spPr bwMode="auto">
            <a:xfrm flipH="1" flipV="1">
              <a:off x="129" y="3810"/>
              <a:ext cx="710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7" name="Line 233"/>
            <p:cNvSpPr>
              <a:spLocks noChangeShapeType="1"/>
            </p:cNvSpPr>
            <p:nvPr/>
          </p:nvSpPr>
          <p:spPr bwMode="auto">
            <a:xfrm flipH="1" flipV="1">
              <a:off x="831" y="3810"/>
              <a:ext cx="8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8" name="Line 234"/>
            <p:cNvSpPr>
              <a:spLocks noChangeShapeType="1"/>
            </p:cNvSpPr>
            <p:nvPr/>
          </p:nvSpPr>
          <p:spPr bwMode="auto">
            <a:xfrm flipV="1">
              <a:off x="129" y="3810"/>
              <a:ext cx="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9" name="Line 235"/>
            <p:cNvSpPr>
              <a:spLocks noChangeShapeType="1"/>
            </p:cNvSpPr>
            <p:nvPr/>
          </p:nvSpPr>
          <p:spPr bwMode="auto">
            <a:xfrm flipH="1">
              <a:off x="831" y="3552"/>
              <a:ext cx="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0" name="Line 236"/>
            <p:cNvSpPr>
              <a:spLocks noChangeShapeType="1"/>
            </p:cNvSpPr>
            <p:nvPr/>
          </p:nvSpPr>
          <p:spPr bwMode="auto">
            <a:xfrm>
              <a:off x="129" y="3552"/>
              <a:ext cx="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1" name="Line 237"/>
            <p:cNvSpPr>
              <a:spLocks noChangeShapeType="1"/>
            </p:cNvSpPr>
            <p:nvPr/>
          </p:nvSpPr>
          <p:spPr bwMode="auto">
            <a:xfrm flipH="1">
              <a:off x="831" y="3293"/>
              <a:ext cx="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2" name="Line 238"/>
            <p:cNvSpPr>
              <a:spLocks noChangeShapeType="1"/>
            </p:cNvSpPr>
            <p:nvPr/>
          </p:nvSpPr>
          <p:spPr bwMode="auto">
            <a:xfrm>
              <a:off x="129" y="3293"/>
              <a:ext cx="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3" name="Line 239"/>
            <p:cNvSpPr>
              <a:spLocks noChangeShapeType="1"/>
            </p:cNvSpPr>
            <p:nvPr/>
          </p:nvSpPr>
          <p:spPr bwMode="auto">
            <a:xfrm flipH="1" flipV="1">
              <a:off x="831" y="3030"/>
              <a:ext cx="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4" name="Line 240"/>
            <p:cNvSpPr>
              <a:spLocks noChangeShapeType="1"/>
            </p:cNvSpPr>
            <p:nvPr/>
          </p:nvSpPr>
          <p:spPr bwMode="auto">
            <a:xfrm flipV="1">
              <a:off x="129" y="3030"/>
              <a:ext cx="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5" name="Line 241"/>
            <p:cNvSpPr>
              <a:spLocks noChangeShapeType="1"/>
            </p:cNvSpPr>
            <p:nvPr/>
          </p:nvSpPr>
          <p:spPr bwMode="auto">
            <a:xfrm flipH="1">
              <a:off x="831" y="2771"/>
              <a:ext cx="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6" name="Line 242"/>
            <p:cNvSpPr>
              <a:spLocks noChangeShapeType="1"/>
            </p:cNvSpPr>
            <p:nvPr/>
          </p:nvSpPr>
          <p:spPr bwMode="auto">
            <a:xfrm>
              <a:off x="129" y="2771"/>
              <a:ext cx="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7" name="Line 243"/>
            <p:cNvSpPr>
              <a:spLocks noChangeShapeType="1"/>
            </p:cNvSpPr>
            <p:nvPr/>
          </p:nvSpPr>
          <p:spPr bwMode="auto">
            <a:xfrm flipH="1">
              <a:off x="831" y="2511"/>
              <a:ext cx="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8" name="Line 244"/>
            <p:cNvSpPr>
              <a:spLocks noChangeShapeType="1"/>
            </p:cNvSpPr>
            <p:nvPr/>
          </p:nvSpPr>
          <p:spPr bwMode="auto">
            <a:xfrm>
              <a:off x="129" y="2511"/>
              <a:ext cx="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9" name="Line 245"/>
            <p:cNvSpPr>
              <a:spLocks noChangeShapeType="1"/>
            </p:cNvSpPr>
            <p:nvPr/>
          </p:nvSpPr>
          <p:spPr bwMode="auto">
            <a:xfrm flipH="1" flipV="1">
              <a:off x="831" y="2252"/>
              <a:ext cx="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0" name="Line 246"/>
            <p:cNvSpPr>
              <a:spLocks noChangeShapeType="1"/>
            </p:cNvSpPr>
            <p:nvPr/>
          </p:nvSpPr>
          <p:spPr bwMode="auto">
            <a:xfrm flipV="1">
              <a:off x="129" y="2252"/>
              <a:ext cx="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1" name="Line 247"/>
            <p:cNvSpPr>
              <a:spLocks noChangeShapeType="1"/>
            </p:cNvSpPr>
            <p:nvPr/>
          </p:nvSpPr>
          <p:spPr bwMode="auto">
            <a:xfrm flipV="1">
              <a:off x="839" y="3798"/>
              <a:ext cx="2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2" name="Line 248"/>
            <p:cNvSpPr>
              <a:spLocks noChangeShapeType="1"/>
            </p:cNvSpPr>
            <p:nvPr/>
          </p:nvSpPr>
          <p:spPr bwMode="auto">
            <a:xfrm>
              <a:off x="839" y="2253"/>
              <a:ext cx="2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3" name="Line 249"/>
            <p:cNvSpPr>
              <a:spLocks noChangeShapeType="1"/>
            </p:cNvSpPr>
            <p:nvPr/>
          </p:nvSpPr>
          <p:spPr bwMode="auto">
            <a:xfrm flipV="1">
              <a:off x="721" y="3798"/>
              <a:ext cx="1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4" name="Line 250"/>
            <p:cNvSpPr>
              <a:spLocks noChangeShapeType="1"/>
            </p:cNvSpPr>
            <p:nvPr/>
          </p:nvSpPr>
          <p:spPr bwMode="auto">
            <a:xfrm>
              <a:off x="721" y="2253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5" name="Line 251"/>
            <p:cNvSpPr>
              <a:spLocks noChangeShapeType="1"/>
            </p:cNvSpPr>
            <p:nvPr/>
          </p:nvSpPr>
          <p:spPr bwMode="auto">
            <a:xfrm flipV="1">
              <a:off x="602" y="3798"/>
              <a:ext cx="1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6" name="Line 252"/>
            <p:cNvSpPr>
              <a:spLocks noChangeShapeType="1"/>
            </p:cNvSpPr>
            <p:nvPr/>
          </p:nvSpPr>
          <p:spPr bwMode="auto">
            <a:xfrm>
              <a:off x="602" y="2253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7" name="Line 253"/>
            <p:cNvSpPr>
              <a:spLocks noChangeShapeType="1"/>
            </p:cNvSpPr>
            <p:nvPr/>
          </p:nvSpPr>
          <p:spPr bwMode="auto">
            <a:xfrm flipV="1">
              <a:off x="484" y="3798"/>
              <a:ext cx="1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8" name="Line 254"/>
            <p:cNvSpPr>
              <a:spLocks noChangeShapeType="1"/>
            </p:cNvSpPr>
            <p:nvPr/>
          </p:nvSpPr>
          <p:spPr bwMode="auto">
            <a:xfrm>
              <a:off x="485" y="2253"/>
              <a:ext cx="2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9" name="Line 255"/>
            <p:cNvSpPr>
              <a:spLocks noChangeShapeType="1"/>
            </p:cNvSpPr>
            <p:nvPr/>
          </p:nvSpPr>
          <p:spPr bwMode="auto">
            <a:xfrm flipV="1">
              <a:off x="367" y="3798"/>
              <a:ext cx="1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0" name="Line 256"/>
            <p:cNvSpPr>
              <a:spLocks noChangeShapeType="1"/>
            </p:cNvSpPr>
            <p:nvPr/>
          </p:nvSpPr>
          <p:spPr bwMode="auto">
            <a:xfrm>
              <a:off x="367" y="2253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1" name="Line 257"/>
            <p:cNvSpPr>
              <a:spLocks noChangeShapeType="1"/>
            </p:cNvSpPr>
            <p:nvPr/>
          </p:nvSpPr>
          <p:spPr bwMode="auto">
            <a:xfrm flipV="1">
              <a:off x="248" y="3798"/>
              <a:ext cx="1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2" name="Line 258"/>
            <p:cNvSpPr>
              <a:spLocks noChangeShapeType="1"/>
            </p:cNvSpPr>
            <p:nvPr/>
          </p:nvSpPr>
          <p:spPr bwMode="auto">
            <a:xfrm>
              <a:off x="248" y="2253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3" name="Line 259"/>
            <p:cNvSpPr>
              <a:spLocks noChangeShapeType="1"/>
            </p:cNvSpPr>
            <p:nvPr/>
          </p:nvSpPr>
          <p:spPr bwMode="auto">
            <a:xfrm flipV="1">
              <a:off x="129" y="3798"/>
              <a:ext cx="1" cy="1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4" name="Line 260"/>
            <p:cNvSpPr>
              <a:spLocks noChangeShapeType="1"/>
            </p:cNvSpPr>
            <p:nvPr/>
          </p:nvSpPr>
          <p:spPr bwMode="auto">
            <a:xfrm>
              <a:off x="129" y="2253"/>
              <a:ext cx="1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5" name="Line 261"/>
            <p:cNvSpPr>
              <a:spLocks noChangeShapeType="1"/>
            </p:cNvSpPr>
            <p:nvPr/>
          </p:nvSpPr>
          <p:spPr bwMode="auto">
            <a:xfrm flipV="1">
              <a:off x="129" y="2253"/>
              <a:ext cx="1" cy="15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6" name="Line 262"/>
            <p:cNvSpPr>
              <a:spLocks noChangeShapeType="1"/>
            </p:cNvSpPr>
            <p:nvPr/>
          </p:nvSpPr>
          <p:spPr bwMode="auto">
            <a:xfrm flipV="1">
              <a:off x="839" y="2253"/>
              <a:ext cx="2" cy="15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7" name="Line 263"/>
            <p:cNvSpPr>
              <a:spLocks noChangeShapeType="1"/>
            </p:cNvSpPr>
            <p:nvPr/>
          </p:nvSpPr>
          <p:spPr bwMode="auto">
            <a:xfrm flipH="1" flipV="1">
              <a:off x="129" y="2252"/>
              <a:ext cx="71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8" name="Line 264"/>
            <p:cNvSpPr>
              <a:spLocks noChangeShapeType="1"/>
            </p:cNvSpPr>
            <p:nvPr/>
          </p:nvSpPr>
          <p:spPr bwMode="auto">
            <a:xfrm flipH="1" flipV="1">
              <a:off x="129" y="3810"/>
              <a:ext cx="710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09" name="Freeform 265"/>
            <p:cNvSpPr>
              <a:spLocks/>
            </p:cNvSpPr>
            <p:nvPr/>
          </p:nvSpPr>
          <p:spPr bwMode="auto">
            <a:xfrm>
              <a:off x="1128" y="1451"/>
              <a:ext cx="1578" cy="443"/>
            </a:xfrm>
            <a:custGeom>
              <a:avLst/>
              <a:gdLst>
                <a:gd name="T0" fmla="*/ 0 w 2521"/>
                <a:gd name="T1" fmla="*/ 9 h 707"/>
                <a:gd name="T2" fmla="*/ 6 w 2521"/>
                <a:gd name="T3" fmla="*/ 13 h 707"/>
                <a:gd name="T4" fmla="*/ 11 w 2521"/>
                <a:gd name="T5" fmla="*/ 17 h 707"/>
                <a:gd name="T6" fmla="*/ 17 w 2521"/>
                <a:gd name="T7" fmla="*/ 21 h 707"/>
                <a:gd name="T8" fmla="*/ 22 w 2521"/>
                <a:gd name="T9" fmla="*/ 26 h 707"/>
                <a:gd name="T10" fmla="*/ 27 w 2521"/>
                <a:gd name="T11" fmla="*/ 31 h 707"/>
                <a:gd name="T12" fmla="*/ 33 w 2521"/>
                <a:gd name="T13" fmla="*/ 36 h 707"/>
                <a:gd name="T14" fmla="*/ 38 w 2521"/>
                <a:gd name="T15" fmla="*/ 41 h 707"/>
                <a:gd name="T16" fmla="*/ 43 w 2521"/>
                <a:gd name="T17" fmla="*/ 43 h 707"/>
                <a:gd name="T18" fmla="*/ 49 w 2521"/>
                <a:gd name="T19" fmla="*/ 43 h 707"/>
                <a:gd name="T20" fmla="*/ 54 w 2521"/>
                <a:gd name="T21" fmla="*/ 40 h 707"/>
                <a:gd name="T22" fmla="*/ 59 w 2521"/>
                <a:gd name="T23" fmla="*/ 35 h 707"/>
                <a:gd name="T24" fmla="*/ 65 w 2521"/>
                <a:gd name="T25" fmla="*/ 30 h 707"/>
                <a:gd name="T26" fmla="*/ 71 w 2521"/>
                <a:gd name="T27" fmla="*/ 26 h 707"/>
                <a:gd name="T28" fmla="*/ 76 w 2521"/>
                <a:gd name="T29" fmla="*/ 23 h 707"/>
                <a:gd name="T30" fmla="*/ 81 w 2521"/>
                <a:gd name="T31" fmla="*/ 21 h 707"/>
                <a:gd name="T32" fmla="*/ 86 w 2521"/>
                <a:gd name="T33" fmla="*/ 23 h 707"/>
                <a:gd name="T34" fmla="*/ 92 w 2521"/>
                <a:gd name="T35" fmla="*/ 24 h 707"/>
                <a:gd name="T36" fmla="*/ 97 w 2521"/>
                <a:gd name="T37" fmla="*/ 26 h 707"/>
                <a:gd name="T38" fmla="*/ 103 w 2521"/>
                <a:gd name="T39" fmla="*/ 26 h 707"/>
                <a:gd name="T40" fmla="*/ 108 w 2521"/>
                <a:gd name="T41" fmla="*/ 24 h 707"/>
                <a:gd name="T42" fmla="*/ 114 w 2521"/>
                <a:gd name="T43" fmla="*/ 19 h 707"/>
                <a:gd name="T44" fmla="*/ 119 w 2521"/>
                <a:gd name="T45" fmla="*/ 13 h 707"/>
                <a:gd name="T46" fmla="*/ 124 w 2521"/>
                <a:gd name="T47" fmla="*/ 8 h 707"/>
                <a:gd name="T48" fmla="*/ 130 w 2521"/>
                <a:gd name="T49" fmla="*/ 3 h 707"/>
                <a:gd name="T50" fmla="*/ 135 w 2521"/>
                <a:gd name="T51" fmla="*/ 0 h 707"/>
                <a:gd name="T52" fmla="*/ 141 w 2521"/>
                <a:gd name="T53" fmla="*/ 0 h 707"/>
                <a:gd name="T54" fmla="*/ 146 w 2521"/>
                <a:gd name="T55" fmla="*/ 2 h 707"/>
                <a:gd name="T56" fmla="*/ 151 w 2521"/>
                <a:gd name="T57" fmla="*/ 6 h 7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21"/>
                <a:gd name="T88" fmla="*/ 0 h 707"/>
                <a:gd name="T89" fmla="*/ 2521 w 2521"/>
                <a:gd name="T90" fmla="*/ 707 h 7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21" h="707">
                  <a:moveTo>
                    <a:pt x="0" y="157"/>
                  </a:moveTo>
                  <a:lnTo>
                    <a:pt x="94" y="220"/>
                  </a:lnTo>
                  <a:lnTo>
                    <a:pt x="180" y="281"/>
                  </a:lnTo>
                  <a:lnTo>
                    <a:pt x="274" y="347"/>
                  </a:lnTo>
                  <a:lnTo>
                    <a:pt x="362" y="425"/>
                  </a:lnTo>
                  <a:lnTo>
                    <a:pt x="454" y="511"/>
                  </a:lnTo>
                  <a:lnTo>
                    <a:pt x="542" y="600"/>
                  </a:lnTo>
                  <a:lnTo>
                    <a:pt x="628" y="669"/>
                  </a:lnTo>
                  <a:lnTo>
                    <a:pt x="722" y="707"/>
                  </a:lnTo>
                  <a:lnTo>
                    <a:pt x="808" y="705"/>
                  </a:lnTo>
                  <a:lnTo>
                    <a:pt x="902" y="657"/>
                  </a:lnTo>
                  <a:lnTo>
                    <a:pt x="989" y="582"/>
                  </a:lnTo>
                  <a:lnTo>
                    <a:pt x="1082" y="494"/>
                  </a:lnTo>
                  <a:lnTo>
                    <a:pt x="1171" y="419"/>
                  </a:lnTo>
                  <a:lnTo>
                    <a:pt x="1263" y="372"/>
                  </a:lnTo>
                  <a:lnTo>
                    <a:pt x="1351" y="358"/>
                  </a:lnTo>
                  <a:lnTo>
                    <a:pt x="1439" y="375"/>
                  </a:lnTo>
                  <a:lnTo>
                    <a:pt x="1531" y="408"/>
                  </a:lnTo>
                  <a:lnTo>
                    <a:pt x="1617" y="431"/>
                  </a:lnTo>
                  <a:lnTo>
                    <a:pt x="1711" y="431"/>
                  </a:lnTo>
                  <a:lnTo>
                    <a:pt x="1799" y="389"/>
                  </a:lnTo>
                  <a:lnTo>
                    <a:pt x="1891" y="318"/>
                  </a:lnTo>
                  <a:lnTo>
                    <a:pt x="1979" y="220"/>
                  </a:lnTo>
                  <a:lnTo>
                    <a:pt x="2065" y="122"/>
                  </a:lnTo>
                  <a:lnTo>
                    <a:pt x="2159" y="44"/>
                  </a:lnTo>
                  <a:lnTo>
                    <a:pt x="2247" y="0"/>
                  </a:lnTo>
                  <a:lnTo>
                    <a:pt x="2339" y="0"/>
                  </a:lnTo>
                  <a:lnTo>
                    <a:pt x="2428" y="32"/>
                  </a:lnTo>
                  <a:lnTo>
                    <a:pt x="2521" y="90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0" name="Line 266"/>
            <p:cNvSpPr>
              <a:spLocks noChangeShapeType="1"/>
            </p:cNvSpPr>
            <p:nvPr/>
          </p:nvSpPr>
          <p:spPr bwMode="auto">
            <a:xfrm>
              <a:off x="1069" y="1380"/>
              <a:ext cx="168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1" name="Line 267"/>
            <p:cNvSpPr>
              <a:spLocks noChangeShapeType="1"/>
            </p:cNvSpPr>
            <p:nvPr/>
          </p:nvSpPr>
          <p:spPr bwMode="auto">
            <a:xfrm>
              <a:off x="1069" y="2091"/>
              <a:ext cx="168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2" name="Line 268"/>
            <p:cNvSpPr>
              <a:spLocks noChangeShapeType="1"/>
            </p:cNvSpPr>
            <p:nvPr/>
          </p:nvSpPr>
          <p:spPr bwMode="auto">
            <a:xfrm flipV="1">
              <a:off x="2757" y="1380"/>
              <a:ext cx="1" cy="7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3" name="Line 269"/>
            <p:cNvSpPr>
              <a:spLocks noChangeShapeType="1"/>
            </p:cNvSpPr>
            <p:nvPr/>
          </p:nvSpPr>
          <p:spPr bwMode="auto">
            <a:xfrm flipV="1">
              <a:off x="1069" y="1380"/>
              <a:ext cx="1" cy="7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4" name="Line 270"/>
            <p:cNvSpPr>
              <a:spLocks noChangeShapeType="1"/>
            </p:cNvSpPr>
            <p:nvPr/>
          </p:nvSpPr>
          <p:spPr bwMode="auto">
            <a:xfrm>
              <a:off x="1069" y="2091"/>
              <a:ext cx="168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5" name="Line 271"/>
            <p:cNvSpPr>
              <a:spLocks noChangeShapeType="1"/>
            </p:cNvSpPr>
            <p:nvPr/>
          </p:nvSpPr>
          <p:spPr bwMode="auto">
            <a:xfrm flipV="1">
              <a:off x="1069" y="1380"/>
              <a:ext cx="1" cy="7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6" name="Line 272"/>
            <p:cNvSpPr>
              <a:spLocks noChangeShapeType="1"/>
            </p:cNvSpPr>
            <p:nvPr/>
          </p:nvSpPr>
          <p:spPr bwMode="auto">
            <a:xfrm flipV="1">
              <a:off x="1069" y="2082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7" name="Line 273"/>
            <p:cNvSpPr>
              <a:spLocks noChangeShapeType="1"/>
            </p:cNvSpPr>
            <p:nvPr/>
          </p:nvSpPr>
          <p:spPr bwMode="auto">
            <a:xfrm>
              <a:off x="1069" y="1380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8" name="Line 274"/>
            <p:cNvSpPr>
              <a:spLocks noChangeShapeType="1"/>
            </p:cNvSpPr>
            <p:nvPr/>
          </p:nvSpPr>
          <p:spPr bwMode="auto">
            <a:xfrm flipV="1">
              <a:off x="1349" y="2082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19" name="Line 275"/>
            <p:cNvSpPr>
              <a:spLocks noChangeShapeType="1"/>
            </p:cNvSpPr>
            <p:nvPr/>
          </p:nvSpPr>
          <p:spPr bwMode="auto">
            <a:xfrm>
              <a:off x="1349" y="1380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0" name="Line 276"/>
            <p:cNvSpPr>
              <a:spLocks noChangeShapeType="1"/>
            </p:cNvSpPr>
            <p:nvPr/>
          </p:nvSpPr>
          <p:spPr bwMode="auto">
            <a:xfrm flipV="1">
              <a:off x="1630" y="2082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1" name="Line 277"/>
            <p:cNvSpPr>
              <a:spLocks noChangeShapeType="1"/>
            </p:cNvSpPr>
            <p:nvPr/>
          </p:nvSpPr>
          <p:spPr bwMode="auto">
            <a:xfrm>
              <a:off x="1630" y="1380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2" name="Line 278"/>
            <p:cNvSpPr>
              <a:spLocks noChangeShapeType="1"/>
            </p:cNvSpPr>
            <p:nvPr/>
          </p:nvSpPr>
          <p:spPr bwMode="auto">
            <a:xfrm flipV="1">
              <a:off x="1914" y="2082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3" name="Line 279"/>
            <p:cNvSpPr>
              <a:spLocks noChangeShapeType="1"/>
            </p:cNvSpPr>
            <p:nvPr/>
          </p:nvSpPr>
          <p:spPr bwMode="auto">
            <a:xfrm>
              <a:off x="1914" y="1380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4" name="Line 280"/>
            <p:cNvSpPr>
              <a:spLocks noChangeShapeType="1"/>
            </p:cNvSpPr>
            <p:nvPr/>
          </p:nvSpPr>
          <p:spPr bwMode="auto">
            <a:xfrm flipV="1">
              <a:off x="2195" y="2082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5" name="Line 281"/>
            <p:cNvSpPr>
              <a:spLocks noChangeShapeType="1"/>
            </p:cNvSpPr>
            <p:nvPr/>
          </p:nvSpPr>
          <p:spPr bwMode="auto">
            <a:xfrm>
              <a:off x="2195" y="1380"/>
              <a:ext cx="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6" name="Line 282"/>
            <p:cNvSpPr>
              <a:spLocks noChangeShapeType="1"/>
            </p:cNvSpPr>
            <p:nvPr/>
          </p:nvSpPr>
          <p:spPr bwMode="auto">
            <a:xfrm flipV="1">
              <a:off x="2476" y="2082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7" name="Line 283"/>
            <p:cNvSpPr>
              <a:spLocks noChangeShapeType="1"/>
            </p:cNvSpPr>
            <p:nvPr/>
          </p:nvSpPr>
          <p:spPr bwMode="auto">
            <a:xfrm>
              <a:off x="2476" y="1380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8" name="Line 284"/>
            <p:cNvSpPr>
              <a:spLocks noChangeShapeType="1"/>
            </p:cNvSpPr>
            <p:nvPr/>
          </p:nvSpPr>
          <p:spPr bwMode="auto">
            <a:xfrm flipV="1">
              <a:off x="2757" y="2082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29" name="Line 285"/>
            <p:cNvSpPr>
              <a:spLocks noChangeShapeType="1"/>
            </p:cNvSpPr>
            <p:nvPr/>
          </p:nvSpPr>
          <p:spPr bwMode="auto">
            <a:xfrm>
              <a:off x="2757" y="1380"/>
              <a:ext cx="1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0" name="Line 286"/>
            <p:cNvSpPr>
              <a:spLocks noChangeShapeType="1"/>
            </p:cNvSpPr>
            <p:nvPr/>
          </p:nvSpPr>
          <p:spPr bwMode="auto">
            <a:xfrm>
              <a:off x="1069" y="2091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1" name="Line 287"/>
            <p:cNvSpPr>
              <a:spLocks noChangeShapeType="1"/>
            </p:cNvSpPr>
            <p:nvPr/>
          </p:nvSpPr>
          <p:spPr bwMode="auto">
            <a:xfrm flipH="1">
              <a:off x="2741" y="2091"/>
              <a:ext cx="1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2" name="Line 288"/>
            <p:cNvSpPr>
              <a:spLocks noChangeShapeType="1"/>
            </p:cNvSpPr>
            <p:nvPr/>
          </p:nvSpPr>
          <p:spPr bwMode="auto">
            <a:xfrm>
              <a:off x="1069" y="1972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3" name="Line 289"/>
            <p:cNvSpPr>
              <a:spLocks noChangeShapeType="1"/>
            </p:cNvSpPr>
            <p:nvPr/>
          </p:nvSpPr>
          <p:spPr bwMode="auto">
            <a:xfrm flipH="1">
              <a:off x="2741" y="1972"/>
              <a:ext cx="1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4" name="Line 290"/>
            <p:cNvSpPr>
              <a:spLocks noChangeShapeType="1"/>
            </p:cNvSpPr>
            <p:nvPr/>
          </p:nvSpPr>
          <p:spPr bwMode="auto">
            <a:xfrm>
              <a:off x="1069" y="1852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5" name="Line 291"/>
            <p:cNvSpPr>
              <a:spLocks noChangeShapeType="1"/>
            </p:cNvSpPr>
            <p:nvPr/>
          </p:nvSpPr>
          <p:spPr bwMode="auto">
            <a:xfrm flipH="1">
              <a:off x="2741" y="1852"/>
              <a:ext cx="1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6" name="Line 292"/>
            <p:cNvSpPr>
              <a:spLocks noChangeShapeType="1"/>
            </p:cNvSpPr>
            <p:nvPr/>
          </p:nvSpPr>
          <p:spPr bwMode="auto">
            <a:xfrm>
              <a:off x="1069" y="1735"/>
              <a:ext cx="15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7" name="Line 293"/>
            <p:cNvSpPr>
              <a:spLocks noChangeShapeType="1"/>
            </p:cNvSpPr>
            <p:nvPr/>
          </p:nvSpPr>
          <p:spPr bwMode="auto">
            <a:xfrm flipH="1">
              <a:off x="2741" y="1735"/>
              <a:ext cx="16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8" name="Line 294"/>
            <p:cNvSpPr>
              <a:spLocks noChangeShapeType="1"/>
            </p:cNvSpPr>
            <p:nvPr/>
          </p:nvSpPr>
          <p:spPr bwMode="auto">
            <a:xfrm>
              <a:off x="1069" y="1618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39" name="Line 295"/>
            <p:cNvSpPr>
              <a:spLocks noChangeShapeType="1"/>
            </p:cNvSpPr>
            <p:nvPr/>
          </p:nvSpPr>
          <p:spPr bwMode="auto">
            <a:xfrm flipH="1">
              <a:off x="2741" y="1618"/>
              <a:ext cx="1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0" name="Line 296"/>
            <p:cNvSpPr>
              <a:spLocks noChangeShapeType="1"/>
            </p:cNvSpPr>
            <p:nvPr/>
          </p:nvSpPr>
          <p:spPr bwMode="auto">
            <a:xfrm>
              <a:off x="1069" y="1499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1" name="Line 297"/>
            <p:cNvSpPr>
              <a:spLocks noChangeShapeType="1"/>
            </p:cNvSpPr>
            <p:nvPr/>
          </p:nvSpPr>
          <p:spPr bwMode="auto">
            <a:xfrm flipH="1">
              <a:off x="2741" y="1499"/>
              <a:ext cx="1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2" name="Line 298"/>
            <p:cNvSpPr>
              <a:spLocks noChangeShapeType="1"/>
            </p:cNvSpPr>
            <p:nvPr/>
          </p:nvSpPr>
          <p:spPr bwMode="auto">
            <a:xfrm>
              <a:off x="1069" y="1380"/>
              <a:ext cx="15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3" name="Line 299"/>
            <p:cNvSpPr>
              <a:spLocks noChangeShapeType="1"/>
            </p:cNvSpPr>
            <p:nvPr/>
          </p:nvSpPr>
          <p:spPr bwMode="auto">
            <a:xfrm flipH="1">
              <a:off x="2741" y="1380"/>
              <a:ext cx="1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4" name="Line 300"/>
            <p:cNvSpPr>
              <a:spLocks noChangeShapeType="1"/>
            </p:cNvSpPr>
            <p:nvPr/>
          </p:nvSpPr>
          <p:spPr bwMode="auto">
            <a:xfrm>
              <a:off x="1069" y="1380"/>
              <a:ext cx="168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5" name="Line 301"/>
            <p:cNvSpPr>
              <a:spLocks noChangeShapeType="1"/>
            </p:cNvSpPr>
            <p:nvPr/>
          </p:nvSpPr>
          <p:spPr bwMode="auto">
            <a:xfrm>
              <a:off x="1069" y="2091"/>
              <a:ext cx="168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6" name="Line 302"/>
            <p:cNvSpPr>
              <a:spLocks noChangeShapeType="1"/>
            </p:cNvSpPr>
            <p:nvPr/>
          </p:nvSpPr>
          <p:spPr bwMode="auto">
            <a:xfrm flipV="1">
              <a:off x="2757" y="1380"/>
              <a:ext cx="1" cy="7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7" name="Line 303"/>
            <p:cNvSpPr>
              <a:spLocks noChangeShapeType="1"/>
            </p:cNvSpPr>
            <p:nvPr/>
          </p:nvSpPr>
          <p:spPr bwMode="auto">
            <a:xfrm flipV="1">
              <a:off x="1069" y="1380"/>
              <a:ext cx="1" cy="7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48" name="Rectangle 304"/>
            <p:cNvSpPr>
              <a:spLocks noChangeArrowheads="1"/>
            </p:cNvSpPr>
            <p:nvPr/>
          </p:nvSpPr>
          <p:spPr bwMode="auto">
            <a:xfrm>
              <a:off x="1133" y="1734"/>
              <a:ext cx="13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400" b="1" i="1">
                  <a:solidFill>
                    <a:srgbClr val="000000"/>
                  </a:solidFill>
                  <a:latin typeface="Times New Roman" pitchFamily="-112" charset="0"/>
                </a:rPr>
                <a:t>Q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70749" name="Rectangle 305"/>
            <p:cNvSpPr>
              <a:spLocks noChangeArrowheads="1"/>
            </p:cNvSpPr>
            <p:nvPr/>
          </p:nvSpPr>
          <p:spPr bwMode="auto">
            <a:xfrm rot="-5400000">
              <a:off x="521" y="3459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2800" b="1" i="1">
                  <a:solidFill>
                    <a:srgbClr val="000000"/>
                  </a:solidFill>
                  <a:latin typeface="Times New Roman" pitchFamily="-112" charset="0"/>
                </a:rPr>
                <a:t>C</a:t>
              </a:r>
              <a:endParaRPr lang="en-US" sz="6600">
                <a:latin typeface="Times New Roman" pitchFamily="-112" charset="0"/>
              </a:endParaRPr>
            </a:p>
          </p:txBody>
        </p:sp>
        <p:sp>
          <p:nvSpPr>
            <p:cNvPr id="70750" name="Rectangle 306"/>
            <p:cNvSpPr>
              <a:spLocks noChangeArrowheads="1"/>
            </p:cNvSpPr>
            <p:nvPr/>
          </p:nvSpPr>
          <p:spPr bwMode="auto">
            <a:xfrm>
              <a:off x="2717" y="3828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-112" charset="0"/>
                </a:rPr>
                <a:t>n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70751" name="Rectangle 307"/>
            <p:cNvSpPr>
              <a:spLocks noChangeArrowheads="1"/>
            </p:cNvSpPr>
            <p:nvPr/>
          </p:nvSpPr>
          <p:spPr bwMode="auto">
            <a:xfrm>
              <a:off x="1063" y="3827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-112" charset="0"/>
                </a:rPr>
                <a:t>1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70752" name="Line 308"/>
            <p:cNvSpPr>
              <a:spLocks noChangeShapeType="1"/>
            </p:cNvSpPr>
            <p:nvPr/>
          </p:nvSpPr>
          <p:spPr bwMode="auto">
            <a:xfrm>
              <a:off x="1063" y="2242"/>
              <a:ext cx="1" cy="1583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3" name="Line 309"/>
            <p:cNvSpPr>
              <a:spLocks noChangeShapeType="1"/>
            </p:cNvSpPr>
            <p:nvPr/>
          </p:nvSpPr>
          <p:spPr bwMode="auto">
            <a:xfrm>
              <a:off x="1063" y="3825"/>
              <a:ext cx="1727" cy="1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4" name="Line 310"/>
            <p:cNvSpPr>
              <a:spLocks noChangeShapeType="1"/>
            </p:cNvSpPr>
            <p:nvPr/>
          </p:nvSpPr>
          <p:spPr bwMode="auto">
            <a:xfrm>
              <a:off x="1063" y="3681"/>
              <a:ext cx="1727" cy="1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5" name="Line 311"/>
            <p:cNvSpPr>
              <a:spLocks noChangeShapeType="1"/>
            </p:cNvSpPr>
            <p:nvPr/>
          </p:nvSpPr>
          <p:spPr bwMode="auto">
            <a:xfrm>
              <a:off x="1063" y="3537"/>
              <a:ext cx="1727" cy="1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6" name="Line 312"/>
            <p:cNvSpPr>
              <a:spLocks noChangeShapeType="1"/>
            </p:cNvSpPr>
            <p:nvPr/>
          </p:nvSpPr>
          <p:spPr bwMode="auto">
            <a:xfrm>
              <a:off x="1063" y="3393"/>
              <a:ext cx="1727" cy="1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7" name="Line 313"/>
            <p:cNvSpPr>
              <a:spLocks noChangeShapeType="1"/>
            </p:cNvSpPr>
            <p:nvPr/>
          </p:nvSpPr>
          <p:spPr bwMode="auto">
            <a:xfrm>
              <a:off x="1063" y="3249"/>
              <a:ext cx="1727" cy="1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8" name="Line 314"/>
            <p:cNvSpPr>
              <a:spLocks noChangeShapeType="1"/>
            </p:cNvSpPr>
            <p:nvPr/>
          </p:nvSpPr>
          <p:spPr bwMode="auto">
            <a:xfrm>
              <a:off x="1063" y="3105"/>
              <a:ext cx="1727" cy="2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59" name="Line 315"/>
            <p:cNvSpPr>
              <a:spLocks noChangeShapeType="1"/>
            </p:cNvSpPr>
            <p:nvPr/>
          </p:nvSpPr>
          <p:spPr bwMode="auto">
            <a:xfrm>
              <a:off x="1063" y="2961"/>
              <a:ext cx="1727" cy="2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0" name="Line 316"/>
            <p:cNvSpPr>
              <a:spLocks noChangeShapeType="1"/>
            </p:cNvSpPr>
            <p:nvPr/>
          </p:nvSpPr>
          <p:spPr bwMode="auto">
            <a:xfrm>
              <a:off x="1063" y="2818"/>
              <a:ext cx="1727" cy="1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1" name="Line 317"/>
            <p:cNvSpPr>
              <a:spLocks noChangeShapeType="1"/>
            </p:cNvSpPr>
            <p:nvPr/>
          </p:nvSpPr>
          <p:spPr bwMode="auto">
            <a:xfrm>
              <a:off x="1063" y="2674"/>
              <a:ext cx="1727" cy="1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2" name="Line 318"/>
            <p:cNvSpPr>
              <a:spLocks noChangeShapeType="1"/>
            </p:cNvSpPr>
            <p:nvPr/>
          </p:nvSpPr>
          <p:spPr bwMode="auto">
            <a:xfrm>
              <a:off x="1063" y="2530"/>
              <a:ext cx="1727" cy="1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3" name="Line 319"/>
            <p:cNvSpPr>
              <a:spLocks noChangeShapeType="1"/>
            </p:cNvSpPr>
            <p:nvPr/>
          </p:nvSpPr>
          <p:spPr bwMode="auto">
            <a:xfrm>
              <a:off x="1063" y="2386"/>
              <a:ext cx="1727" cy="1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4" name="Line 320"/>
            <p:cNvSpPr>
              <a:spLocks noChangeShapeType="1"/>
            </p:cNvSpPr>
            <p:nvPr/>
          </p:nvSpPr>
          <p:spPr bwMode="auto">
            <a:xfrm>
              <a:off x="1063" y="2242"/>
              <a:ext cx="1727" cy="1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5" name="Line 321"/>
            <p:cNvSpPr>
              <a:spLocks noChangeShapeType="1"/>
            </p:cNvSpPr>
            <p:nvPr/>
          </p:nvSpPr>
          <p:spPr bwMode="auto">
            <a:xfrm>
              <a:off x="1207" y="2242"/>
              <a:ext cx="1" cy="1583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6" name="Line 322"/>
            <p:cNvSpPr>
              <a:spLocks noChangeShapeType="1"/>
            </p:cNvSpPr>
            <p:nvPr/>
          </p:nvSpPr>
          <p:spPr bwMode="auto">
            <a:xfrm>
              <a:off x="1351" y="2242"/>
              <a:ext cx="1" cy="1583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7" name="Line 323"/>
            <p:cNvSpPr>
              <a:spLocks noChangeShapeType="1"/>
            </p:cNvSpPr>
            <p:nvPr/>
          </p:nvSpPr>
          <p:spPr bwMode="auto">
            <a:xfrm>
              <a:off x="2214" y="2242"/>
              <a:ext cx="1" cy="1583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8" name="Line 324"/>
            <p:cNvSpPr>
              <a:spLocks noChangeShapeType="1"/>
            </p:cNvSpPr>
            <p:nvPr/>
          </p:nvSpPr>
          <p:spPr bwMode="auto">
            <a:xfrm>
              <a:off x="1639" y="2242"/>
              <a:ext cx="1" cy="1583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69" name="Line 325"/>
            <p:cNvSpPr>
              <a:spLocks noChangeShapeType="1"/>
            </p:cNvSpPr>
            <p:nvPr/>
          </p:nvSpPr>
          <p:spPr bwMode="auto">
            <a:xfrm>
              <a:off x="1782" y="2242"/>
              <a:ext cx="2" cy="1583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0" name="Line 326"/>
            <p:cNvSpPr>
              <a:spLocks noChangeShapeType="1"/>
            </p:cNvSpPr>
            <p:nvPr/>
          </p:nvSpPr>
          <p:spPr bwMode="auto">
            <a:xfrm>
              <a:off x="1926" y="2242"/>
              <a:ext cx="2" cy="1583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1" name="Line 327"/>
            <p:cNvSpPr>
              <a:spLocks noChangeShapeType="1"/>
            </p:cNvSpPr>
            <p:nvPr/>
          </p:nvSpPr>
          <p:spPr bwMode="auto">
            <a:xfrm>
              <a:off x="2070" y="2242"/>
              <a:ext cx="2" cy="1583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2" name="Line 328"/>
            <p:cNvSpPr>
              <a:spLocks noChangeShapeType="1"/>
            </p:cNvSpPr>
            <p:nvPr/>
          </p:nvSpPr>
          <p:spPr bwMode="auto">
            <a:xfrm>
              <a:off x="2502" y="2242"/>
              <a:ext cx="1" cy="1583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3" name="Line 329"/>
            <p:cNvSpPr>
              <a:spLocks noChangeShapeType="1"/>
            </p:cNvSpPr>
            <p:nvPr/>
          </p:nvSpPr>
          <p:spPr bwMode="auto">
            <a:xfrm>
              <a:off x="2646" y="2242"/>
              <a:ext cx="1" cy="1583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4" name="Line 330"/>
            <p:cNvSpPr>
              <a:spLocks noChangeShapeType="1"/>
            </p:cNvSpPr>
            <p:nvPr/>
          </p:nvSpPr>
          <p:spPr bwMode="auto">
            <a:xfrm>
              <a:off x="1495" y="2242"/>
              <a:ext cx="1" cy="1583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5" name="Line 331"/>
            <p:cNvSpPr>
              <a:spLocks noChangeShapeType="1"/>
            </p:cNvSpPr>
            <p:nvPr/>
          </p:nvSpPr>
          <p:spPr bwMode="auto">
            <a:xfrm>
              <a:off x="2358" y="2242"/>
              <a:ext cx="1" cy="1583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6" name="Line 332"/>
            <p:cNvSpPr>
              <a:spLocks noChangeShapeType="1"/>
            </p:cNvSpPr>
            <p:nvPr/>
          </p:nvSpPr>
          <p:spPr bwMode="auto">
            <a:xfrm>
              <a:off x="2790" y="2242"/>
              <a:ext cx="1" cy="1583"/>
            </a:xfrm>
            <a:prstGeom prst="line">
              <a:avLst/>
            </a:prstGeom>
            <a:noFill/>
            <a:ln w="1588">
              <a:solidFill>
                <a:srgbClr val="808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7" name="Line 333"/>
            <p:cNvSpPr>
              <a:spLocks noChangeShapeType="1"/>
            </p:cNvSpPr>
            <p:nvPr/>
          </p:nvSpPr>
          <p:spPr bwMode="auto">
            <a:xfrm flipV="1">
              <a:off x="1136" y="3608"/>
              <a:ext cx="144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8" name="Oval 334"/>
            <p:cNvSpPr>
              <a:spLocks noChangeArrowheads="1"/>
            </p:cNvSpPr>
            <p:nvPr/>
          </p:nvSpPr>
          <p:spPr bwMode="auto">
            <a:xfrm>
              <a:off x="1111" y="3728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79" name="Oval 335"/>
            <p:cNvSpPr>
              <a:spLocks noChangeArrowheads="1"/>
            </p:cNvSpPr>
            <p:nvPr/>
          </p:nvSpPr>
          <p:spPr bwMode="auto">
            <a:xfrm>
              <a:off x="1255" y="3584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0" name="Line 336"/>
            <p:cNvSpPr>
              <a:spLocks noChangeShapeType="1"/>
            </p:cNvSpPr>
            <p:nvPr/>
          </p:nvSpPr>
          <p:spPr bwMode="auto">
            <a:xfrm flipV="1">
              <a:off x="1280" y="3464"/>
              <a:ext cx="1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1" name="Oval 337"/>
            <p:cNvSpPr>
              <a:spLocks noChangeArrowheads="1"/>
            </p:cNvSpPr>
            <p:nvPr/>
          </p:nvSpPr>
          <p:spPr bwMode="auto">
            <a:xfrm>
              <a:off x="1255" y="3584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2" name="Oval 338"/>
            <p:cNvSpPr>
              <a:spLocks noChangeArrowheads="1"/>
            </p:cNvSpPr>
            <p:nvPr/>
          </p:nvSpPr>
          <p:spPr bwMode="auto">
            <a:xfrm>
              <a:off x="1256" y="3440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3" name="Line 339"/>
            <p:cNvSpPr>
              <a:spLocks noChangeShapeType="1"/>
            </p:cNvSpPr>
            <p:nvPr/>
          </p:nvSpPr>
          <p:spPr bwMode="auto">
            <a:xfrm flipV="1">
              <a:off x="1280" y="3320"/>
              <a:ext cx="144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4" name="Oval 340"/>
            <p:cNvSpPr>
              <a:spLocks noChangeArrowheads="1"/>
            </p:cNvSpPr>
            <p:nvPr/>
          </p:nvSpPr>
          <p:spPr bwMode="auto">
            <a:xfrm>
              <a:off x="1255" y="3440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5" name="Oval 341"/>
            <p:cNvSpPr>
              <a:spLocks noChangeArrowheads="1"/>
            </p:cNvSpPr>
            <p:nvPr/>
          </p:nvSpPr>
          <p:spPr bwMode="auto">
            <a:xfrm>
              <a:off x="1399" y="329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6" name="Line 342"/>
            <p:cNvSpPr>
              <a:spLocks noChangeShapeType="1"/>
            </p:cNvSpPr>
            <p:nvPr/>
          </p:nvSpPr>
          <p:spPr bwMode="auto">
            <a:xfrm flipV="1">
              <a:off x="1424" y="3177"/>
              <a:ext cx="143" cy="1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7" name="Oval 343"/>
            <p:cNvSpPr>
              <a:spLocks noChangeArrowheads="1"/>
            </p:cNvSpPr>
            <p:nvPr/>
          </p:nvSpPr>
          <p:spPr bwMode="auto">
            <a:xfrm>
              <a:off x="1399" y="3296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8" name="Oval 344"/>
            <p:cNvSpPr>
              <a:spLocks noChangeArrowheads="1"/>
            </p:cNvSpPr>
            <p:nvPr/>
          </p:nvSpPr>
          <p:spPr bwMode="auto">
            <a:xfrm>
              <a:off x="1542" y="3153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89" name="Line 345"/>
            <p:cNvSpPr>
              <a:spLocks noChangeShapeType="1"/>
            </p:cNvSpPr>
            <p:nvPr/>
          </p:nvSpPr>
          <p:spPr bwMode="auto">
            <a:xfrm>
              <a:off x="1567" y="3176"/>
              <a:ext cx="14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0" name="Oval 346"/>
            <p:cNvSpPr>
              <a:spLocks noChangeArrowheads="1"/>
            </p:cNvSpPr>
            <p:nvPr/>
          </p:nvSpPr>
          <p:spPr bwMode="auto">
            <a:xfrm>
              <a:off x="1542" y="3153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1" name="Oval 347"/>
            <p:cNvSpPr>
              <a:spLocks noChangeArrowheads="1"/>
            </p:cNvSpPr>
            <p:nvPr/>
          </p:nvSpPr>
          <p:spPr bwMode="auto">
            <a:xfrm>
              <a:off x="1686" y="3153"/>
              <a:ext cx="50" cy="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2" name="Line 348"/>
            <p:cNvSpPr>
              <a:spLocks noChangeShapeType="1"/>
            </p:cNvSpPr>
            <p:nvPr/>
          </p:nvSpPr>
          <p:spPr bwMode="auto">
            <a:xfrm flipV="1">
              <a:off x="1711" y="3033"/>
              <a:ext cx="143" cy="1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3" name="Oval 349"/>
            <p:cNvSpPr>
              <a:spLocks noChangeArrowheads="1"/>
            </p:cNvSpPr>
            <p:nvPr/>
          </p:nvSpPr>
          <p:spPr bwMode="auto">
            <a:xfrm>
              <a:off x="1686" y="3152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4" name="Oval 350"/>
            <p:cNvSpPr>
              <a:spLocks noChangeArrowheads="1"/>
            </p:cNvSpPr>
            <p:nvPr/>
          </p:nvSpPr>
          <p:spPr bwMode="auto">
            <a:xfrm>
              <a:off x="1830" y="3009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5" name="Line 351"/>
            <p:cNvSpPr>
              <a:spLocks noChangeShapeType="1"/>
            </p:cNvSpPr>
            <p:nvPr/>
          </p:nvSpPr>
          <p:spPr bwMode="auto">
            <a:xfrm flipV="1">
              <a:off x="1854" y="2889"/>
              <a:ext cx="144" cy="1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6" name="Oval 352"/>
            <p:cNvSpPr>
              <a:spLocks noChangeArrowheads="1"/>
            </p:cNvSpPr>
            <p:nvPr/>
          </p:nvSpPr>
          <p:spPr bwMode="auto">
            <a:xfrm>
              <a:off x="1830" y="3008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7" name="Oval 353"/>
            <p:cNvSpPr>
              <a:spLocks noChangeArrowheads="1"/>
            </p:cNvSpPr>
            <p:nvPr/>
          </p:nvSpPr>
          <p:spPr bwMode="auto">
            <a:xfrm>
              <a:off x="1974" y="2865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8" name="Line 354"/>
            <p:cNvSpPr>
              <a:spLocks noChangeShapeType="1"/>
            </p:cNvSpPr>
            <p:nvPr/>
          </p:nvSpPr>
          <p:spPr bwMode="auto">
            <a:xfrm>
              <a:off x="1998" y="2889"/>
              <a:ext cx="14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799" name="Oval 355"/>
            <p:cNvSpPr>
              <a:spLocks noChangeArrowheads="1"/>
            </p:cNvSpPr>
            <p:nvPr/>
          </p:nvSpPr>
          <p:spPr bwMode="auto">
            <a:xfrm>
              <a:off x="1974" y="2865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0" name="Oval 356"/>
            <p:cNvSpPr>
              <a:spLocks noChangeArrowheads="1"/>
            </p:cNvSpPr>
            <p:nvPr/>
          </p:nvSpPr>
          <p:spPr bwMode="auto">
            <a:xfrm>
              <a:off x="2118" y="2865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1" name="Line 357"/>
            <p:cNvSpPr>
              <a:spLocks noChangeShapeType="1"/>
            </p:cNvSpPr>
            <p:nvPr/>
          </p:nvSpPr>
          <p:spPr bwMode="auto">
            <a:xfrm>
              <a:off x="2142" y="2889"/>
              <a:ext cx="14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2" name="Oval 358"/>
            <p:cNvSpPr>
              <a:spLocks noChangeArrowheads="1"/>
            </p:cNvSpPr>
            <p:nvPr/>
          </p:nvSpPr>
          <p:spPr bwMode="auto">
            <a:xfrm>
              <a:off x="2118" y="2865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3" name="Oval 359"/>
            <p:cNvSpPr>
              <a:spLocks noChangeArrowheads="1"/>
            </p:cNvSpPr>
            <p:nvPr/>
          </p:nvSpPr>
          <p:spPr bwMode="auto">
            <a:xfrm>
              <a:off x="2262" y="2865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4" name="Line 360"/>
            <p:cNvSpPr>
              <a:spLocks noChangeShapeType="1"/>
            </p:cNvSpPr>
            <p:nvPr/>
          </p:nvSpPr>
          <p:spPr bwMode="auto">
            <a:xfrm flipV="1">
              <a:off x="2286" y="2745"/>
              <a:ext cx="143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5" name="Oval 361"/>
            <p:cNvSpPr>
              <a:spLocks noChangeArrowheads="1"/>
            </p:cNvSpPr>
            <p:nvPr/>
          </p:nvSpPr>
          <p:spPr bwMode="auto">
            <a:xfrm>
              <a:off x="2262" y="2865"/>
              <a:ext cx="50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6" name="Oval 362"/>
            <p:cNvSpPr>
              <a:spLocks noChangeArrowheads="1"/>
            </p:cNvSpPr>
            <p:nvPr/>
          </p:nvSpPr>
          <p:spPr bwMode="auto">
            <a:xfrm>
              <a:off x="2405" y="2721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7" name="Line 363"/>
            <p:cNvSpPr>
              <a:spLocks noChangeShapeType="1"/>
            </p:cNvSpPr>
            <p:nvPr/>
          </p:nvSpPr>
          <p:spPr bwMode="auto">
            <a:xfrm flipV="1">
              <a:off x="2429" y="2601"/>
              <a:ext cx="144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8" name="Oval 364"/>
            <p:cNvSpPr>
              <a:spLocks noChangeArrowheads="1"/>
            </p:cNvSpPr>
            <p:nvPr/>
          </p:nvSpPr>
          <p:spPr bwMode="auto">
            <a:xfrm>
              <a:off x="2405" y="2721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09" name="Oval 365"/>
            <p:cNvSpPr>
              <a:spLocks noChangeArrowheads="1"/>
            </p:cNvSpPr>
            <p:nvPr/>
          </p:nvSpPr>
          <p:spPr bwMode="auto">
            <a:xfrm>
              <a:off x="2549" y="2577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0" name="Line 366"/>
            <p:cNvSpPr>
              <a:spLocks noChangeShapeType="1"/>
            </p:cNvSpPr>
            <p:nvPr/>
          </p:nvSpPr>
          <p:spPr bwMode="auto">
            <a:xfrm flipV="1">
              <a:off x="2573" y="2457"/>
              <a:ext cx="1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1" name="Oval 367"/>
            <p:cNvSpPr>
              <a:spLocks noChangeArrowheads="1"/>
            </p:cNvSpPr>
            <p:nvPr/>
          </p:nvSpPr>
          <p:spPr bwMode="auto">
            <a:xfrm>
              <a:off x="2549" y="2577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2" name="Oval 368"/>
            <p:cNvSpPr>
              <a:spLocks noChangeArrowheads="1"/>
            </p:cNvSpPr>
            <p:nvPr/>
          </p:nvSpPr>
          <p:spPr bwMode="auto">
            <a:xfrm>
              <a:off x="2550" y="2433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3" name="Line 369"/>
            <p:cNvSpPr>
              <a:spLocks noChangeShapeType="1"/>
            </p:cNvSpPr>
            <p:nvPr/>
          </p:nvSpPr>
          <p:spPr bwMode="auto">
            <a:xfrm flipV="1">
              <a:off x="2573" y="2313"/>
              <a:ext cx="144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4" name="Oval 370"/>
            <p:cNvSpPr>
              <a:spLocks noChangeArrowheads="1"/>
            </p:cNvSpPr>
            <p:nvPr/>
          </p:nvSpPr>
          <p:spPr bwMode="auto">
            <a:xfrm>
              <a:off x="2549" y="2433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5" name="Oval 371"/>
            <p:cNvSpPr>
              <a:spLocks noChangeArrowheads="1"/>
            </p:cNvSpPr>
            <p:nvPr/>
          </p:nvSpPr>
          <p:spPr bwMode="auto">
            <a:xfrm>
              <a:off x="2693" y="2289"/>
              <a:ext cx="49" cy="4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6" name="Rectangle 372"/>
            <p:cNvSpPr>
              <a:spLocks noChangeArrowheads="1"/>
            </p:cNvSpPr>
            <p:nvPr/>
          </p:nvSpPr>
          <p:spPr bwMode="auto">
            <a:xfrm>
              <a:off x="992" y="3754"/>
              <a:ext cx="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Times New Roman" pitchFamily="-112" charset="0"/>
                </a:rPr>
                <a:t>1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70817" name="Rectangle 373"/>
            <p:cNvSpPr>
              <a:spLocks noChangeArrowheads="1"/>
            </p:cNvSpPr>
            <p:nvPr/>
          </p:nvSpPr>
          <p:spPr bwMode="auto">
            <a:xfrm>
              <a:off x="970" y="2246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  <a:latin typeface="Times New Roman" pitchFamily="-112" charset="0"/>
                </a:rPr>
                <a:t>p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70818" name="Rectangle 374"/>
            <p:cNvSpPr>
              <a:spLocks noChangeArrowheads="1"/>
            </p:cNvSpPr>
            <p:nvPr/>
          </p:nvSpPr>
          <p:spPr bwMode="auto">
            <a:xfrm>
              <a:off x="1125" y="3749"/>
              <a:ext cx="79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19" name="Rectangle 375"/>
            <p:cNvSpPr>
              <a:spLocks noChangeArrowheads="1"/>
            </p:cNvSpPr>
            <p:nvPr/>
          </p:nvSpPr>
          <p:spPr bwMode="auto">
            <a:xfrm>
              <a:off x="1217" y="3684"/>
              <a:ext cx="10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-112" charset="0"/>
                </a:rPr>
                <a:t>w</a:t>
              </a:r>
              <a:r>
                <a:rPr lang="en-US" sz="800" i="1">
                  <a:solidFill>
                    <a:srgbClr val="000000"/>
                  </a:solidFill>
                  <a:latin typeface="Times New Roman" pitchFamily="-112" charset="0"/>
                </a:rPr>
                <a:t>1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70820" name="Rectangle 376"/>
            <p:cNvSpPr>
              <a:spLocks noChangeArrowheads="1"/>
            </p:cNvSpPr>
            <p:nvPr/>
          </p:nvSpPr>
          <p:spPr bwMode="auto">
            <a:xfrm>
              <a:off x="1281" y="3608"/>
              <a:ext cx="79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21" name="Rectangle 377"/>
            <p:cNvSpPr>
              <a:spLocks noChangeArrowheads="1"/>
            </p:cNvSpPr>
            <p:nvPr/>
          </p:nvSpPr>
          <p:spPr bwMode="auto">
            <a:xfrm>
              <a:off x="1209" y="3384"/>
              <a:ext cx="78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22" name="Rectangle 378"/>
            <p:cNvSpPr>
              <a:spLocks noChangeArrowheads="1"/>
            </p:cNvSpPr>
            <p:nvPr/>
          </p:nvSpPr>
          <p:spPr bwMode="auto">
            <a:xfrm>
              <a:off x="1417" y="3315"/>
              <a:ext cx="79" cy="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23" name="Rectangle 379"/>
            <p:cNvSpPr>
              <a:spLocks noChangeArrowheads="1"/>
            </p:cNvSpPr>
            <p:nvPr/>
          </p:nvSpPr>
          <p:spPr bwMode="auto">
            <a:xfrm>
              <a:off x="2694" y="2323"/>
              <a:ext cx="120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24" name="Rectangle 380"/>
            <p:cNvSpPr>
              <a:spLocks noChangeArrowheads="1"/>
            </p:cNvSpPr>
            <p:nvPr/>
          </p:nvSpPr>
          <p:spPr bwMode="auto">
            <a:xfrm>
              <a:off x="2793" y="2244"/>
              <a:ext cx="12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-112" charset="0"/>
                </a:rPr>
                <a:t>w</a:t>
              </a:r>
              <a:r>
                <a:rPr lang="en-US" sz="1000" i="1">
                  <a:solidFill>
                    <a:srgbClr val="000000"/>
                  </a:solidFill>
                  <a:latin typeface="Times New Roman" pitchFamily="-112" charset="0"/>
                </a:rPr>
                <a:t>k</a:t>
              </a:r>
              <a:endParaRPr lang="en-US" sz="3200">
                <a:latin typeface="Times New Roman" pitchFamily="-112" charset="0"/>
              </a:endParaRPr>
            </a:p>
          </p:txBody>
        </p:sp>
        <p:sp>
          <p:nvSpPr>
            <p:cNvPr id="70825" name="Line 381"/>
            <p:cNvSpPr>
              <a:spLocks noChangeShapeType="1"/>
            </p:cNvSpPr>
            <p:nvPr/>
          </p:nvSpPr>
          <p:spPr bwMode="auto">
            <a:xfrm flipH="1">
              <a:off x="1013" y="3030"/>
              <a:ext cx="841" cy="1"/>
            </a:xfrm>
            <a:prstGeom prst="line">
              <a:avLst/>
            </a:prstGeom>
            <a:noFill/>
            <a:ln w="1588">
              <a:solidFill>
                <a:srgbClr val="96969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26" name="Line 382"/>
            <p:cNvSpPr>
              <a:spLocks noChangeShapeType="1"/>
            </p:cNvSpPr>
            <p:nvPr/>
          </p:nvSpPr>
          <p:spPr bwMode="auto">
            <a:xfrm>
              <a:off x="1858" y="3030"/>
              <a:ext cx="1" cy="852"/>
            </a:xfrm>
            <a:prstGeom prst="line">
              <a:avLst/>
            </a:prstGeom>
            <a:noFill/>
            <a:ln w="1588">
              <a:solidFill>
                <a:srgbClr val="96969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27" name="Rectangle 383"/>
            <p:cNvSpPr>
              <a:spLocks noChangeArrowheads="1"/>
            </p:cNvSpPr>
            <p:nvPr/>
          </p:nvSpPr>
          <p:spPr bwMode="auto">
            <a:xfrm>
              <a:off x="1836" y="3851"/>
              <a:ext cx="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-112" charset="0"/>
                </a:rPr>
                <a:t>i</a:t>
              </a:r>
              <a:endParaRPr lang="en-US" sz="2400">
                <a:latin typeface="Times New Roman" pitchFamily="-112" charset="0"/>
              </a:endParaRPr>
            </a:p>
          </p:txBody>
        </p:sp>
        <p:sp>
          <p:nvSpPr>
            <p:cNvPr id="70828" name="Rectangle 384"/>
            <p:cNvSpPr>
              <a:spLocks noChangeArrowheads="1"/>
            </p:cNvSpPr>
            <p:nvPr/>
          </p:nvSpPr>
          <p:spPr bwMode="auto">
            <a:xfrm>
              <a:off x="995" y="3035"/>
              <a:ext cx="10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829" name="Rectangle 385"/>
            <p:cNvSpPr>
              <a:spLocks noChangeArrowheads="1"/>
            </p:cNvSpPr>
            <p:nvPr/>
          </p:nvSpPr>
          <p:spPr bwMode="auto">
            <a:xfrm>
              <a:off x="995" y="3039"/>
              <a:ext cx="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pitchFamily="-112" charset="0"/>
                </a:rPr>
                <a:t>j</a:t>
              </a:r>
              <a:endParaRPr lang="en-US" sz="2400">
                <a:latin typeface="Times New Roman" pitchFamily="-11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81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894A05-5A95-44BA-A9DD-16C0756A7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924" y="1606689"/>
            <a:ext cx="4431481" cy="5012544"/>
          </a:xfrm>
          <a:prstGeom prst="rect">
            <a:avLst/>
          </a:prstGeom>
        </p:spPr>
      </p:pic>
      <p:sp>
        <p:nvSpPr>
          <p:cNvPr id="3" name="Text Box 81">
            <a:extLst>
              <a:ext uri="{FF2B5EF4-FFF2-40B4-BE49-F238E27FC236}">
                <a16:creationId xmlns:a16="http://schemas.microsoft.com/office/drawing/2014/main" id="{60F5D29D-764E-4171-B96D-334A97DCC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02" y="1508432"/>
            <a:ext cx="308484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pitchFamily="-112" charset="0"/>
              </a:rPr>
              <a:t>Consider the following 2 time series, C and Q. </a:t>
            </a:r>
          </a:p>
          <a:p>
            <a:r>
              <a:rPr lang="en-US" sz="2000" dirty="0">
                <a:latin typeface="Times New Roman" pitchFamily="-112" charset="0"/>
              </a:rPr>
              <a:t>Below we have the distance matrix d. Use that to fill the DTW matrix. </a:t>
            </a:r>
            <a:endParaRPr lang="en-US" sz="2800" dirty="0">
              <a:latin typeface="Times New Roman" pitchFamily="-11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FA3A5-3FE9-4670-9CB9-A12747FF4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21011"/>
            <a:ext cx="3910851" cy="3298222"/>
          </a:xfrm>
          <a:prstGeom prst="rect">
            <a:avLst/>
          </a:prstGeom>
        </p:spPr>
      </p:pic>
      <p:sp>
        <p:nvSpPr>
          <p:cNvPr id="5" name="Text Box 216">
            <a:extLst>
              <a:ext uri="{FF2B5EF4-FFF2-40B4-BE49-F238E27FC236}">
                <a16:creationId xmlns:a16="http://schemas.microsoft.com/office/drawing/2014/main" id="{F0EAFE00-17E3-4746-BB5B-9FC800E11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02" y="862676"/>
            <a:ext cx="7295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Computing the DTW Matrix</a:t>
            </a:r>
            <a:endParaRPr lang="en-US" sz="2800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4D47147-9F05-4A3E-A2A5-CCD2FC5B2EF2}"/>
              </a:ext>
            </a:extLst>
          </p:cNvPr>
          <p:cNvSpPr/>
          <p:nvPr/>
        </p:nvSpPr>
        <p:spPr>
          <a:xfrm>
            <a:off x="3910851" y="4752870"/>
            <a:ext cx="661149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75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81">
                <a:extLst>
                  <a:ext uri="{FF2B5EF4-FFF2-40B4-BE49-F238E27FC236}">
                    <a16:creationId xmlns:a16="http://schemas.microsoft.com/office/drawing/2014/main" id="{60F5D29D-764E-4171-B96D-334A97DCC1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146" y="1448144"/>
                <a:ext cx="8321565" cy="5385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latin typeface="Times New Roman" pitchFamily="-112" charset="0"/>
                  </a:rPr>
                  <a:t>Considering the d distance matrix, in order to align two time series we must find a wrapping path which is the minimum cost path between each points.</a:t>
                </a:r>
              </a:p>
              <a:p>
                <a:endParaRPr lang="en-US" sz="2000" dirty="0">
                  <a:latin typeface="Times New Roman" pitchFamily="-112" charset="0"/>
                </a:endParaRPr>
              </a:p>
              <a:p>
                <a:r>
                  <a:rPr lang="en-US" sz="2000" dirty="0">
                    <a:latin typeface="Times New Roman" pitchFamily="-112" charset="0"/>
                  </a:rPr>
                  <a:t>Start from end point (15) and find the minimum of three neighbors (24, 8, 6) which is 6…etc. </a:t>
                </a:r>
              </a:p>
              <a:p>
                <a:endParaRPr lang="en-US" sz="2000" dirty="0">
                  <a:latin typeface="Times New Roman" pitchFamily="-112" charset="0"/>
                </a:endParaRPr>
              </a:p>
              <a:p>
                <a:endParaRPr lang="en-US" sz="2000" dirty="0">
                  <a:latin typeface="Times New Roman" pitchFamily="-112" charset="0"/>
                </a:endParaRPr>
              </a:p>
              <a:p>
                <a:endParaRPr lang="en-US" sz="2000" dirty="0">
                  <a:latin typeface="Times New Roman" pitchFamily="-112" charset="0"/>
                </a:endParaRPr>
              </a:p>
              <a:p>
                <a:endParaRPr lang="en-US" sz="2000" dirty="0">
                  <a:latin typeface="Times New Roman" pitchFamily="-112" charset="0"/>
                </a:endParaRPr>
              </a:p>
              <a:p>
                <a:endParaRPr lang="en-US" sz="2000" dirty="0">
                  <a:latin typeface="Times New Roman" pitchFamily="-112" charset="0"/>
                </a:endParaRPr>
              </a:p>
              <a:p>
                <a:endParaRPr lang="en-US" sz="2000" dirty="0">
                  <a:latin typeface="Times New Roman" pitchFamily="-112" charset="0"/>
                </a:endParaRPr>
              </a:p>
              <a:p>
                <a:endParaRPr lang="en-US" sz="2000" dirty="0">
                  <a:latin typeface="Times New Roman" pitchFamily="-112" charset="0"/>
                </a:endParaRPr>
              </a:p>
              <a:p>
                <a:endParaRPr lang="en-US" sz="2000" dirty="0">
                  <a:latin typeface="Times New Roman" pitchFamily="-112" charset="0"/>
                </a:endParaRPr>
              </a:p>
              <a:p>
                <a:endParaRPr lang="en-US" sz="2000" dirty="0">
                  <a:latin typeface="Times New Roman" pitchFamily="-112" charset="0"/>
                </a:endParaRPr>
              </a:p>
              <a:p>
                <a:r>
                  <a:rPr lang="en-US" sz="2000" dirty="0">
                    <a:latin typeface="Times New Roman" pitchFamily="-112" charset="0"/>
                  </a:rPr>
                  <a:t>The DTW distance is the cost of the optimal wrapping path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000" dirty="0">
                  <a:latin typeface="Times New Roman" pitchFamily="-112" charset="0"/>
                </a:endParaRPr>
              </a:p>
              <a:p>
                <a:r>
                  <a:rPr lang="en-US" sz="2000" dirty="0">
                    <a:latin typeface="Times New Roman" pitchFamily="-112" charset="0"/>
                  </a:rPr>
                  <a:t>The “Euclidean path” moves along the main diagonal, and cost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29</m:t>
                        </m:r>
                      </m:e>
                    </m:rad>
                  </m:oMath>
                </a14:m>
                <a:r>
                  <a:rPr lang="en-US" sz="2000" dirty="0">
                    <a:latin typeface="Times New Roman" pitchFamily="-112" charset="0"/>
                  </a:rPr>
                  <a:t> in this example. </a:t>
                </a:r>
                <a:endParaRPr lang="en-US" sz="2800" dirty="0">
                  <a:latin typeface="Times New Roman" pitchFamily="-112" charset="0"/>
                </a:endParaRPr>
              </a:p>
            </p:txBody>
          </p:sp>
        </mc:Choice>
        <mc:Fallback xmlns="">
          <p:sp>
            <p:nvSpPr>
              <p:cNvPr id="3" name="Text Box 81">
                <a:extLst>
                  <a:ext uri="{FF2B5EF4-FFF2-40B4-BE49-F238E27FC236}">
                    <a16:creationId xmlns:a16="http://schemas.microsoft.com/office/drawing/2014/main" id="{60F5D29D-764E-4171-B96D-334A97DCC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146" y="1448144"/>
                <a:ext cx="8321565" cy="5385705"/>
              </a:xfrm>
              <a:prstGeom prst="rect">
                <a:avLst/>
              </a:prstGeom>
              <a:blipFill>
                <a:blip r:embed="rId2"/>
                <a:stretch>
                  <a:fillRect l="-806" t="-680" b="-11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216">
            <a:extLst>
              <a:ext uri="{FF2B5EF4-FFF2-40B4-BE49-F238E27FC236}">
                <a16:creationId xmlns:a16="http://schemas.microsoft.com/office/drawing/2014/main" id="{F0EAFE00-17E3-4746-BB5B-9FC800E11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89" y="647004"/>
            <a:ext cx="86139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Computing the DTW Optimal Wrapping Path</a:t>
            </a:r>
            <a:endParaRPr lang="en-US" sz="2800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083472-3DED-4194-B512-1E9E3129B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61" y="3077518"/>
            <a:ext cx="8229600" cy="265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92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6418" y="365126"/>
            <a:ext cx="8078932" cy="1325563"/>
          </a:xfrm>
        </p:spPr>
        <p:txBody>
          <a:bodyPr/>
          <a:lstStyle/>
          <a:p>
            <a:r>
              <a:rPr lang="en-US" dirty="0"/>
              <a:t>Activity 13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742DD45-8A20-4A11-99F3-187247F3F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74" y="1528577"/>
            <a:ext cx="8235308" cy="295465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the following two time series q and c and calculate the optimal DTW path and the DTW distance between these time series.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427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 = (1,3,4,5,6,7)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2427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427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(2,3,1,5,3,4)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solidFill>
                <a:srgbClr val="2427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427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4BA245B-342E-49F1-B695-0F94BAAE7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527701"/>
              </p:ext>
            </p:extLst>
          </p:nvPr>
        </p:nvGraphicFramePr>
        <p:xfrm>
          <a:off x="2301073" y="4128363"/>
          <a:ext cx="3163345" cy="1850408"/>
        </p:xfrm>
        <a:graphic>
          <a:graphicData uri="http://schemas.openxmlformats.org/drawingml/2006/table">
            <a:tbl>
              <a:tblPr firstRow="1" firstCol="1" bandRow="1"/>
              <a:tblGrid>
                <a:gridCol w="733530">
                  <a:extLst>
                    <a:ext uri="{9D8B030D-6E8A-4147-A177-3AD203B41FA5}">
                      <a16:colId xmlns:a16="http://schemas.microsoft.com/office/drawing/2014/main" val="2976672672"/>
                    </a:ext>
                  </a:extLst>
                </a:gridCol>
                <a:gridCol w="366765">
                  <a:extLst>
                    <a:ext uri="{9D8B030D-6E8A-4147-A177-3AD203B41FA5}">
                      <a16:colId xmlns:a16="http://schemas.microsoft.com/office/drawing/2014/main" val="1390317228"/>
                    </a:ext>
                  </a:extLst>
                </a:gridCol>
                <a:gridCol w="412610">
                  <a:extLst>
                    <a:ext uri="{9D8B030D-6E8A-4147-A177-3AD203B41FA5}">
                      <a16:colId xmlns:a16="http://schemas.microsoft.com/office/drawing/2014/main" val="2601260411"/>
                    </a:ext>
                  </a:extLst>
                </a:gridCol>
                <a:gridCol w="412610">
                  <a:extLst>
                    <a:ext uri="{9D8B030D-6E8A-4147-A177-3AD203B41FA5}">
                      <a16:colId xmlns:a16="http://schemas.microsoft.com/office/drawing/2014/main" val="2526068977"/>
                    </a:ext>
                  </a:extLst>
                </a:gridCol>
                <a:gridCol w="412610">
                  <a:extLst>
                    <a:ext uri="{9D8B030D-6E8A-4147-A177-3AD203B41FA5}">
                      <a16:colId xmlns:a16="http://schemas.microsoft.com/office/drawing/2014/main" val="855731795"/>
                    </a:ext>
                  </a:extLst>
                </a:gridCol>
                <a:gridCol w="412610">
                  <a:extLst>
                    <a:ext uri="{9D8B030D-6E8A-4147-A177-3AD203B41FA5}">
                      <a16:colId xmlns:a16="http://schemas.microsoft.com/office/drawing/2014/main" val="4115420943"/>
                    </a:ext>
                  </a:extLst>
                </a:gridCol>
                <a:gridCol w="412610">
                  <a:extLst>
                    <a:ext uri="{9D8B030D-6E8A-4147-A177-3AD203B41FA5}">
                      <a16:colId xmlns:a16="http://schemas.microsoft.com/office/drawing/2014/main" val="376766078"/>
                    </a:ext>
                  </a:extLst>
                </a:gridCol>
              </a:tblGrid>
              <a:tr h="2643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823624"/>
                  </a:ext>
                </a:extLst>
              </a:tr>
              <a:tr h="2643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683506"/>
                  </a:ext>
                </a:extLst>
              </a:tr>
              <a:tr h="2643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757902"/>
                  </a:ext>
                </a:extLst>
              </a:tr>
              <a:tr h="2643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985314"/>
                  </a:ext>
                </a:extLst>
              </a:tr>
              <a:tr h="2643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241968"/>
                  </a:ext>
                </a:extLst>
              </a:tr>
              <a:tr h="2643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55022"/>
                  </a:ext>
                </a:extLst>
              </a:tr>
              <a:tr h="264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503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67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87362" y="50098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Time Series are Ubiquitous</a:t>
            </a:r>
            <a:r>
              <a:rPr lang="en-US" sz="3200" dirty="0">
                <a:ea typeface="ＭＳ Ｐゴシック" pitchFamily="-106" charset="-128"/>
                <a:cs typeface="ＭＳ Ｐゴシック" pitchFamily="-106" charset="-128"/>
              </a:rPr>
              <a:t>! </a:t>
            </a:r>
            <a:endParaRPr lang="en-US" sz="2000" dirty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41325" y="1636455"/>
            <a:ext cx="78644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People measure things...</a:t>
            </a:r>
            <a:endParaRPr lang="en-US" sz="2400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lvl="1">
              <a:buFontTx/>
              <a:buChar char="•"/>
              <a:defRPr/>
            </a:pPr>
            <a:r>
              <a:rPr lang="en-US" sz="2400" i="1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The presidents approval rating.</a:t>
            </a:r>
          </a:p>
          <a:p>
            <a:pPr lvl="1">
              <a:buFontTx/>
              <a:buChar char="•"/>
              <a:defRPr/>
            </a:pPr>
            <a:r>
              <a:rPr lang="en-US" sz="2400" i="1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The blood pressure.</a:t>
            </a:r>
          </a:p>
          <a:p>
            <a:pPr lvl="1">
              <a:buFontTx/>
              <a:buChar char="•"/>
              <a:defRPr/>
            </a:pPr>
            <a:r>
              <a:rPr lang="en-US" sz="2400" i="1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Crypto value</a:t>
            </a:r>
          </a:p>
          <a:p>
            <a:pPr lvl="1">
              <a:buFontTx/>
              <a:buChar char="•"/>
              <a:defRPr/>
            </a:pPr>
            <a:r>
              <a:rPr lang="en-US" sz="2400" i="1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The number of web hits per second.</a:t>
            </a:r>
            <a:endParaRPr lang="en-US" sz="2400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defRPr/>
            </a:pPr>
            <a:r>
              <a:rPr lang="en-US" sz="240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           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… and things change over time.</a:t>
            </a:r>
            <a:endParaRPr lang="en-US" sz="2400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508" name="Freeform 6"/>
          <p:cNvSpPr>
            <a:spLocks/>
          </p:cNvSpPr>
          <p:nvPr/>
        </p:nvSpPr>
        <p:spPr bwMode="auto">
          <a:xfrm>
            <a:off x="228600" y="4495800"/>
            <a:ext cx="2678113" cy="1108075"/>
          </a:xfrm>
          <a:custGeom>
            <a:avLst/>
            <a:gdLst>
              <a:gd name="T0" fmla="*/ 2147483647 w 2455"/>
              <a:gd name="T1" fmla="*/ 2147483647 h 1514"/>
              <a:gd name="T2" fmla="*/ 2147483647 w 2455"/>
              <a:gd name="T3" fmla="*/ 2147483647 h 1514"/>
              <a:gd name="T4" fmla="*/ 2147483647 w 2455"/>
              <a:gd name="T5" fmla="*/ 2147483647 h 1514"/>
              <a:gd name="T6" fmla="*/ 2147483647 w 2455"/>
              <a:gd name="T7" fmla="*/ 2147483647 h 1514"/>
              <a:gd name="T8" fmla="*/ 2147483647 w 2455"/>
              <a:gd name="T9" fmla="*/ 0 h 1514"/>
              <a:gd name="T10" fmla="*/ 2147483647 w 2455"/>
              <a:gd name="T11" fmla="*/ 2147483647 h 1514"/>
              <a:gd name="T12" fmla="*/ 2147483647 w 2455"/>
              <a:gd name="T13" fmla="*/ 2147483647 h 1514"/>
              <a:gd name="T14" fmla="*/ 2147483647 w 2455"/>
              <a:gd name="T15" fmla="*/ 2147483647 h 1514"/>
              <a:gd name="T16" fmla="*/ 2147483647 w 2455"/>
              <a:gd name="T17" fmla="*/ 2147483647 h 1514"/>
              <a:gd name="T18" fmla="*/ 2147483647 w 2455"/>
              <a:gd name="T19" fmla="*/ 2147483647 h 1514"/>
              <a:gd name="T20" fmla="*/ 2147483647 w 2455"/>
              <a:gd name="T21" fmla="*/ 2147483647 h 1514"/>
              <a:gd name="T22" fmla="*/ 2147483647 w 2455"/>
              <a:gd name="T23" fmla="*/ 2147483647 h 1514"/>
              <a:gd name="T24" fmla="*/ 2147483647 w 2455"/>
              <a:gd name="T25" fmla="*/ 2147483647 h 1514"/>
              <a:gd name="T26" fmla="*/ 2147483647 w 2455"/>
              <a:gd name="T27" fmla="*/ 2147483647 h 1514"/>
              <a:gd name="T28" fmla="*/ 2147483647 w 2455"/>
              <a:gd name="T29" fmla="*/ 2147483647 h 1514"/>
              <a:gd name="T30" fmla="*/ 2147483647 w 2455"/>
              <a:gd name="T31" fmla="*/ 2147483647 h 1514"/>
              <a:gd name="T32" fmla="*/ 2147483647 w 2455"/>
              <a:gd name="T33" fmla="*/ 2147483647 h 1514"/>
              <a:gd name="T34" fmla="*/ 2147483647 w 2455"/>
              <a:gd name="T35" fmla="*/ 2147483647 h 1514"/>
              <a:gd name="T36" fmla="*/ 2147483647 w 2455"/>
              <a:gd name="T37" fmla="*/ 2147483647 h 1514"/>
              <a:gd name="T38" fmla="*/ 2147483647 w 2455"/>
              <a:gd name="T39" fmla="*/ 2147483647 h 1514"/>
              <a:gd name="T40" fmla="*/ 2147483647 w 2455"/>
              <a:gd name="T41" fmla="*/ 2147483647 h 1514"/>
              <a:gd name="T42" fmla="*/ 2147483647 w 2455"/>
              <a:gd name="T43" fmla="*/ 2147483647 h 1514"/>
              <a:gd name="T44" fmla="*/ 2147483647 w 2455"/>
              <a:gd name="T45" fmla="*/ 2147483647 h 1514"/>
              <a:gd name="T46" fmla="*/ 2147483647 w 2455"/>
              <a:gd name="T47" fmla="*/ 2147483647 h 1514"/>
              <a:gd name="T48" fmla="*/ 2147483647 w 2455"/>
              <a:gd name="T49" fmla="*/ 2147483647 h 1514"/>
              <a:gd name="T50" fmla="*/ 2147483647 w 2455"/>
              <a:gd name="T51" fmla="*/ 2147483647 h 1514"/>
              <a:gd name="T52" fmla="*/ 2147483647 w 2455"/>
              <a:gd name="T53" fmla="*/ 2147483647 h 1514"/>
              <a:gd name="T54" fmla="*/ 2147483647 w 2455"/>
              <a:gd name="T55" fmla="*/ 2147483647 h 1514"/>
              <a:gd name="T56" fmla="*/ 2147483647 w 2455"/>
              <a:gd name="T57" fmla="*/ 2147483647 h 1514"/>
              <a:gd name="T58" fmla="*/ 2147483647 w 2455"/>
              <a:gd name="T59" fmla="*/ 2147483647 h 1514"/>
              <a:gd name="T60" fmla="*/ 2147483647 w 2455"/>
              <a:gd name="T61" fmla="*/ 2147483647 h 1514"/>
              <a:gd name="T62" fmla="*/ 2147483647 w 2455"/>
              <a:gd name="T63" fmla="*/ 2147483647 h 1514"/>
              <a:gd name="T64" fmla="*/ 2147483647 w 2455"/>
              <a:gd name="T65" fmla="*/ 2147483647 h 1514"/>
              <a:gd name="T66" fmla="*/ 2147483647 w 2455"/>
              <a:gd name="T67" fmla="*/ 2147483647 h 1514"/>
              <a:gd name="T68" fmla="*/ 2147483647 w 2455"/>
              <a:gd name="T69" fmla="*/ 2147483647 h 1514"/>
              <a:gd name="T70" fmla="*/ 2147483647 w 2455"/>
              <a:gd name="T71" fmla="*/ 2147483647 h 1514"/>
              <a:gd name="T72" fmla="*/ 2147483647 w 2455"/>
              <a:gd name="T73" fmla="*/ 2147483647 h 1514"/>
              <a:gd name="T74" fmla="*/ 2147483647 w 2455"/>
              <a:gd name="T75" fmla="*/ 2147483647 h 1514"/>
              <a:gd name="T76" fmla="*/ 2147483647 w 2455"/>
              <a:gd name="T77" fmla="*/ 2147483647 h 1514"/>
              <a:gd name="T78" fmla="*/ 2147483647 w 2455"/>
              <a:gd name="T79" fmla="*/ 2147483647 h 1514"/>
              <a:gd name="T80" fmla="*/ 2147483647 w 2455"/>
              <a:gd name="T81" fmla="*/ 2147483647 h 1514"/>
              <a:gd name="T82" fmla="*/ 2147483647 w 2455"/>
              <a:gd name="T83" fmla="*/ 2147483647 h 1514"/>
              <a:gd name="T84" fmla="*/ 2147483647 w 2455"/>
              <a:gd name="T85" fmla="*/ 2147483647 h 1514"/>
              <a:gd name="T86" fmla="*/ 2147483647 w 2455"/>
              <a:gd name="T87" fmla="*/ 2147483647 h 1514"/>
              <a:gd name="T88" fmla="*/ 2147483647 w 2455"/>
              <a:gd name="T89" fmla="*/ 2147483647 h 1514"/>
              <a:gd name="T90" fmla="*/ 2147483647 w 2455"/>
              <a:gd name="T91" fmla="*/ 2147483647 h 1514"/>
              <a:gd name="T92" fmla="*/ 2147483647 w 2455"/>
              <a:gd name="T93" fmla="*/ 2147483647 h 1514"/>
              <a:gd name="T94" fmla="*/ 2147483647 w 2455"/>
              <a:gd name="T95" fmla="*/ 2147483647 h 1514"/>
              <a:gd name="T96" fmla="*/ 2147483647 w 2455"/>
              <a:gd name="T97" fmla="*/ 2147483647 h 1514"/>
              <a:gd name="T98" fmla="*/ 2147483647 w 2455"/>
              <a:gd name="T99" fmla="*/ 2147483647 h 1514"/>
              <a:gd name="T100" fmla="*/ 2147483647 w 2455"/>
              <a:gd name="T101" fmla="*/ 2147483647 h 1514"/>
              <a:gd name="T102" fmla="*/ 2147483647 w 2455"/>
              <a:gd name="T103" fmla="*/ 2147483647 h 1514"/>
              <a:gd name="T104" fmla="*/ 2147483647 w 2455"/>
              <a:gd name="T105" fmla="*/ 2147483647 h 1514"/>
              <a:gd name="T106" fmla="*/ 2147483647 w 2455"/>
              <a:gd name="T107" fmla="*/ 2147483647 h 1514"/>
              <a:gd name="T108" fmla="*/ 2147483647 w 2455"/>
              <a:gd name="T109" fmla="*/ 2147483647 h 1514"/>
              <a:gd name="T110" fmla="*/ 2147483647 w 2455"/>
              <a:gd name="T111" fmla="*/ 2147483647 h 1514"/>
              <a:gd name="T112" fmla="*/ 2147483647 w 2455"/>
              <a:gd name="T113" fmla="*/ 2147483647 h 1514"/>
              <a:gd name="T114" fmla="*/ 2147483647 w 2455"/>
              <a:gd name="T115" fmla="*/ 2147483647 h 1514"/>
              <a:gd name="T116" fmla="*/ 2147483647 w 2455"/>
              <a:gd name="T117" fmla="*/ 2147483647 h 1514"/>
              <a:gd name="T118" fmla="*/ 2147483647 w 2455"/>
              <a:gd name="T119" fmla="*/ 2147483647 h 1514"/>
              <a:gd name="T120" fmla="*/ 2147483647 w 2455"/>
              <a:gd name="T121" fmla="*/ 2147483647 h 151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455"/>
              <a:gd name="T184" fmla="*/ 0 h 1514"/>
              <a:gd name="T185" fmla="*/ 2455 w 2455"/>
              <a:gd name="T186" fmla="*/ 1514 h 151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455" h="1514">
                <a:moveTo>
                  <a:pt x="0" y="372"/>
                </a:moveTo>
                <a:lnTo>
                  <a:pt x="6" y="420"/>
                </a:lnTo>
                <a:lnTo>
                  <a:pt x="6" y="430"/>
                </a:lnTo>
                <a:lnTo>
                  <a:pt x="11" y="489"/>
                </a:lnTo>
                <a:lnTo>
                  <a:pt x="11" y="558"/>
                </a:lnTo>
                <a:lnTo>
                  <a:pt x="17" y="510"/>
                </a:lnTo>
                <a:lnTo>
                  <a:pt x="17" y="552"/>
                </a:lnTo>
                <a:lnTo>
                  <a:pt x="17" y="568"/>
                </a:lnTo>
                <a:lnTo>
                  <a:pt x="23" y="627"/>
                </a:lnTo>
                <a:lnTo>
                  <a:pt x="23" y="643"/>
                </a:lnTo>
                <a:lnTo>
                  <a:pt x="28" y="664"/>
                </a:lnTo>
                <a:lnTo>
                  <a:pt x="34" y="653"/>
                </a:lnTo>
                <a:lnTo>
                  <a:pt x="34" y="701"/>
                </a:lnTo>
                <a:lnTo>
                  <a:pt x="34" y="738"/>
                </a:lnTo>
                <a:lnTo>
                  <a:pt x="40" y="749"/>
                </a:lnTo>
                <a:lnTo>
                  <a:pt x="40" y="675"/>
                </a:lnTo>
                <a:lnTo>
                  <a:pt x="45" y="606"/>
                </a:lnTo>
                <a:lnTo>
                  <a:pt x="45" y="632"/>
                </a:lnTo>
                <a:lnTo>
                  <a:pt x="51" y="675"/>
                </a:lnTo>
                <a:lnTo>
                  <a:pt x="51" y="728"/>
                </a:lnTo>
                <a:lnTo>
                  <a:pt x="57" y="723"/>
                </a:lnTo>
                <a:lnTo>
                  <a:pt x="57" y="744"/>
                </a:lnTo>
                <a:lnTo>
                  <a:pt x="57" y="707"/>
                </a:lnTo>
                <a:lnTo>
                  <a:pt x="62" y="680"/>
                </a:lnTo>
                <a:lnTo>
                  <a:pt x="62" y="669"/>
                </a:lnTo>
                <a:lnTo>
                  <a:pt x="68" y="637"/>
                </a:lnTo>
                <a:lnTo>
                  <a:pt x="68" y="606"/>
                </a:lnTo>
                <a:lnTo>
                  <a:pt x="74" y="531"/>
                </a:lnTo>
                <a:lnTo>
                  <a:pt x="74" y="574"/>
                </a:lnTo>
                <a:lnTo>
                  <a:pt x="74" y="590"/>
                </a:lnTo>
                <a:lnTo>
                  <a:pt x="79" y="632"/>
                </a:lnTo>
                <a:lnTo>
                  <a:pt x="79" y="606"/>
                </a:lnTo>
                <a:lnTo>
                  <a:pt x="85" y="616"/>
                </a:lnTo>
                <a:lnTo>
                  <a:pt x="85" y="611"/>
                </a:lnTo>
                <a:lnTo>
                  <a:pt x="91" y="574"/>
                </a:lnTo>
                <a:lnTo>
                  <a:pt x="91" y="542"/>
                </a:lnTo>
                <a:lnTo>
                  <a:pt x="91" y="563"/>
                </a:lnTo>
                <a:lnTo>
                  <a:pt x="96" y="489"/>
                </a:lnTo>
                <a:lnTo>
                  <a:pt x="102" y="478"/>
                </a:lnTo>
                <a:lnTo>
                  <a:pt x="102" y="436"/>
                </a:lnTo>
                <a:lnTo>
                  <a:pt x="108" y="388"/>
                </a:lnTo>
                <a:lnTo>
                  <a:pt x="108" y="436"/>
                </a:lnTo>
                <a:lnTo>
                  <a:pt x="108" y="420"/>
                </a:lnTo>
                <a:lnTo>
                  <a:pt x="113" y="356"/>
                </a:lnTo>
                <a:lnTo>
                  <a:pt x="113" y="313"/>
                </a:lnTo>
                <a:lnTo>
                  <a:pt x="119" y="265"/>
                </a:lnTo>
                <a:lnTo>
                  <a:pt x="119" y="335"/>
                </a:lnTo>
                <a:lnTo>
                  <a:pt x="125" y="409"/>
                </a:lnTo>
                <a:lnTo>
                  <a:pt x="125" y="335"/>
                </a:lnTo>
                <a:lnTo>
                  <a:pt x="130" y="361"/>
                </a:lnTo>
                <a:lnTo>
                  <a:pt x="130" y="313"/>
                </a:lnTo>
                <a:lnTo>
                  <a:pt x="130" y="308"/>
                </a:lnTo>
                <a:lnTo>
                  <a:pt x="136" y="377"/>
                </a:lnTo>
                <a:lnTo>
                  <a:pt x="136" y="388"/>
                </a:lnTo>
                <a:lnTo>
                  <a:pt x="142" y="345"/>
                </a:lnTo>
                <a:lnTo>
                  <a:pt x="142" y="372"/>
                </a:lnTo>
                <a:lnTo>
                  <a:pt x="147" y="382"/>
                </a:lnTo>
                <a:lnTo>
                  <a:pt x="147" y="377"/>
                </a:lnTo>
                <a:lnTo>
                  <a:pt x="147" y="313"/>
                </a:lnTo>
                <a:lnTo>
                  <a:pt x="153" y="356"/>
                </a:lnTo>
                <a:lnTo>
                  <a:pt x="153" y="425"/>
                </a:lnTo>
                <a:lnTo>
                  <a:pt x="159" y="377"/>
                </a:lnTo>
                <a:lnTo>
                  <a:pt x="159" y="329"/>
                </a:lnTo>
                <a:lnTo>
                  <a:pt x="164" y="345"/>
                </a:lnTo>
                <a:lnTo>
                  <a:pt x="164" y="271"/>
                </a:lnTo>
                <a:lnTo>
                  <a:pt x="164" y="250"/>
                </a:lnTo>
                <a:lnTo>
                  <a:pt x="170" y="175"/>
                </a:lnTo>
                <a:lnTo>
                  <a:pt x="176" y="234"/>
                </a:lnTo>
                <a:lnTo>
                  <a:pt x="176" y="308"/>
                </a:lnTo>
                <a:lnTo>
                  <a:pt x="181" y="234"/>
                </a:lnTo>
                <a:lnTo>
                  <a:pt x="181" y="196"/>
                </a:lnTo>
                <a:lnTo>
                  <a:pt x="181" y="154"/>
                </a:lnTo>
                <a:lnTo>
                  <a:pt x="187" y="101"/>
                </a:lnTo>
                <a:lnTo>
                  <a:pt x="187" y="69"/>
                </a:lnTo>
                <a:lnTo>
                  <a:pt x="193" y="21"/>
                </a:lnTo>
                <a:lnTo>
                  <a:pt x="193" y="74"/>
                </a:lnTo>
                <a:lnTo>
                  <a:pt x="198" y="53"/>
                </a:lnTo>
                <a:lnTo>
                  <a:pt x="198" y="5"/>
                </a:lnTo>
                <a:lnTo>
                  <a:pt x="204" y="10"/>
                </a:lnTo>
                <a:lnTo>
                  <a:pt x="204" y="0"/>
                </a:lnTo>
                <a:lnTo>
                  <a:pt x="204" y="10"/>
                </a:lnTo>
                <a:lnTo>
                  <a:pt x="210" y="10"/>
                </a:lnTo>
                <a:lnTo>
                  <a:pt x="210" y="69"/>
                </a:lnTo>
                <a:lnTo>
                  <a:pt x="215" y="16"/>
                </a:lnTo>
                <a:lnTo>
                  <a:pt x="215" y="69"/>
                </a:lnTo>
                <a:lnTo>
                  <a:pt x="221" y="90"/>
                </a:lnTo>
                <a:lnTo>
                  <a:pt x="221" y="64"/>
                </a:lnTo>
                <a:lnTo>
                  <a:pt x="221" y="90"/>
                </a:lnTo>
                <a:lnTo>
                  <a:pt x="227" y="149"/>
                </a:lnTo>
                <a:lnTo>
                  <a:pt x="227" y="180"/>
                </a:lnTo>
                <a:lnTo>
                  <a:pt x="232" y="111"/>
                </a:lnTo>
                <a:lnTo>
                  <a:pt x="232" y="170"/>
                </a:lnTo>
                <a:lnTo>
                  <a:pt x="238" y="165"/>
                </a:lnTo>
                <a:lnTo>
                  <a:pt x="238" y="234"/>
                </a:lnTo>
                <a:lnTo>
                  <a:pt x="238" y="165"/>
                </a:lnTo>
                <a:lnTo>
                  <a:pt x="244" y="111"/>
                </a:lnTo>
                <a:lnTo>
                  <a:pt x="244" y="159"/>
                </a:lnTo>
                <a:lnTo>
                  <a:pt x="249" y="101"/>
                </a:lnTo>
                <a:lnTo>
                  <a:pt x="249" y="154"/>
                </a:lnTo>
                <a:lnTo>
                  <a:pt x="255" y="165"/>
                </a:lnTo>
                <a:lnTo>
                  <a:pt x="255" y="191"/>
                </a:lnTo>
                <a:lnTo>
                  <a:pt x="255" y="127"/>
                </a:lnTo>
                <a:lnTo>
                  <a:pt x="261" y="159"/>
                </a:lnTo>
                <a:lnTo>
                  <a:pt x="261" y="175"/>
                </a:lnTo>
                <a:lnTo>
                  <a:pt x="266" y="170"/>
                </a:lnTo>
                <a:lnTo>
                  <a:pt x="272" y="223"/>
                </a:lnTo>
                <a:lnTo>
                  <a:pt x="272" y="250"/>
                </a:lnTo>
                <a:lnTo>
                  <a:pt x="272" y="207"/>
                </a:lnTo>
                <a:lnTo>
                  <a:pt x="278" y="175"/>
                </a:lnTo>
                <a:lnTo>
                  <a:pt x="278" y="101"/>
                </a:lnTo>
                <a:lnTo>
                  <a:pt x="283" y="111"/>
                </a:lnTo>
                <a:lnTo>
                  <a:pt x="283" y="180"/>
                </a:lnTo>
                <a:lnTo>
                  <a:pt x="289" y="244"/>
                </a:lnTo>
                <a:lnTo>
                  <a:pt x="289" y="292"/>
                </a:lnTo>
                <a:lnTo>
                  <a:pt x="295" y="292"/>
                </a:lnTo>
                <a:lnTo>
                  <a:pt x="295" y="308"/>
                </a:lnTo>
                <a:lnTo>
                  <a:pt x="295" y="297"/>
                </a:lnTo>
                <a:lnTo>
                  <a:pt x="300" y="239"/>
                </a:lnTo>
                <a:lnTo>
                  <a:pt x="300" y="196"/>
                </a:lnTo>
                <a:lnTo>
                  <a:pt x="306" y="165"/>
                </a:lnTo>
                <a:lnTo>
                  <a:pt x="312" y="111"/>
                </a:lnTo>
                <a:lnTo>
                  <a:pt x="312" y="180"/>
                </a:lnTo>
                <a:lnTo>
                  <a:pt x="312" y="228"/>
                </a:lnTo>
                <a:lnTo>
                  <a:pt x="317" y="196"/>
                </a:lnTo>
                <a:lnTo>
                  <a:pt x="317" y="122"/>
                </a:lnTo>
                <a:lnTo>
                  <a:pt x="323" y="106"/>
                </a:lnTo>
                <a:lnTo>
                  <a:pt x="323" y="64"/>
                </a:lnTo>
                <a:lnTo>
                  <a:pt x="329" y="85"/>
                </a:lnTo>
                <a:lnTo>
                  <a:pt x="329" y="64"/>
                </a:lnTo>
                <a:lnTo>
                  <a:pt x="334" y="122"/>
                </a:lnTo>
                <a:lnTo>
                  <a:pt x="334" y="106"/>
                </a:lnTo>
                <a:lnTo>
                  <a:pt x="340" y="64"/>
                </a:lnTo>
                <a:lnTo>
                  <a:pt x="340" y="95"/>
                </a:lnTo>
                <a:lnTo>
                  <a:pt x="346" y="53"/>
                </a:lnTo>
                <a:lnTo>
                  <a:pt x="346" y="58"/>
                </a:lnTo>
                <a:lnTo>
                  <a:pt x="346" y="64"/>
                </a:lnTo>
                <a:lnTo>
                  <a:pt x="351" y="26"/>
                </a:lnTo>
                <a:lnTo>
                  <a:pt x="351" y="32"/>
                </a:lnTo>
                <a:lnTo>
                  <a:pt x="357" y="69"/>
                </a:lnTo>
                <a:lnTo>
                  <a:pt x="357" y="85"/>
                </a:lnTo>
                <a:lnTo>
                  <a:pt x="363" y="64"/>
                </a:lnTo>
                <a:lnTo>
                  <a:pt x="363" y="117"/>
                </a:lnTo>
                <a:lnTo>
                  <a:pt x="368" y="48"/>
                </a:lnTo>
                <a:lnTo>
                  <a:pt x="368" y="117"/>
                </a:lnTo>
                <a:lnTo>
                  <a:pt x="368" y="79"/>
                </a:lnTo>
                <a:lnTo>
                  <a:pt x="374" y="69"/>
                </a:lnTo>
                <a:lnTo>
                  <a:pt x="374" y="95"/>
                </a:lnTo>
                <a:lnTo>
                  <a:pt x="380" y="95"/>
                </a:lnTo>
                <a:lnTo>
                  <a:pt x="380" y="58"/>
                </a:lnTo>
                <a:lnTo>
                  <a:pt x="385" y="21"/>
                </a:lnTo>
                <a:lnTo>
                  <a:pt x="385" y="26"/>
                </a:lnTo>
                <a:lnTo>
                  <a:pt x="385" y="48"/>
                </a:lnTo>
                <a:lnTo>
                  <a:pt x="391" y="111"/>
                </a:lnTo>
                <a:lnTo>
                  <a:pt x="391" y="101"/>
                </a:lnTo>
                <a:lnTo>
                  <a:pt x="397" y="143"/>
                </a:lnTo>
                <a:lnTo>
                  <a:pt x="397" y="202"/>
                </a:lnTo>
                <a:lnTo>
                  <a:pt x="402" y="228"/>
                </a:lnTo>
                <a:lnTo>
                  <a:pt x="402" y="265"/>
                </a:lnTo>
                <a:lnTo>
                  <a:pt x="402" y="228"/>
                </a:lnTo>
                <a:lnTo>
                  <a:pt x="408" y="265"/>
                </a:lnTo>
                <a:lnTo>
                  <a:pt x="408" y="228"/>
                </a:lnTo>
                <a:lnTo>
                  <a:pt x="414" y="292"/>
                </a:lnTo>
                <a:lnTo>
                  <a:pt x="414" y="228"/>
                </a:lnTo>
                <a:lnTo>
                  <a:pt x="419" y="175"/>
                </a:lnTo>
                <a:lnTo>
                  <a:pt x="419" y="127"/>
                </a:lnTo>
                <a:lnTo>
                  <a:pt x="419" y="101"/>
                </a:lnTo>
                <a:lnTo>
                  <a:pt x="425" y="79"/>
                </a:lnTo>
                <a:lnTo>
                  <a:pt x="425" y="117"/>
                </a:lnTo>
                <a:lnTo>
                  <a:pt x="431" y="127"/>
                </a:lnTo>
                <a:lnTo>
                  <a:pt x="431" y="165"/>
                </a:lnTo>
                <a:lnTo>
                  <a:pt x="436" y="101"/>
                </a:lnTo>
                <a:lnTo>
                  <a:pt x="436" y="48"/>
                </a:lnTo>
                <a:lnTo>
                  <a:pt x="442" y="111"/>
                </a:lnTo>
                <a:lnTo>
                  <a:pt x="442" y="53"/>
                </a:lnTo>
                <a:lnTo>
                  <a:pt x="448" y="95"/>
                </a:lnTo>
                <a:lnTo>
                  <a:pt x="448" y="154"/>
                </a:lnTo>
                <a:lnTo>
                  <a:pt x="453" y="212"/>
                </a:lnTo>
                <a:lnTo>
                  <a:pt x="453" y="234"/>
                </a:lnTo>
                <a:lnTo>
                  <a:pt x="459" y="250"/>
                </a:lnTo>
                <a:lnTo>
                  <a:pt x="459" y="271"/>
                </a:lnTo>
                <a:lnTo>
                  <a:pt x="459" y="308"/>
                </a:lnTo>
                <a:lnTo>
                  <a:pt x="465" y="303"/>
                </a:lnTo>
                <a:lnTo>
                  <a:pt x="465" y="340"/>
                </a:lnTo>
                <a:lnTo>
                  <a:pt x="470" y="313"/>
                </a:lnTo>
                <a:lnTo>
                  <a:pt x="470" y="276"/>
                </a:lnTo>
                <a:lnTo>
                  <a:pt x="476" y="287"/>
                </a:lnTo>
                <a:lnTo>
                  <a:pt x="476" y="340"/>
                </a:lnTo>
                <a:lnTo>
                  <a:pt x="476" y="265"/>
                </a:lnTo>
                <a:lnTo>
                  <a:pt x="482" y="313"/>
                </a:lnTo>
                <a:lnTo>
                  <a:pt x="482" y="303"/>
                </a:lnTo>
                <a:lnTo>
                  <a:pt x="487" y="260"/>
                </a:lnTo>
                <a:lnTo>
                  <a:pt x="487" y="186"/>
                </a:lnTo>
                <a:lnTo>
                  <a:pt x="493" y="138"/>
                </a:lnTo>
                <a:lnTo>
                  <a:pt x="493" y="191"/>
                </a:lnTo>
                <a:lnTo>
                  <a:pt x="493" y="138"/>
                </a:lnTo>
                <a:lnTo>
                  <a:pt x="499" y="149"/>
                </a:lnTo>
                <a:lnTo>
                  <a:pt x="499" y="175"/>
                </a:lnTo>
                <a:lnTo>
                  <a:pt x="504" y="170"/>
                </a:lnTo>
                <a:lnTo>
                  <a:pt x="504" y="218"/>
                </a:lnTo>
                <a:lnTo>
                  <a:pt x="510" y="234"/>
                </a:lnTo>
                <a:lnTo>
                  <a:pt x="510" y="191"/>
                </a:lnTo>
                <a:lnTo>
                  <a:pt x="510" y="207"/>
                </a:lnTo>
                <a:lnTo>
                  <a:pt x="516" y="186"/>
                </a:lnTo>
                <a:lnTo>
                  <a:pt x="516" y="122"/>
                </a:lnTo>
                <a:lnTo>
                  <a:pt x="521" y="165"/>
                </a:lnTo>
                <a:lnTo>
                  <a:pt x="521" y="95"/>
                </a:lnTo>
                <a:lnTo>
                  <a:pt x="527" y="101"/>
                </a:lnTo>
                <a:lnTo>
                  <a:pt x="527" y="154"/>
                </a:lnTo>
                <a:lnTo>
                  <a:pt x="533" y="143"/>
                </a:lnTo>
                <a:lnTo>
                  <a:pt x="533" y="79"/>
                </a:lnTo>
                <a:lnTo>
                  <a:pt x="533" y="138"/>
                </a:lnTo>
                <a:lnTo>
                  <a:pt x="539" y="149"/>
                </a:lnTo>
                <a:lnTo>
                  <a:pt x="539" y="180"/>
                </a:lnTo>
                <a:lnTo>
                  <a:pt x="544" y="234"/>
                </a:lnTo>
                <a:lnTo>
                  <a:pt x="544" y="180"/>
                </a:lnTo>
                <a:lnTo>
                  <a:pt x="550" y="196"/>
                </a:lnTo>
                <a:lnTo>
                  <a:pt x="550" y="165"/>
                </a:lnTo>
                <a:lnTo>
                  <a:pt x="550" y="234"/>
                </a:lnTo>
                <a:lnTo>
                  <a:pt x="556" y="212"/>
                </a:lnTo>
                <a:lnTo>
                  <a:pt x="561" y="165"/>
                </a:lnTo>
                <a:lnTo>
                  <a:pt x="561" y="127"/>
                </a:lnTo>
                <a:lnTo>
                  <a:pt x="567" y="95"/>
                </a:lnTo>
                <a:lnTo>
                  <a:pt x="567" y="170"/>
                </a:lnTo>
                <a:lnTo>
                  <a:pt x="567" y="111"/>
                </a:lnTo>
                <a:lnTo>
                  <a:pt x="573" y="180"/>
                </a:lnTo>
                <a:lnTo>
                  <a:pt x="573" y="191"/>
                </a:lnTo>
                <a:lnTo>
                  <a:pt x="578" y="191"/>
                </a:lnTo>
                <a:lnTo>
                  <a:pt x="578" y="244"/>
                </a:lnTo>
                <a:lnTo>
                  <a:pt x="584" y="276"/>
                </a:lnTo>
                <a:lnTo>
                  <a:pt x="584" y="260"/>
                </a:lnTo>
                <a:lnTo>
                  <a:pt x="584" y="281"/>
                </a:lnTo>
                <a:lnTo>
                  <a:pt x="590" y="228"/>
                </a:lnTo>
                <a:lnTo>
                  <a:pt x="590" y="244"/>
                </a:lnTo>
                <a:lnTo>
                  <a:pt x="595" y="218"/>
                </a:lnTo>
                <a:lnTo>
                  <a:pt x="595" y="228"/>
                </a:lnTo>
                <a:lnTo>
                  <a:pt x="601" y="271"/>
                </a:lnTo>
                <a:lnTo>
                  <a:pt x="601" y="218"/>
                </a:lnTo>
                <a:lnTo>
                  <a:pt x="607" y="281"/>
                </a:lnTo>
                <a:lnTo>
                  <a:pt x="607" y="303"/>
                </a:lnTo>
                <a:lnTo>
                  <a:pt x="607" y="377"/>
                </a:lnTo>
                <a:lnTo>
                  <a:pt x="612" y="308"/>
                </a:lnTo>
                <a:lnTo>
                  <a:pt x="612" y="324"/>
                </a:lnTo>
                <a:lnTo>
                  <a:pt x="618" y="303"/>
                </a:lnTo>
                <a:lnTo>
                  <a:pt x="618" y="265"/>
                </a:lnTo>
                <a:lnTo>
                  <a:pt x="624" y="202"/>
                </a:lnTo>
                <a:lnTo>
                  <a:pt x="624" y="143"/>
                </a:lnTo>
                <a:lnTo>
                  <a:pt x="624" y="111"/>
                </a:lnTo>
                <a:lnTo>
                  <a:pt x="629" y="122"/>
                </a:lnTo>
                <a:lnTo>
                  <a:pt x="629" y="159"/>
                </a:lnTo>
                <a:lnTo>
                  <a:pt x="635" y="223"/>
                </a:lnTo>
                <a:lnTo>
                  <a:pt x="641" y="297"/>
                </a:lnTo>
                <a:lnTo>
                  <a:pt x="641" y="351"/>
                </a:lnTo>
                <a:lnTo>
                  <a:pt x="641" y="340"/>
                </a:lnTo>
                <a:lnTo>
                  <a:pt x="646" y="303"/>
                </a:lnTo>
                <a:lnTo>
                  <a:pt x="646" y="324"/>
                </a:lnTo>
                <a:lnTo>
                  <a:pt x="652" y="255"/>
                </a:lnTo>
                <a:lnTo>
                  <a:pt x="652" y="265"/>
                </a:lnTo>
                <a:lnTo>
                  <a:pt x="658" y="324"/>
                </a:lnTo>
                <a:lnTo>
                  <a:pt x="658" y="366"/>
                </a:lnTo>
                <a:lnTo>
                  <a:pt x="658" y="329"/>
                </a:lnTo>
                <a:lnTo>
                  <a:pt x="663" y="287"/>
                </a:lnTo>
                <a:lnTo>
                  <a:pt x="663" y="313"/>
                </a:lnTo>
                <a:lnTo>
                  <a:pt x="669" y="356"/>
                </a:lnTo>
                <a:lnTo>
                  <a:pt x="669" y="404"/>
                </a:lnTo>
                <a:lnTo>
                  <a:pt x="675" y="441"/>
                </a:lnTo>
                <a:lnTo>
                  <a:pt x="675" y="388"/>
                </a:lnTo>
                <a:lnTo>
                  <a:pt x="680" y="324"/>
                </a:lnTo>
                <a:lnTo>
                  <a:pt x="680" y="340"/>
                </a:lnTo>
                <a:lnTo>
                  <a:pt x="680" y="313"/>
                </a:lnTo>
                <a:lnTo>
                  <a:pt x="686" y="313"/>
                </a:lnTo>
                <a:lnTo>
                  <a:pt x="686" y="351"/>
                </a:lnTo>
                <a:lnTo>
                  <a:pt x="692" y="345"/>
                </a:lnTo>
                <a:lnTo>
                  <a:pt x="692" y="271"/>
                </a:lnTo>
                <a:lnTo>
                  <a:pt x="697" y="335"/>
                </a:lnTo>
                <a:lnTo>
                  <a:pt x="697" y="409"/>
                </a:lnTo>
                <a:lnTo>
                  <a:pt x="697" y="478"/>
                </a:lnTo>
                <a:lnTo>
                  <a:pt x="703" y="473"/>
                </a:lnTo>
                <a:lnTo>
                  <a:pt x="703" y="398"/>
                </a:lnTo>
                <a:lnTo>
                  <a:pt x="709" y="414"/>
                </a:lnTo>
                <a:lnTo>
                  <a:pt x="709" y="361"/>
                </a:lnTo>
                <a:lnTo>
                  <a:pt x="714" y="361"/>
                </a:lnTo>
                <a:lnTo>
                  <a:pt x="714" y="430"/>
                </a:lnTo>
                <a:lnTo>
                  <a:pt x="714" y="382"/>
                </a:lnTo>
                <a:lnTo>
                  <a:pt x="720" y="409"/>
                </a:lnTo>
                <a:lnTo>
                  <a:pt x="720" y="372"/>
                </a:lnTo>
                <a:lnTo>
                  <a:pt x="726" y="351"/>
                </a:lnTo>
                <a:lnTo>
                  <a:pt x="726" y="382"/>
                </a:lnTo>
                <a:lnTo>
                  <a:pt x="731" y="436"/>
                </a:lnTo>
                <a:lnTo>
                  <a:pt x="731" y="457"/>
                </a:lnTo>
                <a:lnTo>
                  <a:pt x="731" y="473"/>
                </a:lnTo>
                <a:lnTo>
                  <a:pt x="737" y="499"/>
                </a:lnTo>
                <a:lnTo>
                  <a:pt x="737" y="558"/>
                </a:lnTo>
                <a:lnTo>
                  <a:pt x="743" y="574"/>
                </a:lnTo>
                <a:lnTo>
                  <a:pt x="743" y="595"/>
                </a:lnTo>
                <a:lnTo>
                  <a:pt x="748" y="627"/>
                </a:lnTo>
                <a:lnTo>
                  <a:pt x="748" y="590"/>
                </a:lnTo>
                <a:lnTo>
                  <a:pt x="754" y="563"/>
                </a:lnTo>
                <a:lnTo>
                  <a:pt x="760" y="600"/>
                </a:lnTo>
                <a:lnTo>
                  <a:pt x="765" y="611"/>
                </a:lnTo>
                <a:lnTo>
                  <a:pt x="765" y="637"/>
                </a:lnTo>
                <a:lnTo>
                  <a:pt x="771" y="696"/>
                </a:lnTo>
                <a:lnTo>
                  <a:pt x="771" y="637"/>
                </a:lnTo>
                <a:lnTo>
                  <a:pt x="771" y="574"/>
                </a:lnTo>
                <a:lnTo>
                  <a:pt x="777" y="526"/>
                </a:lnTo>
                <a:lnTo>
                  <a:pt x="777" y="499"/>
                </a:lnTo>
                <a:lnTo>
                  <a:pt x="782" y="478"/>
                </a:lnTo>
                <a:lnTo>
                  <a:pt x="782" y="446"/>
                </a:lnTo>
                <a:lnTo>
                  <a:pt x="788" y="462"/>
                </a:lnTo>
                <a:lnTo>
                  <a:pt x="788" y="478"/>
                </a:lnTo>
                <a:lnTo>
                  <a:pt x="788" y="494"/>
                </a:lnTo>
                <a:lnTo>
                  <a:pt x="794" y="568"/>
                </a:lnTo>
                <a:lnTo>
                  <a:pt x="794" y="637"/>
                </a:lnTo>
                <a:lnTo>
                  <a:pt x="799" y="611"/>
                </a:lnTo>
                <a:lnTo>
                  <a:pt x="799" y="637"/>
                </a:lnTo>
                <a:lnTo>
                  <a:pt x="805" y="627"/>
                </a:lnTo>
                <a:lnTo>
                  <a:pt x="805" y="584"/>
                </a:lnTo>
                <a:lnTo>
                  <a:pt x="805" y="600"/>
                </a:lnTo>
                <a:lnTo>
                  <a:pt x="811" y="653"/>
                </a:lnTo>
                <a:lnTo>
                  <a:pt x="811" y="648"/>
                </a:lnTo>
                <a:lnTo>
                  <a:pt x="816" y="632"/>
                </a:lnTo>
                <a:lnTo>
                  <a:pt x="816" y="563"/>
                </a:lnTo>
                <a:lnTo>
                  <a:pt x="822" y="521"/>
                </a:lnTo>
                <a:lnTo>
                  <a:pt x="822" y="552"/>
                </a:lnTo>
                <a:lnTo>
                  <a:pt x="822" y="547"/>
                </a:lnTo>
                <a:lnTo>
                  <a:pt x="828" y="478"/>
                </a:lnTo>
                <a:lnTo>
                  <a:pt x="828" y="420"/>
                </a:lnTo>
                <a:lnTo>
                  <a:pt x="833" y="420"/>
                </a:lnTo>
                <a:lnTo>
                  <a:pt x="833" y="436"/>
                </a:lnTo>
                <a:lnTo>
                  <a:pt x="839" y="473"/>
                </a:lnTo>
                <a:lnTo>
                  <a:pt x="839" y="478"/>
                </a:lnTo>
                <a:lnTo>
                  <a:pt x="845" y="457"/>
                </a:lnTo>
                <a:lnTo>
                  <a:pt x="845" y="446"/>
                </a:lnTo>
                <a:lnTo>
                  <a:pt x="845" y="483"/>
                </a:lnTo>
                <a:lnTo>
                  <a:pt x="850" y="462"/>
                </a:lnTo>
                <a:lnTo>
                  <a:pt x="850" y="420"/>
                </a:lnTo>
                <a:lnTo>
                  <a:pt x="856" y="425"/>
                </a:lnTo>
                <a:lnTo>
                  <a:pt x="856" y="478"/>
                </a:lnTo>
                <a:lnTo>
                  <a:pt x="862" y="430"/>
                </a:lnTo>
                <a:lnTo>
                  <a:pt x="862" y="473"/>
                </a:lnTo>
                <a:lnTo>
                  <a:pt x="862" y="467"/>
                </a:lnTo>
                <a:lnTo>
                  <a:pt x="867" y="526"/>
                </a:lnTo>
                <a:lnTo>
                  <a:pt x="867" y="499"/>
                </a:lnTo>
                <a:lnTo>
                  <a:pt x="873" y="483"/>
                </a:lnTo>
                <a:lnTo>
                  <a:pt x="873" y="478"/>
                </a:lnTo>
                <a:lnTo>
                  <a:pt x="879" y="521"/>
                </a:lnTo>
                <a:lnTo>
                  <a:pt x="879" y="531"/>
                </a:lnTo>
                <a:lnTo>
                  <a:pt x="879" y="542"/>
                </a:lnTo>
                <a:lnTo>
                  <a:pt x="884" y="483"/>
                </a:lnTo>
                <a:lnTo>
                  <a:pt x="884" y="515"/>
                </a:lnTo>
                <a:lnTo>
                  <a:pt x="890" y="462"/>
                </a:lnTo>
                <a:lnTo>
                  <a:pt x="890" y="483"/>
                </a:lnTo>
                <a:lnTo>
                  <a:pt x="896" y="558"/>
                </a:lnTo>
                <a:lnTo>
                  <a:pt x="896" y="616"/>
                </a:lnTo>
                <a:lnTo>
                  <a:pt x="896" y="637"/>
                </a:lnTo>
                <a:lnTo>
                  <a:pt x="901" y="669"/>
                </a:lnTo>
                <a:lnTo>
                  <a:pt x="901" y="712"/>
                </a:lnTo>
                <a:lnTo>
                  <a:pt x="907" y="643"/>
                </a:lnTo>
                <a:lnTo>
                  <a:pt x="913" y="653"/>
                </a:lnTo>
                <a:lnTo>
                  <a:pt x="913" y="701"/>
                </a:lnTo>
                <a:lnTo>
                  <a:pt x="918" y="733"/>
                </a:lnTo>
                <a:lnTo>
                  <a:pt x="918" y="717"/>
                </a:lnTo>
                <a:lnTo>
                  <a:pt x="918" y="781"/>
                </a:lnTo>
                <a:lnTo>
                  <a:pt x="924" y="744"/>
                </a:lnTo>
                <a:lnTo>
                  <a:pt x="924" y="802"/>
                </a:lnTo>
                <a:lnTo>
                  <a:pt x="930" y="855"/>
                </a:lnTo>
                <a:lnTo>
                  <a:pt x="930" y="802"/>
                </a:lnTo>
                <a:lnTo>
                  <a:pt x="935" y="871"/>
                </a:lnTo>
                <a:lnTo>
                  <a:pt x="935" y="940"/>
                </a:lnTo>
                <a:lnTo>
                  <a:pt x="935" y="898"/>
                </a:lnTo>
                <a:lnTo>
                  <a:pt x="941" y="829"/>
                </a:lnTo>
                <a:lnTo>
                  <a:pt x="941" y="898"/>
                </a:lnTo>
                <a:lnTo>
                  <a:pt x="947" y="834"/>
                </a:lnTo>
                <a:lnTo>
                  <a:pt x="947" y="861"/>
                </a:lnTo>
                <a:lnTo>
                  <a:pt x="952" y="845"/>
                </a:lnTo>
                <a:lnTo>
                  <a:pt x="952" y="850"/>
                </a:lnTo>
                <a:lnTo>
                  <a:pt x="958" y="818"/>
                </a:lnTo>
                <a:lnTo>
                  <a:pt x="958" y="754"/>
                </a:lnTo>
                <a:lnTo>
                  <a:pt x="964" y="696"/>
                </a:lnTo>
                <a:lnTo>
                  <a:pt x="964" y="685"/>
                </a:lnTo>
                <a:lnTo>
                  <a:pt x="969" y="707"/>
                </a:lnTo>
                <a:lnTo>
                  <a:pt x="969" y="685"/>
                </a:lnTo>
                <a:lnTo>
                  <a:pt x="969" y="728"/>
                </a:lnTo>
                <a:lnTo>
                  <a:pt x="975" y="765"/>
                </a:lnTo>
                <a:lnTo>
                  <a:pt x="975" y="691"/>
                </a:lnTo>
                <a:lnTo>
                  <a:pt x="981" y="712"/>
                </a:lnTo>
                <a:lnTo>
                  <a:pt x="981" y="776"/>
                </a:lnTo>
                <a:lnTo>
                  <a:pt x="986" y="712"/>
                </a:lnTo>
                <a:lnTo>
                  <a:pt x="986" y="696"/>
                </a:lnTo>
                <a:lnTo>
                  <a:pt x="986" y="643"/>
                </a:lnTo>
                <a:lnTo>
                  <a:pt x="992" y="584"/>
                </a:lnTo>
                <a:lnTo>
                  <a:pt x="992" y="616"/>
                </a:lnTo>
                <a:lnTo>
                  <a:pt x="998" y="579"/>
                </a:lnTo>
                <a:lnTo>
                  <a:pt x="998" y="531"/>
                </a:lnTo>
                <a:lnTo>
                  <a:pt x="1003" y="595"/>
                </a:lnTo>
                <a:lnTo>
                  <a:pt x="1003" y="627"/>
                </a:lnTo>
                <a:lnTo>
                  <a:pt x="1009" y="637"/>
                </a:lnTo>
                <a:lnTo>
                  <a:pt x="1009" y="648"/>
                </a:lnTo>
                <a:lnTo>
                  <a:pt x="1009" y="701"/>
                </a:lnTo>
                <a:lnTo>
                  <a:pt x="1015" y="643"/>
                </a:lnTo>
                <a:lnTo>
                  <a:pt x="1015" y="701"/>
                </a:lnTo>
                <a:lnTo>
                  <a:pt x="1020" y="685"/>
                </a:lnTo>
                <a:lnTo>
                  <a:pt x="1020" y="707"/>
                </a:lnTo>
                <a:lnTo>
                  <a:pt x="1026" y="659"/>
                </a:lnTo>
                <a:lnTo>
                  <a:pt x="1026" y="648"/>
                </a:lnTo>
                <a:lnTo>
                  <a:pt x="1026" y="595"/>
                </a:lnTo>
                <a:lnTo>
                  <a:pt x="1032" y="600"/>
                </a:lnTo>
                <a:lnTo>
                  <a:pt x="1032" y="595"/>
                </a:lnTo>
                <a:lnTo>
                  <a:pt x="1037" y="537"/>
                </a:lnTo>
                <a:lnTo>
                  <a:pt x="1037" y="600"/>
                </a:lnTo>
                <a:lnTo>
                  <a:pt x="1043" y="675"/>
                </a:lnTo>
                <a:lnTo>
                  <a:pt x="1043" y="653"/>
                </a:lnTo>
                <a:lnTo>
                  <a:pt x="1043" y="648"/>
                </a:lnTo>
                <a:lnTo>
                  <a:pt x="1049" y="669"/>
                </a:lnTo>
                <a:lnTo>
                  <a:pt x="1049" y="675"/>
                </a:lnTo>
                <a:lnTo>
                  <a:pt x="1054" y="744"/>
                </a:lnTo>
                <a:lnTo>
                  <a:pt x="1054" y="723"/>
                </a:lnTo>
                <a:lnTo>
                  <a:pt x="1060" y="691"/>
                </a:lnTo>
                <a:lnTo>
                  <a:pt x="1060" y="760"/>
                </a:lnTo>
                <a:lnTo>
                  <a:pt x="1060" y="786"/>
                </a:lnTo>
                <a:lnTo>
                  <a:pt x="1066" y="834"/>
                </a:lnTo>
                <a:lnTo>
                  <a:pt x="1066" y="909"/>
                </a:lnTo>
                <a:lnTo>
                  <a:pt x="1071" y="898"/>
                </a:lnTo>
                <a:lnTo>
                  <a:pt x="1071" y="935"/>
                </a:lnTo>
                <a:lnTo>
                  <a:pt x="1077" y="967"/>
                </a:lnTo>
                <a:lnTo>
                  <a:pt x="1077" y="972"/>
                </a:lnTo>
                <a:lnTo>
                  <a:pt x="1083" y="914"/>
                </a:lnTo>
                <a:lnTo>
                  <a:pt x="1083" y="866"/>
                </a:lnTo>
                <a:lnTo>
                  <a:pt x="1083" y="909"/>
                </a:lnTo>
                <a:lnTo>
                  <a:pt x="1088" y="935"/>
                </a:lnTo>
                <a:lnTo>
                  <a:pt x="1088" y="940"/>
                </a:lnTo>
                <a:lnTo>
                  <a:pt x="1094" y="898"/>
                </a:lnTo>
                <a:lnTo>
                  <a:pt x="1094" y="882"/>
                </a:lnTo>
                <a:lnTo>
                  <a:pt x="1100" y="813"/>
                </a:lnTo>
                <a:lnTo>
                  <a:pt x="1100" y="738"/>
                </a:lnTo>
                <a:lnTo>
                  <a:pt x="1100" y="760"/>
                </a:lnTo>
                <a:lnTo>
                  <a:pt x="1105" y="792"/>
                </a:lnTo>
                <a:lnTo>
                  <a:pt x="1105" y="797"/>
                </a:lnTo>
                <a:lnTo>
                  <a:pt x="1111" y="818"/>
                </a:lnTo>
                <a:lnTo>
                  <a:pt x="1111" y="871"/>
                </a:lnTo>
                <a:lnTo>
                  <a:pt x="1117" y="808"/>
                </a:lnTo>
                <a:lnTo>
                  <a:pt x="1117" y="749"/>
                </a:lnTo>
                <a:lnTo>
                  <a:pt x="1117" y="754"/>
                </a:lnTo>
                <a:lnTo>
                  <a:pt x="1122" y="823"/>
                </a:lnTo>
                <a:lnTo>
                  <a:pt x="1122" y="749"/>
                </a:lnTo>
                <a:lnTo>
                  <a:pt x="1128" y="738"/>
                </a:lnTo>
                <a:lnTo>
                  <a:pt x="1128" y="781"/>
                </a:lnTo>
                <a:lnTo>
                  <a:pt x="1134" y="802"/>
                </a:lnTo>
                <a:lnTo>
                  <a:pt x="1134" y="808"/>
                </a:lnTo>
                <a:lnTo>
                  <a:pt x="1134" y="738"/>
                </a:lnTo>
                <a:lnTo>
                  <a:pt x="1139" y="786"/>
                </a:lnTo>
                <a:lnTo>
                  <a:pt x="1139" y="781"/>
                </a:lnTo>
                <a:lnTo>
                  <a:pt x="1145" y="802"/>
                </a:lnTo>
                <a:lnTo>
                  <a:pt x="1151" y="797"/>
                </a:lnTo>
                <a:lnTo>
                  <a:pt x="1151" y="754"/>
                </a:lnTo>
                <a:lnTo>
                  <a:pt x="1156" y="754"/>
                </a:lnTo>
                <a:lnTo>
                  <a:pt x="1156" y="802"/>
                </a:lnTo>
                <a:lnTo>
                  <a:pt x="1156" y="818"/>
                </a:lnTo>
                <a:lnTo>
                  <a:pt x="1162" y="770"/>
                </a:lnTo>
                <a:lnTo>
                  <a:pt x="1162" y="765"/>
                </a:lnTo>
                <a:lnTo>
                  <a:pt x="1168" y="707"/>
                </a:lnTo>
                <a:lnTo>
                  <a:pt x="1168" y="675"/>
                </a:lnTo>
                <a:lnTo>
                  <a:pt x="1174" y="637"/>
                </a:lnTo>
                <a:lnTo>
                  <a:pt x="1174" y="712"/>
                </a:lnTo>
                <a:lnTo>
                  <a:pt x="1174" y="728"/>
                </a:lnTo>
                <a:lnTo>
                  <a:pt x="1179" y="786"/>
                </a:lnTo>
                <a:lnTo>
                  <a:pt x="1179" y="813"/>
                </a:lnTo>
                <a:lnTo>
                  <a:pt x="1185" y="738"/>
                </a:lnTo>
                <a:lnTo>
                  <a:pt x="1185" y="733"/>
                </a:lnTo>
                <a:lnTo>
                  <a:pt x="1191" y="744"/>
                </a:lnTo>
                <a:lnTo>
                  <a:pt x="1191" y="696"/>
                </a:lnTo>
                <a:lnTo>
                  <a:pt x="1191" y="744"/>
                </a:lnTo>
                <a:lnTo>
                  <a:pt x="1196" y="738"/>
                </a:lnTo>
                <a:lnTo>
                  <a:pt x="1196" y="776"/>
                </a:lnTo>
                <a:lnTo>
                  <a:pt x="1202" y="802"/>
                </a:lnTo>
                <a:lnTo>
                  <a:pt x="1202" y="813"/>
                </a:lnTo>
                <a:lnTo>
                  <a:pt x="1208" y="861"/>
                </a:lnTo>
                <a:lnTo>
                  <a:pt x="1208" y="903"/>
                </a:lnTo>
                <a:lnTo>
                  <a:pt x="1208" y="893"/>
                </a:lnTo>
                <a:lnTo>
                  <a:pt x="1213" y="887"/>
                </a:lnTo>
                <a:lnTo>
                  <a:pt x="1219" y="898"/>
                </a:lnTo>
                <a:lnTo>
                  <a:pt x="1219" y="855"/>
                </a:lnTo>
                <a:lnTo>
                  <a:pt x="1225" y="786"/>
                </a:lnTo>
                <a:lnTo>
                  <a:pt x="1225" y="823"/>
                </a:lnTo>
                <a:lnTo>
                  <a:pt x="1230" y="802"/>
                </a:lnTo>
                <a:lnTo>
                  <a:pt x="1230" y="781"/>
                </a:lnTo>
                <a:lnTo>
                  <a:pt x="1236" y="770"/>
                </a:lnTo>
                <a:lnTo>
                  <a:pt x="1236" y="754"/>
                </a:lnTo>
                <a:lnTo>
                  <a:pt x="1242" y="744"/>
                </a:lnTo>
                <a:lnTo>
                  <a:pt x="1242" y="760"/>
                </a:lnTo>
                <a:lnTo>
                  <a:pt x="1247" y="723"/>
                </a:lnTo>
                <a:lnTo>
                  <a:pt x="1247" y="765"/>
                </a:lnTo>
                <a:lnTo>
                  <a:pt x="1247" y="818"/>
                </a:lnTo>
                <a:lnTo>
                  <a:pt x="1253" y="749"/>
                </a:lnTo>
                <a:lnTo>
                  <a:pt x="1253" y="818"/>
                </a:lnTo>
                <a:lnTo>
                  <a:pt x="1259" y="823"/>
                </a:lnTo>
                <a:lnTo>
                  <a:pt x="1259" y="754"/>
                </a:lnTo>
                <a:lnTo>
                  <a:pt x="1264" y="691"/>
                </a:lnTo>
                <a:lnTo>
                  <a:pt x="1264" y="749"/>
                </a:lnTo>
                <a:lnTo>
                  <a:pt x="1264" y="776"/>
                </a:lnTo>
                <a:lnTo>
                  <a:pt x="1270" y="712"/>
                </a:lnTo>
                <a:lnTo>
                  <a:pt x="1270" y="760"/>
                </a:lnTo>
                <a:lnTo>
                  <a:pt x="1276" y="797"/>
                </a:lnTo>
                <a:lnTo>
                  <a:pt x="1276" y="850"/>
                </a:lnTo>
                <a:lnTo>
                  <a:pt x="1281" y="882"/>
                </a:lnTo>
                <a:lnTo>
                  <a:pt x="1281" y="898"/>
                </a:lnTo>
                <a:lnTo>
                  <a:pt x="1281" y="845"/>
                </a:lnTo>
                <a:lnTo>
                  <a:pt x="1287" y="877"/>
                </a:lnTo>
                <a:lnTo>
                  <a:pt x="1287" y="871"/>
                </a:lnTo>
                <a:lnTo>
                  <a:pt x="1293" y="909"/>
                </a:lnTo>
                <a:lnTo>
                  <a:pt x="1293" y="962"/>
                </a:lnTo>
                <a:lnTo>
                  <a:pt x="1298" y="914"/>
                </a:lnTo>
                <a:lnTo>
                  <a:pt x="1298" y="956"/>
                </a:lnTo>
                <a:lnTo>
                  <a:pt x="1298" y="914"/>
                </a:lnTo>
                <a:lnTo>
                  <a:pt x="1304" y="909"/>
                </a:lnTo>
                <a:lnTo>
                  <a:pt x="1304" y="924"/>
                </a:lnTo>
                <a:lnTo>
                  <a:pt x="1310" y="887"/>
                </a:lnTo>
                <a:lnTo>
                  <a:pt x="1310" y="813"/>
                </a:lnTo>
                <a:lnTo>
                  <a:pt x="1315" y="829"/>
                </a:lnTo>
                <a:lnTo>
                  <a:pt x="1315" y="898"/>
                </a:lnTo>
                <a:lnTo>
                  <a:pt x="1321" y="861"/>
                </a:lnTo>
                <a:lnTo>
                  <a:pt x="1321" y="866"/>
                </a:lnTo>
                <a:lnTo>
                  <a:pt x="1321" y="839"/>
                </a:lnTo>
                <a:lnTo>
                  <a:pt x="1327" y="903"/>
                </a:lnTo>
                <a:lnTo>
                  <a:pt x="1327" y="871"/>
                </a:lnTo>
                <a:lnTo>
                  <a:pt x="1332" y="861"/>
                </a:lnTo>
                <a:lnTo>
                  <a:pt x="1332" y="871"/>
                </a:lnTo>
                <a:lnTo>
                  <a:pt x="1338" y="797"/>
                </a:lnTo>
                <a:lnTo>
                  <a:pt x="1338" y="776"/>
                </a:lnTo>
                <a:lnTo>
                  <a:pt x="1338" y="797"/>
                </a:lnTo>
                <a:lnTo>
                  <a:pt x="1344" y="813"/>
                </a:lnTo>
                <a:lnTo>
                  <a:pt x="1344" y="760"/>
                </a:lnTo>
                <a:lnTo>
                  <a:pt x="1349" y="765"/>
                </a:lnTo>
                <a:lnTo>
                  <a:pt x="1349" y="749"/>
                </a:lnTo>
                <a:lnTo>
                  <a:pt x="1355" y="733"/>
                </a:lnTo>
                <a:lnTo>
                  <a:pt x="1355" y="765"/>
                </a:lnTo>
                <a:lnTo>
                  <a:pt x="1355" y="786"/>
                </a:lnTo>
                <a:lnTo>
                  <a:pt x="1361" y="813"/>
                </a:lnTo>
                <a:lnTo>
                  <a:pt x="1361" y="754"/>
                </a:lnTo>
                <a:lnTo>
                  <a:pt x="1366" y="792"/>
                </a:lnTo>
                <a:lnTo>
                  <a:pt x="1366" y="839"/>
                </a:lnTo>
                <a:lnTo>
                  <a:pt x="1372" y="823"/>
                </a:lnTo>
                <a:lnTo>
                  <a:pt x="1372" y="893"/>
                </a:lnTo>
                <a:lnTo>
                  <a:pt x="1372" y="818"/>
                </a:lnTo>
                <a:lnTo>
                  <a:pt x="1378" y="792"/>
                </a:lnTo>
                <a:lnTo>
                  <a:pt x="1378" y="845"/>
                </a:lnTo>
                <a:lnTo>
                  <a:pt x="1383" y="882"/>
                </a:lnTo>
                <a:lnTo>
                  <a:pt x="1383" y="808"/>
                </a:lnTo>
                <a:lnTo>
                  <a:pt x="1389" y="871"/>
                </a:lnTo>
                <a:lnTo>
                  <a:pt x="1389" y="898"/>
                </a:lnTo>
                <a:lnTo>
                  <a:pt x="1395" y="866"/>
                </a:lnTo>
                <a:lnTo>
                  <a:pt x="1395" y="839"/>
                </a:lnTo>
                <a:lnTo>
                  <a:pt x="1395" y="818"/>
                </a:lnTo>
                <a:lnTo>
                  <a:pt x="1400" y="850"/>
                </a:lnTo>
                <a:lnTo>
                  <a:pt x="1400" y="887"/>
                </a:lnTo>
                <a:lnTo>
                  <a:pt x="1406" y="877"/>
                </a:lnTo>
                <a:lnTo>
                  <a:pt x="1406" y="940"/>
                </a:lnTo>
                <a:lnTo>
                  <a:pt x="1412" y="914"/>
                </a:lnTo>
                <a:lnTo>
                  <a:pt x="1412" y="887"/>
                </a:lnTo>
                <a:lnTo>
                  <a:pt x="1412" y="909"/>
                </a:lnTo>
                <a:lnTo>
                  <a:pt x="1417" y="946"/>
                </a:lnTo>
                <a:lnTo>
                  <a:pt x="1417" y="877"/>
                </a:lnTo>
                <a:lnTo>
                  <a:pt x="1423" y="898"/>
                </a:lnTo>
                <a:lnTo>
                  <a:pt x="1423" y="882"/>
                </a:lnTo>
                <a:lnTo>
                  <a:pt x="1429" y="887"/>
                </a:lnTo>
                <a:lnTo>
                  <a:pt x="1429" y="823"/>
                </a:lnTo>
                <a:lnTo>
                  <a:pt x="1429" y="776"/>
                </a:lnTo>
                <a:lnTo>
                  <a:pt x="1434" y="749"/>
                </a:lnTo>
                <a:lnTo>
                  <a:pt x="1434" y="754"/>
                </a:lnTo>
                <a:lnTo>
                  <a:pt x="1440" y="685"/>
                </a:lnTo>
                <a:lnTo>
                  <a:pt x="1440" y="616"/>
                </a:lnTo>
                <a:lnTo>
                  <a:pt x="1446" y="568"/>
                </a:lnTo>
                <a:lnTo>
                  <a:pt x="1446" y="574"/>
                </a:lnTo>
                <a:lnTo>
                  <a:pt x="1446" y="595"/>
                </a:lnTo>
                <a:lnTo>
                  <a:pt x="1451" y="622"/>
                </a:lnTo>
                <a:lnTo>
                  <a:pt x="1451" y="637"/>
                </a:lnTo>
                <a:lnTo>
                  <a:pt x="1457" y="637"/>
                </a:lnTo>
                <a:lnTo>
                  <a:pt x="1457" y="584"/>
                </a:lnTo>
                <a:lnTo>
                  <a:pt x="1463" y="643"/>
                </a:lnTo>
                <a:lnTo>
                  <a:pt x="1463" y="717"/>
                </a:lnTo>
                <a:lnTo>
                  <a:pt x="1468" y="792"/>
                </a:lnTo>
                <a:lnTo>
                  <a:pt x="1468" y="808"/>
                </a:lnTo>
                <a:lnTo>
                  <a:pt x="1468" y="866"/>
                </a:lnTo>
                <a:lnTo>
                  <a:pt x="1474" y="813"/>
                </a:lnTo>
                <a:lnTo>
                  <a:pt x="1474" y="829"/>
                </a:lnTo>
                <a:lnTo>
                  <a:pt x="1480" y="760"/>
                </a:lnTo>
                <a:lnTo>
                  <a:pt x="1480" y="829"/>
                </a:lnTo>
                <a:lnTo>
                  <a:pt x="1485" y="893"/>
                </a:lnTo>
                <a:lnTo>
                  <a:pt x="1485" y="855"/>
                </a:lnTo>
                <a:lnTo>
                  <a:pt x="1485" y="797"/>
                </a:lnTo>
                <a:lnTo>
                  <a:pt x="1491" y="728"/>
                </a:lnTo>
                <a:lnTo>
                  <a:pt x="1491" y="680"/>
                </a:lnTo>
                <a:lnTo>
                  <a:pt x="1497" y="712"/>
                </a:lnTo>
                <a:lnTo>
                  <a:pt x="1497" y="744"/>
                </a:lnTo>
                <a:lnTo>
                  <a:pt x="1502" y="765"/>
                </a:lnTo>
                <a:lnTo>
                  <a:pt x="1502" y="792"/>
                </a:lnTo>
                <a:lnTo>
                  <a:pt x="1502" y="744"/>
                </a:lnTo>
                <a:lnTo>
                  <a:pt x="1508" y="717"/>
                </a:lnTo>
                <a:lnTo>
                  <a:pt x="1508" y="765"/>
                </a:lnTo>
                <a:lnTo>
                  <a:pt x="1514" y="733"/>
                </a:lnTo>
                <a:lnTo>
                  <a:pt x="1514" y="712"/>
                </a:lnTo>
                <a:lnTo>
                  <a:pt x="1519" y="781"/>
                </a:lnTo>
                <a:lnTo>
                  <a:pt x="1519" y="850"/>
                </a:lnTo>
                <a:lnTo>
                  <a:pt x="1519" y="808"/>
                </a:lnTo>
                <a:lnTo>
                  <a:pt x="1525" y="744"/>
                </a:lnTo>
                <a:lnTo>
                  <a:pt x="1531" y="754"/>
                </a:lnTo>
                <a:lnTo>
                  <a:pt x="1531" y="792"/>
                </a:lnTo>
                <a:lnTo>
                  <a:pt x="1536" y="808"/>
                </a:lnTo>
                <a:lnTo>
                  <a:pt x="1536" y="733"/>
                </a:lnTo>
                <a:lnTo>
                  <a:pt x="1536" y="744"/>
                </a:lnTo>
                <a:lnTo>
                  <a:pt x="1542" y="776"/>
                </a:lnTo>
                <a:lnTo>
                  <a:pt x="1542" y="733"/>
                </a:lnTo>
                <a:lnTo>
                  <a:pt x="1548" y="808"/>
                </a:lnTo>
                <a:lnTo>
                  <a:pt x="1548" y="792"/>
                </a:lnTo>
                <a:lnTo>
                  <a:pt x="1553" y="781"/>
                </a:lnTo>
                <a:lnTo>
                  <a:pt x="1553" y="829"/>
                </a:lnTo>
                <a:lnTo>
                  <a:pt x="1559" y="818"/>
                </a:lnTo>
                <a:lnTo>
                  <a:pt x="1559" y="792"/>
                </a:lnTo>
                <a:lnTo>
                  <a:pt x="1559" y="770"/>
                </a:lnTo>
                <a:lnTo>
                  <a:pt x="1565" y="770"/>
                </a:lnTo>
                <a:lnTo>
                  <a:pt x="1565" y="808"/>
                </a:lnTo>
                <a:lnTo>
                  <a:pt x="1570" y="797"/>
                </a:lnTo>
                <a:lnTo>
                  <a:pt x="1570" y="749"/>
                </a:lnTo>
                <a:lnTo>
                  <a:pt x="1576" y="792"/>
                </a:lnTo>
                <a:lnTo>
                  <a:pt x="1576" y="765"/>
                </a:lnTo>
                <a:lnTo>
                  <a:pt x="1576" y="818"/>
                </a:lnTo>
                <a:lnTo>
                  <a:pt x="1582" y="845"/>
                </a:lnTo>
                <a:lnTo>
                  <a:pt x="1582" y="909"/>
                </a:lnTo>
                <a:lnTo>
                  <a:pt x="1587" y="898"/>
                </a:lnTo>
                <a:lnTo>
                  <a:pt x="1587" y="877"/>
                </a:lnTo>
                <a:lnTo>
                  <a:pt x="1593" y="893"/>
                </a:lnTo>
                <a:lnTo>
                  <a:pt x="1593" y="898"/>
                </a:lnTo>
                <a:lnTo>
                  <a:pt x="1593" y="887"/>
                </a:lnTo>
                <a:lnTo>
                  <a:pt x="1599" y="877"/>
                </a:lnTo>
                <a:lnTo>
                  <a:pt x="1599" y="903"/>
                </a:lnTo>
                <a:lnTo>
                  <a:pt x="1604" y="877"/>
                </a:lnTo>
                <a:lnTo>
                  <a:pt x="1604" y="887"/>
                </a:lnTo>
                <a:lnTo>
                  <a:pt x="1610" y="882"/>
                </a:lnTo>
                <a:lnTo>
                  <a:pt x="1610" y="940"/>
                </a:lnTo>
                <a:lnTo>
                  <a:pt x="1616" y="898"/>
                </a:lnTo>
                <a:lnTo>
                  <a:pt x="1616" y="850"/>
                </a:lnTo>
                <a:lnTo>
                  <a:pt x="1621" y="909"/>
                </a:lnTo>
                <a:lnTo>
                  <a:pt x="1621" y="866"/>
                </a:lnTo>
                <a:lnTo>
                  <a:pt x="1627" y="909"/>
                </a:lnTo>
                <a:lnTo>
                  <a:pt x="1627" y="866"/>
                </a:lnTo>
                <a:lnTo>
                  <a:pt x="1633" y="887"/>
                </a:lnTo>
                <a:lnTo>
                  <a:pt x="1633" y="924"/>
                </a:lnTo>
                <a:lnTo>
                  <a:pt x="1633" y="930"/>
                </a:lnTo>
                <a:lnTo>
                  <a:pt x="1638" y="956"/>
                </a:lnTo>
                <a:lnTo>
                  <a:pt x="1638" y="983"/>
                </a:lnTo>
                <a:lnTo>
                  <a:pt x="1644" y="994"/>
                </a:lnTo>
                <a:lnTo>
                  <a:pt x="1644" y="983"/>
                </a:lnTo>
                <a:lnTo>
                  <a:pt x="1650" y="1009"/>
                </a:lnTo>
                <a:lnTo>
                  <a:pt x="1650" y="1079"/>
                </a:lnTo>
                <a:lnTo>
                  <a:pt x="1650" y="1047"/>
                </a:lnTo>
                <a:lnTo>
                  <a:pt x="1655" y="1073"/>
                </a:lnTo>
                <a:lnTo>
                  <a:pt x="1655" y="1095"/>
                </a:lnTo>
                <a:lnTo>
                  <a:pt x="1661" y="1169"/>
                </a:lnTo>
                <a:lnTo>
                  <a:pt x="1661" y="1110"/>
                </a:lnTo>
                <a:lnTo>
                  <a:pt x="1667" y="1100"/>
                </a:lnTo>
                <a:lnTo>
                  <a:pt x="1667" y="1169"/>
                </a:lnTo>
                <a:lnTo>
                  <a:pt x="1667" y="1137"/>
                </a:lnTo>
                <a:lnTo>
                  <a:pt x="1672" y="1126"/>
                </a:lnTo>
                <a:lnTo>
                  <a:pt x="1672" y="1110"/>
                </a:lnTo>
                <a:lnTo>
                  <a:pt x="1678" y="1095"/>
                </a:lnTo>
                <a:lnTo>
                  <a:pt x="1678" y="1084"/>
                </a:lnTo>
                <a:lnTo>
                  <a:pt x="1684" y="1020"/>
                </a:lnTo>
                <a:lnTo>
                  <a:pt x="1684" y="946"/>
                </a:lnTo>
                <a:lnTo>
                  <a:pt x="1684" y="988"/>
                </a:lnTo>
                <a:lnTo>
                  <a:pt x="1689" y="1020"/>
                </a:lnTo>
                <a:lnTo>
                  <a:pt x="1689" y="1031"/>
                </a:lnTo>
                <a:lnTo>
                  <a:pt x="1695" y="1036"/>
                </a:lnTo>
                <a:lnTo>
                  <a:pt x="1695" y="1004"/>
                </a:lnTo>
                <a:lnTo>
                  <a:pt x="1701" y="962"/>
                </a:lnTo>
                <a:lnTo>
                  <a:pt x="1701" y="994"/>
                </a:lnTo>
                <a:lnTo>
                  <a:pt x="1706" y="1025"/>
                </a:lnTo>
                <a:lnTo>
                  <a:pt x="1706" y="1068"/>
                </a:lnTo>
                <a:lnTo>
                  <a:pt x="1706" y="1025"/>
                </a:lnTo>
                <a:lnTo>
                  <a:pt x="1712" y="1036"/>
                </a:lnTo>
                <a:lnTo>
                  <a:pt x="1712" y="1089"/>
                </a:lnTo>
                <a:lnTo>
                  <a:pt x="1718" y="1148"/>
                </a:lnTo>
                <a:lnTo>
                  <a:pt x="1718" y="1084"/>
                </a:lnTo>
                <a:lnTo>
                  <a:pt x="1723" y="1158"/>
                </a:lnTo>
                <a:lnTo>
                  <a:pt x="1723" y="1121"/>
                </a:lnTo>
                <a:lnTo>
                  <a:pt x="1723" y="1100"/>
                </a:lnTo>
                <a:lnTo>
                  <a:pt x="1729" y="1095"/>
                </a:lnTo>
                <a:lnTo>
                  <a:pt x="1729" y="1121"/>
                </a:lnTo>
                <a:lnTo>
                  <a:pt x="1735" y="1137"/>
                </a:lnTo>
                <a:lnTo>
                  <a:pt x="1735" y="1169"/>
                </a:lnTo>
                <a:lnTo>
                  <a:pt x="1740" y="1095"/>
                </a:lnTo>
                <a:lnTo>
                  <a:pt x="1740" y="1084"/>
                </a:lnTo>
                <a:lnTo>
                  <a:pt x="1740" y="1009"/>
                </a:lnTo>
                <a:lnTo>
                  <a:pt x="1746" y="1068"/>
                </a:lnTo>
                <a:lnTo>
                  <a:pt x="1746" y="1063"/>
                </a:lnTo>
                <a:lnTo>
                  <a:pt x="1752" y="1095"/>
                </a:lnTo>
                <a:lnTo>
                  <a:pt x="1752" y="1052"/>
                </a:lnTo>
                <a:lnTo>
                  <a:pt x="1757" y="1110"/>
                </a:lnTo>
                <a:lnTo>
                  <a:pt x="1757" y="1095"/>
                </a:lnTo>
                <a:lnTo>
                  <a:pt x="1757" y="1148"/>
                </a:lnTo>
                <a:lnTo>
                  <a:pt x="1763" y="1095"/>
                </a:lnTo>
                <a:lnTo>
                  <a:pt x="1769" y="1089"/>
                </a:lnTo>
                <a:lnTo>
                  <a:pt x="1769" y="1132"/>
                </a:lnTo>
                <a:lnTo>
                  <a:pt x="1774" y="1169"/>
                </a:lnTo>
                <a:lnTo>
                  <a:pt x="1774" y="1201"/>
                </a:lnTo>
                <a:lnTo>
                  <a:pt x="1774" y="1137"/>
                </a:lnTo>
                <a:lnTo>
                  <a:pt x="1780" y="1180"/>
                </a:lnTo>
                <a:lnTo>
                  <a:pt x="1780" y="1105"/>
                </a:lnTo>
                <a:lnTo>
                  <a:pt x="1786" y="1110"/>
                </a:lnTo>
                <a:lnTo>
                  <a:pt x="1786" y="1084"/>
                </a:lnTo>
                <a:lnTo>
                  <a:pt x="1791" y="1137"/>
                </a:lnTo>
                <a:lnTo>
                  <a:pt x="1791" y="1164"/>
                </a:lnTo>
                <a:lnTo>
                  <a:pt x="1797" y="1158"/>
                </a:lnTo>
                <a:lnTo>
                  <a:pt x="1797" y="1227"/>
                </a:lnTo>
                <a:lnTo>
                  <a:pt x="1797" y="1222"/>
                </a:lnTo>
                <a:lnTo>
                  <a:pt x="1803" y="1201"/>
                </a:lnTo>
                <a:lnTo>
                  <a:pt x="1803" y="1132"/>
                </a:lnTo>
                <a:lnTo>
                  <a:pt x="1809" y="1116"/>
                </a:lnTo>
                <a:lnTo>
                  <a:pt x="1809" y="1063"/>
                </a:lnTo>
                <a:lnTo>
                  <a:pt x="1814" y="1089"/>
                </a:lnTo>
                <a:lnTo>
                  <a:pt x="1814" y="1031"/>
                </a:lnTo>
                <a:lnTo>
                  <a:pt x="1814" y="1073"/>
                </a:lnTo>
                <a:lnTo>
                  <a:pt x="1820" y="1079"/>
                </a:lnTo>
                <a:lnTo>
                  <a:pt x="1820" y="1132"/>
                </a:lnTo>
                <a:lnTo>
                  <a:pt x="1826" y="1190"/>
                </a:lnTo>
                <a:lnTo>
                  <a:pt x="1826" y="1132"/>
                </a:lnTo>
                <a:lnTo>
                  <a:pt x="1831" y="1195"/>
                </a:lnTo>
                <a:lnTo>
                  <a:pt x="1831" y="1238"/>
                </a:lnTo>
                <a:lnTo>
                  <a:pt x="1831" y="1302"/>
                </a:lnTo>
                <a:lnTo>
                  <a:pt x="1837" y="1259"/>
                </a:lnTo>
                <a:lnTo>
                  <a:pt x="1843" y="1243"/>
                </a:lnTo>
                <a:lnTo>
                  <a:pt x="1843" y="1318"/>
                </a:lnTo>
                <a:lnTo>
                  <a:pt x="1848" y="1291"/>
                </a:lnTo>
                <a:lnTo>
                  <a:pt x="1848" y="1227"/>
                </a:lnTo>
                <a:lnTo>
                  <a:pt x="1848" y="1206"/>
                </a:lnTo>
                <a:lnTo>
                  <a:pt x="1854" y="1195"/>
                </a:lnTo>
                <a:lnTo>
                  <a:pt x="1854" y="1158"/>
                </a:lnTo>
                <a:lnTo>
                  <a:pt x="1860" y="1148"/>
                </a:lnTo>
                <a:lnTo>
                  <a:pt x="1860" y="1180"/>
                </a:lnTo>
                <a:lnTo>
                  <a:pt x="1865" y="1238"/>
                </a:lnTo>
                <a:lnTo>
                  <a:pt x="1865" y="1217"/>
                </a:lnTo>
                <a:lnTo>
                  <a:pt x="1871" y="1233"/>
                </a:lnTo>
                <a:lnTo>
                  <a:pt x="1871" y="1254"/>
                </a:lnTo>
                <a:lnTo>
                  <a:pt x="1871" y="1318"/>
                </a:lnTo>
                <a:lnTo>
                  <a:pt x="1877" y="1344"/>
                </a:lnTo>
                <a:lnTo>
                  <a:pt x="1877" y="1328"/>
                </a:lnTo>
                <a:lnTo>
                  <a:pt x="1882" y="1344"/>
                </a:lnTo>
                <a:lnTo>
                  <a:pt x="1882" y="1355"/>
                </a:lnTo>
                <a:lnTo>
                  <a:pt x="1888" y="1397"/>
                </a:lnTo>
                <a:lnTo>
                  <a:pt x="1888" y="1355"/>
                </a:lnTo>
                <a:lnTo>
                  <a:pt x="1888" y="1403"/>
                </a:lnTo>
                <a:lnTo>
                  <a:pt x="1894" y="1456"/>
                </a:lnTo>
                <a:lnTo>
                  <a:pt x="1894" y="1403"/>
                </a:lnTo>
                <a:lnTo>
                  <a:pt x="1899" y="1456"/>
                </a:lnTo>
                <a:lnTo>
                  <a:pt x="1899" y="1493"/>
                </a:lnTo>
                <a:lnTo>
                  <a:pt x="1905" y="1509"/>
                </a:lnTo>
                <a:lnTo>
                  <a:pt x="1905" y="1467"/>
                </a:lnTo>
                <a:lnTo>
                  <a:pt x="1905" y="1456"/>
                </a:lnTo>
                <a:lnTo>
                  <a:pt x="1911" y="1456"/>
                </a:lnTo>
                <a:lnTo>
                  <a:pt x="1911" y="1477"/>
                </a:lnTo>
                <a:lnTo>
                  <a:pt x="1916" y="1504"/>
                </a:lnTo>
                <a:lnTo>
                  <a:pt x="1916" y="1435"/>
                </a:lnTo>
                <a:lnTo>
                  <a:pt x="1922" y="1366"/>
                </a:lnTo>
                <a:lnTo>
                  <a:pt x="1922" y="1307"/>
                </a:lnTo>
                <a:lnTo>
                  <a:pt x="1922" y="1265"/>
                </a:lnTo>
                <a:lnTo>
                  <a:pt x="1928" y="1227"/>
                </a:lnTo>
                <a:lnTo>
                  <a:pt x="1928" y="1291"/>
                </a:lnTo>
                <a:lnTo>
                  <a:pt x="1933" y="1233"/>
                </a:lnTo>
                <a:lnTo>
                  <a:pt x="1933" y="1217"/>
                </a:lnTo>
                <a:lnTo>
                  <a:pt x="1939" y="1233"/>
                </a:lnTo>
                <a:lnTo>
                  <a:pt x="1939" y="1291"/>
                </a:lnTo>
                <a:lnTo>
                  <a:pt x="1945" y="1344"/>
                </a:lnTo>
                <a:lnTo>
                  <a:pt x="1945" y="1334"/>
                </a:lnTo>
                <a:lnTo>
                  <a:pt x="1945" y="1344"/>
                </a:lnTo>
                <a:lnTo>
                  <a:pt x="1950" y="1392"/>
                </a:lnTo>
                <a:lnTo>
                  <a:pt x="1950" y="1419"/>
                </a:lnTo>
                <a:lnTo>
                  <a:pt x="1956" y="1467"/>
                </a:lnTo>
                <a:lnTo>
                  <a:pt x="1956" y="1408"/>
                </a:lnTo>
                <a:lnTo>
                  <a:pt x="1962" y="1376"/>
                </a:lnTo>
                <a:lnTo>
                  <a:pt x="1962" y="1339"/>
                </a:lnTo>
                <a:lnTo>
                  <a:pt x="1962" y="1344"/>
                </a:lnTo>
                <a:lnTo>
                  <a:pt x="1967" y="1397"/>
                </a:lnTo>
                <a:lnTo>
                  <a:pt x="1967" y="1339"/>
                </a:lnTo>
                <a:lnTo>
                  <a:pt x="1973" y="1381"/>
                </a:lnTo>
                <a:lnTo>
                  <a:pt x="1973" y="1435"/>
                </a:lnTo>
                <a:lnTo>
                  <a:pt x="1979" y="1477"/>
                </a:lnTo>
                <a:lnTo>
                  <a:pt x="1979" y="1424"/>
                </a:lnTo>
                <a:lnTo>
                  <a:pt x="1979" y="1366"/>
                </a:lnTo>
                <a:lnTo>
                  <a:pt x="1984" y="1381"/>
                </a:lnTo>
                <a:lnTo>
                  <a:pt x="1984" y="1312"/>
                </a:lnTo>
                <a:lnTo>
                  <a:pt x="1990" y="1334"/>
                </a:lnTo>
                <a:lnTo>
                  <a:pt x="1990" y="1387"/>
                </a:lnTo>
                <a:lnTo>
                  <a:pt x="1996" y="1334"/>
                </a:lnTo>
                <a:lnTo>
                  <a:pt x="1996" y="1381"/>
                </a:lnTo>
                <a:lnTo>
                  <a:pt x="1996" y="1429"/>
                </a:lnTo>
                <a:lnTo>
                  <a:pt x="2001" y="1397"/>
                </a:lnTo>
                <a:lnTo>
                  <a:pt x="2001" y="1392"/>
                </a:lnTo>
                <a:lnTo>
                  <a:pt x="2007" y="1318"/>
                </a:lnTo>
                <a:lnTo>
                  <a:pt x="2007" y="1259"/>
                </a:lnTo>
                <a:lnTo>
                  <a:pt x="2013" y="1296"/>
                </a:lnTo>
                <a:lnTo>
                  <a:pt x="2013" y="1291"/>
                </a:lnTo>
                <a:lnTo>
                  <a:pt x="2013" y="1243"/>
                </a:lnTo>
                <a:lnTo>
                  <a:pt x="2018" y="1312"/>
                </a:lnTo>
                <a:lnTo>
                  <a:pt x="2018" y="1238"/>
                </a:lnTo>
                <a:lnTo>
                  <a:pt x="2024" y="1281"/>
                </a:lnTo>
                <a:lnTo>
                  <a:pt x="2024" y="1312"/>
                </a:lnTo>
                <a:lnTo>
                  <a:pt x="2030" y="1323"/>
                </a:lnTo>
                <a:lnTo>
                  <a:pt x="2030" y="1387"/>
                </a:lnTo>
                <a:lnTo>
                  <a:pt x="2035" y="1366"/>
                </a:lnTo>
                <a:lnTo>
                  <a:pt x="2035" y="1424"/>
                </a:lnTo>
                <a:lnTo>
                  <a:pt x="2035" y="1429"/>
                </a:lnTo>
                <a:lnTo>
                  <a:pt x="2041" y="1366"/>
                </a:lnTo>
                <a:lnTo>
                  <a:pt x="2041" y="1328"/>
                </a:lnTo>
                <a:lnTo>
                  <a:pt x="2047" y="1403"/>
                </a:lnTo>
                <a:lnTo>
                  <a:pt x="2047" y="1467"/>
                </a:lnTo>
                <a:lnTo>
                  <a:pt x="2052" y="1403"/>
                </a:lnTo>
                <a:lnTo>
                  <a:pt x="2052" y="1413"/>
                </a:lnTo>
                <a:lnTo>
                  <a:pt x="2058" y="1451"/>
                </a:lnTo>
                <a:lnTo>
                  <a:pt x="2058" y="1477"/>
                </a:lnTo>
                <a:lnTo>
                  <a:pt x="2064" y="1514"/>
                </a:lnTo>
                <a:lnTo>
                  <a:pt x="2064" y="1472"/>
                </a:lnTo>
                <a:lnTo>
                  <a:pt x="2069" y="1424"/>
                </a:lnTo>
                <a:lnTo>
                  <a:pt x="2069" y="1488"/>
                </a:lnTo>
                <a:lnTo>
                  <a:pt x="2069" y="1445"/>
                </a:lnTo>
                <a:lnTo>
                  <a:pt x="2075" y="1371"/>
                </a:lnTo>
                <a:lnTo>
                  <a:pt x="2075" y="1328"/>
                </a:lnTo>
                <a:lnTo>
                  <a:pt x="2081" y="1270"/>
                </a:lnTo>
                <a:lnTo>
                  <a:pt x="2081" y="1217"/>
                </a:lnTo>
                <a:lnTo>
                  <a:pt x="2086" y="1195"/>
                </a:lnTo>
                <a:lnTo>
                  <a:pt x="2086" y="1233"/>
                </a:lnTo>
                <a:lnTo>
                  <a:pt x="2086" y="1296"/>
                </a:lnTo>
                <a:lnTo>
                  <a:pt x="2092" y="1360"/>
                </a:lnTo>
                <a:lnTo>
                  <a:pt x="2092" y="1328"/>
                </a:lnTo>
                <a:lnTo>
                  <a:pt x="2098" y="1270"/>
                </a:lnTo>
                <a:lnTo>
                  <a:pt x="2098" y="1259"/>
                </a:lnTo>
                <a:lnTo>
                  <a:pt x="2103" y="1206"/>
                </a:lnTo>
                <a:lnTo>
                  <a:pt x="2103" y="1259"/>
                </a:lnTo>
                <a:lnTo>
                  <a:pt x="2109" y="1328"/>
                </a:lnTo>
                <a:lnTo>
                  <a:pt x="2109" y="1275"/>
                </a:lnTo>
                <a:lnTo>
                  <a:pt x="2109" y="1233"/>
                </a:lnTo>
                <a:lnTo>
                  <a:pt x="2115" y="1217"/>
                </a:lnTo>
                <a:lnTo>
                  <a:pt x="2115" y="1185"/>
                </a:lnTo>
                <a:lnTo>
                  <a:pt x="2120" y="1158"/>
                </a:lnTo>
                <a:lnTo>
                  <a:pt x="2120" y="1211"/>
                </a:lnTo>
                <a:lnTo>
                  <a:pt x="2126" y="1227"/>
                </a:lnTo>
                <a:lnTo>
                  <a:pt x="2126" y="1233"/>
                </a:lnTo>
                <a:lnTo>
                  <a:pt x="2126" y="1286"/>
                </a:lnTo>
                <a:lnTo>
                  <a:pt x="2132" y="1243"/>
                </a:lnTo>
                <a:lnTo>
                  <a:pt x="2132" y="1270"/>
                </a:lnTo>
                <a:lnTo>
                  <a:pt x="2137" y="1265"/>
                </a:lnTo>
                <a:lnTo>
                  <a:pt x="2137" y="1307"/>
                </a:lnTo>
                <a:lnTo>
                  <a:pt x="2143" y="1366"/>
                </a:lnTo>
                <a:lnTo>
                  <a:pt x="2143" y="1307"/>
                </a:lnTo>
                <a:lnTo>
                  <a:pt x="2143" y="1275"/>
                </a:lnTo>
                <a:lnTo>
                  <a:pt x="2149" y="1344"/>
                </a:lnTo>
                <a:lnTo>
                  <a:pt x="2149" y="1350"/>
                </a:lnTo>
                <a:lnTo>
                  <a:pt x="2154" y="1387"/>
                </a:lnTo>
                <a:lnTo>
                  <a:pt x="2154" y="1392"/>
                </a:lnTo>
                <a:lnTo>
                  <a:pt x="2160" y="1456"/>
                </a:lnTo>
                <a:lnTo>
                  <a:pt x="2160" y="1482"/>
                </a:lnTo>
                <a:lnTo>
                  <a:pt x="2160" y="1419"/>
                </a:lnTo>
                <a:lnTo>
                  <a:pt x="2166" y="1440"/>
                </a:lnTo>
                <a:lnTo>
                  <a:pt x="2166" y="1392"/>
                </a:lnTo>
                <a:lnTo>
                  <a:pt x="2171" y="1323"/>
                </a:lnTo>
                <a:lnTo>
                  <a:pt x="2171" y="1254"/>
                </a:lnTo>
                <a:lnTo>
                  <a:pt x="2177" y="1217"/>
                </a:lnTo>
                <a:lnTo>
                  <a:pt x="2177" y="1243"/>
                </a:lnTo>
                <a:lnTo>
                  <a:pt x="2183" y="1270"/>
                </a:lnTo>
                <a:lnTo>
                  <a:pt x="2183" y="1259"/>
                </a:lnTo>
                <a:lnTo>
                  <a:pt x="2183" y="1206"/>
                </a:lnTo>
                <a:lnTo>
                  <a:pt x="2188" y="1158"/>
                </a:lnTo>
                <a:lnTo>
                  <a:pt x="2188" y="1095"/>
                </a:lnTo>
                <a:lnTo>
                  <a:pt x="2194" y="1132"/>
                </a:lnTo>
                <a:lnTo>
                  <a:pt x="2194" y="1180"/>
                </a:lnTo>
                <a:lnTo>
                  <a:pt x="2200" y="1164"/>
                </a:lnTo>
                <a:lnTo>
                  <a:pt x="2200" y="1137"/>
                </a:lnTo>
                <a:lnTo>
                  <a:pt x="2200" y="1084"/>
                </a:lnTo>
                <a:lnTo>
                  <a:pt x="2205" y="1052"/>
                </a:lnTo>
                <a:lnTo>
                  <a:pt x="2205" y="1063"/>
                </a:lnTo>
                <a:lnTo>
                  <a:pt x="2211" y="1004"/>
                </a:lnTo>
                <a:lnTo>
                  <a:pt x="2211" y="951"/>
                </a:lnTo>
                <a:lnTo>
                  <a:pt x="2217" y="924"/>
                </a:lnTo>
                <a:lnTo>
                  <a:pt x="2217" y="914"/>
                </a:lnTo>
                <a:lnTo>
                  <a:pt x="2217" y="882"/>
                </a:lnTo>
                <a:lnTo>
                  <a:pt x="2222" y="839"/>
                </a:lnTo>
                <a:lnTo>
                  <a:pt x="2222" y="887"/>
                </a:lnTo>
                <a:lnTo>
                  <a:pt x="2228" y="909"/>
                </a:lnTo>
                <a:lnTo>
                  <a:pt x="2228" y="866"/>
                </a:lnTo>
                <a:lnTo>
                  <a:pt x="2234" y="834"/>
                </a:lnTo>
                <a:lnTo>
                  <a:pt x="2234" y="898"/>
                </a:lnTo>
                <a:lnTo>
                  <a:pt x="2234" y="903"/>
                </a:lnTo>
                <a:lnTo>
                  <a:pt x="2239" y="866"/>
                </a:lnTo>
                <a:lnTo>
                  <a:pt x="2239" y="855"/>
                </a:lnTo>
                <a:lnTo>
                  <a:pt x="2245" y="903"/>
                </a:lnTo>
                <a:lnTo>
                  <a:pt x="2245" y="951"/>
                </a:lnTo>
                <a:lnTo>
                  <a:pt x="2251" y="1015"/>
                </a:lnTo>
                <a:lnTo>
                  <a:pt x="2251" y="1068"/>
                </a:lnTo>
                <a:lnTo>
                  <a:pt x="2251" y="1089"/>
                </a:lnTo>
                <a:lnTo>
                  <a:pt x="2256" y="1121"/>
                </a:lnTo>
                <a:lnTo>
                  <a:pt x="2256" y="1089"/>
                </a:lnTo>
                <a:lnTo>
                  <a:pt x="2262" y="1116"/>
                </a:lnTo>
                <a:lnTo>
                  <a:pt x="2262" y="1121"/>
                </a:lnTo>
                <a:lnTo>
                  <a:pt x="2268" y="1084"/>
                </a:lnTo>
                <a:lnTo>
                  <a:pt x="2268" y="1063"/>
                </a:lnTo>
                <a:lnTo>
                  <a:pt x="2273" y="1079"/>
                </a:lnTo>
                <a:lnTo>
                  <a:pt x="2273" y="1041"/>
                </a:lnTo>
                <a:lnTo>
                  <a:pt x="2273" y="1004"/>
                </a:lnTo>
                <a:lnTo>
                  <a:pt x="2279" y="1036"/>
                </a:lnTo>
                <a:lnTo>
                  <a:pt x="2279" y="1031"/>
                </a:lnTo>
                <a:lnTo>
                  <a:pt x="2285" y="994"/>
                </a:lnTo>
                <a:lnTo>
                  <a:pt x="2285" y="924"/>
                </a:lnTo>
                <a:lnTo>
                  <a:pt x="2290" y="887"/>
                </a:lnTo>
                <a:lnTo>
                  <a:pt x="2290" y="914"/>
                </a:lnTo>
                <a:lnTo>
                  <a:pt x="2290" y="978"/>
                </a:lnTo>
                <a:lnTo>
                  <a:pt x="2296" y="935"/>
                </a:lnTo>
                <a:lnTo>
                  <a:pt x="2296" y="871"/>
                </a:lnTo>
                <a:lnTo>
                  <a:pt x="2302" y="924"/>
                </a:lnTo>
                <a:lnTo>
                  <a:pt x="2302" y="951"/>
                </a:lnTo>
                <a:lnTo>
                  <a:pt x="2307" y="1020"/>
                </a:lnTo>
                <a:lnTo>
                  <a:pt x="2307" y="1036"/>
                </a:lnTo>
                <a:lnTo>
                  <a:pt x="2313" y="1031"/>
                </a:lnTo>
                <a:lnTo>
                  <a:pt x="2313" y="956"/>
                </a:lnTo>
                <a:lnTo>
                  <a:pt x="2319" y="946"/>
                </a:lnTo>
                <a:lnTo>
                  <a:pt x="2319" y="1015"/>
                </a:lnTo>
                <a:lnTo>
                  <a:pt x="2324" y="983"/>
                </a:lnTo>
                <a:lnTo>
                  <a:pt x="2324" y="1041"/>
                </a:lnTo>
                <a:lnTo>
                  <a:pt x="2324" y="1073"/>
                </a:lnTo>
                <a:lnTo>
                  <a:pt x="2330" y="1004"/>
                </a:lnTo>
                <a:lnTo>
                  <a:pt x="2330" y="956"/>
                </a:lnTo>
                <a:lnTo>
                  <a:pt x="2336" y="962"/>
                </a:lnTo>
                <a:lnTo>
                  <a:pt x="2336" y="1025"/>
                </a:lnTo>
                <a:lnTo>
                  <a:pt x="2341" y="983"/>
                </a:lnTo>
                <a:lnTo>
                  <a:pt x="2341" y="909"/>
                </a:lnTo>
                <a:lnTo>
                  <a:pt x="2347" y="919"/>
                </a:lnTo>
                <a:lnTo>
                  <a:pt x="2347" y="866"/>
                </a:lnTo>
                <a:lnTo>
                  <a:pt x="2347" y="877"/>
                </a:lnTo>
                <a:lnTo>
                  <a:pt x="2353" y="823"/>
                </a:lnTo>
                <a:lnTo>
                  <a:pt x="2353" y="877"/>
                </a:lnTo>
                <a:lnTo>
                  <a:pt x="2358" y="930"/>
                </a:lnTo>
                <a:lnTo>
                  <a:pt x="2358" y="914"/>
                </a:lnTo>
                <a:lnTo>
                  <a:pt x="2364" y="855"/>
                </a:lnTo>
                <a:lnTo>
                  <a:pt x="2364" y="882"/>
                </a:lnTo>
                <a:lnTo>
                  <a:pt x="2364" y="845"/>
                </a:lnTo>
                <a:lnTo>
                  <a:pt x="2370" y="898"/>
                </a:lnTo>
                <a:lnTo>
                  <a:pt x="2370" y="855"/>
                </a:lnTo>
                <a:lnTo>
                  <a:pt x="2375" y="797"/>
                </a:lnTo>
                <a:lnTo>
                  <a:pt x="2375" y="802"/>
                </a:lnTo>
                <a:lnTo>
                  <a:pt x="2381" y="871"/>
                </a:lnTo>
                <a:lnTo>
                  <a:pt x="2381" y="914"/>
                </a:lnTo>
                <a:lnTo>
                  <a:pt x="2381" y="861"/>
                </a:lnTo>
                <a:lnTo>
                  <a:pt x="2387" y="924"/>
                </a:lnTo>
                <a:lnTo>
                  <a:pt x="2387" y="999"/>
                </a:lnTo>
                <a:lnTo>
                  <a:pt x="2392" y="983"/>
                </a:lnTo>
                <a:lnTo>
                  <a:pt x="2392" y="967"/>
                </a:lnTo>
                <a:lnTo>
                  <a:pt x="2398" y="1009"/>
                </a:lnTo>
                <a:lnTo>
                  <a:pt x="2398" y="983"/>
                </a:lnTo>
                <a:lnTo>
                  <a:pt x="2398" y="1015"/>
                </a:lnTo>
                <a:lnTo>
                  <a:pt x="2404" y="1009"/>
                </a:lnTo>
                <a:lnTo>
                  <a:pt x="2409" y="1020"/>
                </a:lnTo>
                <a:lnTo>
                  <a:pt x="2409" y="988"/>
                </a:lnTo>
                <a:lnTo>
                  <a:pt x="2415" y="924"/>
                </a:lnTo>
                <a:lnTo>
                  <a:pt x="2415" y="887"/>
                </a:lnTo>
                <a:lnTo>
                  <a:pt x="2421" y="940"/>
                </a:lnTo>
                <a:lnTo>
                  <a:pt x="2421" y="866"/>
                </a:lnTo>
                <a:lnTo>
                  <a:pt x="2421" y="808"/>
                </a:lnTo>
                <a:lnTo>
                  <a:pt x="2426" y="776"/>
                </a:lnTo>
                <a:lnTo>
                  <a:pt x="2426" y="701"/>
                </a:lnTo>
                <a:lnTo>
                  <a:pt x="2432" y="685"/>
                </a:lnTo>
                <a:lnTo>
                  <a:pt x="2432" y="659"/>
                </a:lnTo>
                <a:lnTo>
                  <a:pt x="2438" y="627"/>
                </a:lnTo>
                <a:lnTo>
                  <a:pt x="2438" y="552"/>
                </a:lnTo>
                <a:lnTo>
                  <a:pt x="2438" y="510"/>
                </a:lnTo>
                <a:lnTo>
                  <a:pt x="2444" y="568"/>
                </a:lnTo>
                <a:lnTo>
                  <a:pt x="2444" y="563"/>
                </a:lnTo>
                <a:lnTo>
                  <a:pt x="2449" y="552"/>
                </a:lnTo>
                <a:lnTo>
                  <a:pt x="2449" y="521"/>
                </a:lnTo>
                <a:lnTo>
                  <a:pt x="2455" y="494"/>
                </a:lnTo>
                <a:lnTo>
                  <a:pt x="2455" y="425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41325" y="5832475"/>
            <a:ext cx="8474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Thus time series occur in virtually every medical, scientific and businesses domain.</a:t>
            </a:r>
            <a:endParaRPr lang="en-US" sz="240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510" name="Freeform 8"/>
          <p:cNvSpPr>
            <a:spLocks/>
          </p:cNvSpPr>
          <p:nvPr/>
        </p:nvSpPr>
        <p:spPr bwMode="auto">
          <a:xfrm>
            <a:off x="3276600" y="4419600"/>
            <a:ext cx="2438400" cy="1303338"/>
          </a:xfrm>
          <a:custGeom>
            <a:avLst/>
            <a:gdLst>
              <a:gd name="T0" fmla="*/ 2147483647 w 2403"/>
              <a:gd name="T1" fmla="*/ 2147483647 h 1589"/>
              <a:gd name="T2" fmla="*/ 2147483647 w 2403"/>
              <a:gd name="T3" fmla="*/ 2147483647 h 1589"/>
              <a:gd name="T4" fmla="*/ 2147483647 w 2403"/>
              <a:gd name="T5" fmla="*/ 2147483647 h 1589"/>
              <a:gd name="T6" fmla="*/ 2147483647 w 2403"/>
              <a:gd name="T7" fmla="*/ 2147483647 h 1589"/>
              <a:gd name="T8" fmla="*/ 2147483647 w 2403"/>
              <a:gd name="T9" fmla="*/ 2147483647 h 1589"/>
              <a:gd name="T10" fmla="*/ 2147483647 w 2403"/>
              <a:gd name="T11" fmla="*/ 2147483647 h 1589"/>
              <a:gd name="T12" fmla="*/ 2147483647 w 2403"/>
              <a:gd name="T13" fmla="*/ 2147483647 h 1589"/>
              <a:gd name="T14" fmla="*/ 2147483647 w 2403"/>
              <a:gd name="T15" fmla="*/ 0 h 1589"/>
              <a:gd name="T16" fmla="*/ 2147483647 w 2403"/>
              <a:gd name="T17" fmla="*/ 2147483647 h 1589"/>
              <a:gd name="T18" fmla="*/ 2147483647 w 2403"/>
              <a:gd name="T19" fmla="*/ 2147483647 h 1589"/>
              <a:gd name="T20" fmla="*/ 2147483647 w 2403"/>
              <a:gd name="T21" fmla="*/ 2147483647 h 1589"/>
              <a:gd name="T22" fmla="*/ 2147483647 w 2403"/>
              <a:gd name="T23" fmla="*/ 2147483647 h 1589"/>
              <a:gd name="T24" fmla="*/ 2147483647 w 2403"/>
              <a:gd name="T25" fmla="*/ 2147483647 h 1589"/>
              <a:gd name="T26" fmla="*/ 2147483647 w 2403"/>
              <a:gd name="T27" fmla="*/ 2147483647 h 1589"/>
              <a:gd name="T28" fmla="*/ 2147483647 w 2403"/>
              <a:gd name="T29" fmla="*/ 2147483647 h 1589"/>
              <a:gd name="T30" fmla="*/ 2147483647 w 2403"/>
              <a:gd name="T31" fmla="*/ 2147483647 h 1589"/>
              <a:gd name="T32" fmla="*/ 2147483647 w 2403"/>
              <a:gd name="T33" fmla="*/ 2147483647 h 1589"/>
              <a:gd name="T34" fmla="*/ 2147483647 w 2403"/>
              <a:gd name="T35" fmla="*/ 2147483647 h 1589"/>
              <a:gd name="T36" fmla="*/ 2147483647 w 2403"/>
              <a:gd name="T37" fmla="*/ 2147483647 h 1589"/>
              <a:gd name="T38" fmla="*/ 2147483647 w 2403"/>
              <a:gd name="T39" fmla="*/ 2147483647 h 1589"/>
              <a:gd name="T40" fmla="*/ 2147483647 w 2403"/>
              <a:gd name="T41" fmla="*/ 2147483647 h 1589"/>
              <a:gd name="T42" fmla="*/ 2147483647 w 2403"/>
              <a:gd name="T43" fmla="*/ 2147483647 h 1589"/>
              <a:gd name="T44" fmla="*/ 2147483647 w 2403"/>
              <a:gd name="T45" fmla="*/ 2147483647 h 1589"/>
              <a:gd name="T46" fmla="*/ 2147483647 w 2403"/>
              <a:gd name="T47" fmla="*/ 2147483647 h 1589"/>
              <a:gd name="T48" fmla="*/ 2147483647 w 2403"/>
              <a:gd name="T49" fmla="*/ 2147483647 h 1589"/>
              <a:gd name="T50" fmla="*/ 2147483647 w 2403"/>
              <a:gd name="T51" fmla="*/ 2147483647 h 1589"/>
              <a:gd name="T52" fmla="*/ 2147483647 w 2403"/>
              <a:gd name="T53" fmla="*/ 2147483647 h 1589"/>
              <a:gd name="T54" fmla="*/ 2147483647 w 2403"/>
              <a:gd name="T55" fmla="*/ 2147483647 h 1589"/>
              <a:gd name="T56" fmla="*/ 2147483647 w 2403"/>
              <a:gd name="T57" fmla="*/ 2147483647 h 1589"/>
              <a:gd name="T58" fmla="*/ 2147483647 w 2403"/>
              <a:gd name="T59" fmla="*/ 2147483647 h 1589"/>
              <a:gd name="T60" fmla="*/ 2147483647 w 2403"/>
              <a:gd name="T61" fmla="*/ 2147483647 h 1589"/>
              <a:gd name="T62" fmla="*/ 2147483647 w 2403"/>
              <a:gd name="T63" fmla="*/ 2147483647 h 1589"/>
              <a:gd name="T64" fmla="*/ 2147483647 w 2403"/>
              <a:gd name="T65" fmla="*/ 2147483647 h 1589"/>
              <a:gd name="T66" fmla="*/ 2147483647 w 2403"/>
              <a:gd name="T67" fmla="*/ 2147483647 h 1589"/>
              <a:gd name="T68" fmla="*/ 2147483647 w 2403"/>
              <a:gd name="T69" fmla="*/ 2147483647 h 1589"/>
              <a:gd name="T70" fmla="*/ 2147483647 w 2403"/>
              <a:gd name="T71" fmla="*/ 2147483647 h 1589"/>
              <a:gd name="T72" fmla="*/ 2147483647 w 2403"/>
              <a:gd name="T73" fmla="*/ 2147483647 h 1589"/>
              <a:gd name="T74" fmla="*/ 2147483647 w 2403"/>
              <a:gd name="T75" fmla="*/ 2147483647 h 1589"/>
              <a:gd name="T76" fmla="*/ 2147483647 w 2403"/>
              <a:gd name="T77" fmla="*/ 2147483647 h 1589"/>
              <a:gd name="T78" fmla="*/ 2147483647 w 2403"/>
              <a:gd name="T79" fmla="*/ 2147483647 h 1589"/>
              <a:gd name="T80" fmla="*/ 2147483647 w 2403"/>
              <a:gd name="T81" fmla="*/ 2147483647 h 1589"/>
              <a:gd name="T82" fmla="*/ 2147483647 w 2403"/>
              <a:gd name="T83" fmla="*/ 2147483647 h 1589"/>
              <a:gd name="T84" fmla="*/ 2147483647 w 2403"/>
              <a:gd name="T85" fmla="*/ 2147483647 h 1589"/>
              <a:gd name="T86" fmla="*/ 2147483647 w 2403"/>
              <a:gd name="T87" fmla="*/ 2147483647 h 1589"/>
              <a:gd name="T88" fmla="*/ 2147483647 w 2403"/>
              <a:gd name="T89" fmla="*/ 2147483647 h 1589"/>
              <a:gd name="T90" fmla="*/ 2147483647 w 2403"/>
              <a:gd name="T91" fmla="*/ 2147483647 h 1589"/>
              <a:gd name="T92" fmla="*/ 2147483647 w 2403"/>
              <a:gd name="T93" fmla="*/ 2147483647 h 1589"/>
              <a:gd name="T94" fmla="*/ 2147483647 w 2403"/>
              <a:gd name="T95" fmla="*/ 2147483647 h 1589"/>
              <a:gd name="T96" fmla="*/ 2147483647 w 2403"/>
              <a:gd name="T97" fmla="*/ 2147483647 h 1589"/>
              <a:gd name="T98" fmla="*/ 2147483647 w 2403"/>
              <a:gd name="T99" fmla="*/ 2147483647 h 1589"/>
              <a:gd name="T100" fmla="*/ 2147483647 w 2403"/>
              <a:gd name="T101" fmla="*/ 2147483647 h 1589"/>
              <a:gd name="T102" fmla="*/ 2147483647 w 2403"/>
              <a:gd name="T103" fmla="*/ 2147483647 h 1589"/>
              <a:gd name="T104" fmla="*/ 2147483647 w 2403"/>
              <a:gd name="T105" fmla="*/ 2147483647 h 1589"/>
              <a:gd name="T106" fmla="*/ 2147483647 w 2403"/>
              <a:gd name="T107" fmla="*/ 2147483647 h 1589"/>
              <a:gd name="T108" fmla="*/ 2147483647 w 2403"/>
              <a:gd name="T109" fmla="*/ 2147483647 h 1589"/>
              <a:gd name="T110" fmla="*/ 2147483647 w 2403"/>
              <a:gd name="T111" fmla="*/ 2147483647 h 1589"/>
              <a:gd name="T112" fmla="*/ 2147483647 w 2403"/>
              <a:gd name="T113" fmla="*/ 2147483647 h 1589"/>
              <a:gd name="T114" fmla="*/ 2147483647 w 2403"/>
              <a:gd name="T115" fmla="*/ 2147483647 h 1589"/>
              <a:gd name="T116" fmla="*/ 2147483647 w 2403"/>
              <a:gd name="T117" fmla="*/ 2147483647 h 158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403"/>
              <a:gd name="T178" fmla="*/ 0 h 1589"/>
              <a:gd name="T179" fmla="*/ 2403 w 2403"/>
              <a:gd name="T180" fmla="*/ 1589 h 158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403" h="1589">
                <a:moveTo>
                  <a:pt x="0" y="999"/>
                </a:moveTo>
                <a:lnTo>
                  <a:pt x="5" y="1004"/>
                </a:lnTo>
                <a:lnTo>
                  <a:pt x="11" y="1004"/>
                </a:lnTo>
                <a:lnTo>
                  <a:pt x="11" y="994"/>
                </a:lnTo>
                <a:lnTo>
                  <a:pt x="17" y="983"/>
                </a:lnTo>
                <a:lnTo>
                  <a:pt x="22" y="983"/>
                </a:lnTo>
                <a:lnTo>
                  <a:pt x="28" y="978"/>
                </a:lnTo>
                <a:lnTo>
                  <a:pt x="34" y="962"/>
                </a:lnTo>
                <a:lnTo>
                  <a:pt x="39" y="951"/>
                </a:lnTo>
                <a:lnTo>
                  <a:pt x="45" y="951"/>
                </a:lnTo>
                <a:lnTo>
                  <a:pt x="51" y="940"/>
                </a:lnTo>
                <a:lnTo>
                  <a:pt x="56" y="962"/>
                </a:lnTo>
                <a:lnTo>
                  <a:pt x="62" y="994"/>
                </a:lnTo>
                <a:lnTo>
                  <a:pt x="68" y="999"/>
                </a:lnTo>
                <a:lnTo>
                  <a:pt x="73" y="1004"/>
                </a:lnTo>
                <a:lnTo>
                  <a:pt x="79" y="983"/>
                </a:lnTo>
                <a:lnTo>
                  <a:pt x="85" y="999"/>
                </a:lnTo>
                <a:lnTo>
                  <a:pt x="90" y="1015"/>
                </a:lnTo>
                <a:lnTo>
                  <a:pt x="96" y="1020"/>
                </a:lnTo>
                <a:lnTo>
                  <a:pt x="102" y="1015"/>
                </a:lnTo>
                <a:lnTo>
                  <a:pt x="107" y="1020"/>
                </a:lnTo>
                <a:lnTo>
                  <a:pt x="113" y="1041"/>
                </a:lnTo>
                <a:lnTo>
                  <a:pt x="119" y="1057"/>
                </a:lnTo>
                <a:lnTo>
                  <a:pt x="124" y="1095"/>
                </a:lnTo>
                <a:lnTo>
                  <a:pt x="124" y="1084"/>
                </a:lnTo>
                <a:lnTo>
                  <a:pt x="130" y="1036"/>
                </a:lnTo>
                <a:lnTo>
                  <a:pt x="136" y="1020"/>
                </a:lnTo>
                <a:lnTo>
                  <a:pt x="141" y="1036"/>
                </a:lnTo>
                <a:lnTo>
                  <a:pt x="147" y="1057"/>
                </a:lnTo>
                <a:lnTo>
                  <a:pt x="153" y="1084"/>
                </a:lnTo>
                <a:lnTo>
                  <a:pt x="158" y="1068"/>
                </a:lnTo>
                <a:lnTo>
                  <a:pt x="164" y="1052"/>
                </a:lnTo>
                <a:lnTo>
                  <a:pt x="170" y="1052"/>
                </a:lnTo>
                <a:lnTo>
                  <a:pt x="175" y="1068"/>
                </a:lnTo>
                <a:lnTo>
                  <a:pt x="181" y="1089"/>
                </a:lnTo>
                <a:lnTo>
                  <a:pt x="187" y="1089"/>
                </a:lnTo>
                <a:lnTo>
                  <a:pt x="192" y="1073"/>
                </a:lnTo>
                <a:lnTo>
                  <a:pt x="198" y="1068"/>
                </a:lnTo>
                <a:lnTo>
                  <a:pt x="198" y="1089"/>
                </a:lnTo>
                <a:lnTo>
                  <a:pt x="204" y="1095"/>
                </a:lnTo>
                <a:lnTo>
                  <a:pt x="209" y="1105"/>
                </a:lnTo>
                <a:lnTo>
                  <a:pt x="215" y="1105"/>
                </a:lnTo>
                <a:lnTo>
                  <a:pt x="221" y="1073"/>
                </a:lnTo>
                <a:lnTo>
                  <a:pt x="226" y="1052"/>
                </a:lnTo>
                <a:lnTo>
                  <a:pt x="232" y="1068"/>
                </a:lnTo>
                <a:lnTo>
                  <a:pt x="232" y="1084"/>
                </a:lnTo>
                <a:lnTo>
                  <a:pt x="238" y="1121"/>
                </a:lnTo>
                <a:lnTo>
                  <a:pt x="243" y="1174"/>
                </a:lnTo>
                <a:lnTo>
                  <a:pt x="249" y="1180"/>
                </a:lnTo>
                <a:lnTo>
                  <a:pt x="255" y="1185"/>
                </a:lnTo>
                <a:lnTo>
                  <a:pt x="260" y="1217"/>
                </a:lnTo>
                <a:lnTo>
                  <a:pt x="266" y="1265"/>
                </a:lnTo>
                <a:lnTo>
                  <a:pt x="266" y="1328"/>
                </a:lnTo>
                <a:lnTo>
                  <a:pt x="272" y="1318"/>
                </a:lnTo>
                <a:lnTo>
                  <a:pt x="277" y="1233"/>
                </a:lnTo>
                <a:lnTo>
                  <a:pt x="283" y="1073"/>
                </a:lnTo>
                <a:lnTo>
                  <a:pt x="289" y="930"/>
                </a:lnTo>
                <a:lnTo>
                  <a:pt x="294" y="802"/>
                </a:lnTo>
                <a:lnTo>
                  <a:pt x="300" y="696"/>
                </a:lnTo>
                <a:lnTo>
                  <a:pt x="306" y="574"/>
                </a:lnTo>
                <a:lnTo>
                  <a:pt x="306" y="409"/>
                </a:lnTo>
                <a:lnTo>
                  <a:pt x="311" y="223"/>
                </a:lnTo>
                <a:lnTo>
                  <a:pt x="317" y="69"/>
                </a:lnTo>
                <a:lnTo>
                  <a:pt x="323" y="0"/>
                </a:lnTo>
                <a:lnTo>
                  <a:pt x="328" y="159"/>
                </a:lnTo>
                <a:lnTo>
                  <a:pt x="334" y="563"/>
                </a:lnTo>
                <a:lnTo>
                  <a:pt x="340" y="1004"/>
                </a:lnTo>
                <a:lnTo>
                  <a:pt x="340" y="1227"/>
                </a:lnTo>
                <a:lnTo>
                  <a:pt x="345" y="1254"/>
                </a:lnTo>
                <a:lnTo>
                  <a:pt x="351" y="1201"/>
                </a:lnTo>
                <a:lnTo>
                  <a:pt x="357" y="1148"/>
                </a:lnTo>
                <a:lnTo>
                  <a:pt x="362" y="1158"/>
                </a:lnTo>
                <a:lnTo>
                  <a:pt x="368" y="1121"/>
                </a:lnTo>
                <a:lnTo>
                  <a:pt x="374" y="1105"/>
                </a:lnTo>
                <a:lnTo>
                  <a:pt x="379" y="1105"/>
                </a:lnTo>
                <a:lnTo>
                  <a:pt x="379" y="1148"/>
                </a:lnTo>
                <a:lnTo>
                  <a:pt x="385" y="1148"/>
                </a:lnTo>
                <a:lnTo>
                  <a:pt x="391" y="1121"/>
                </a:lnTo>
                <a:lnTo>
                  <a:pt x="396" y="1126"/>
                </a:lnTo>
                <a:lnTo>
                  <a:pt x="402" y="1137"/>
                </a:lnTo>
                <a:lnTo>
                  <a:pt x="408" y="1126"/>
                </a:lnTo>
                <a:lnTo>
                  <a:pt x="413" y="1158"/>
                </a:lnTo>
                <a:lnTo>
                  <a:pt x="419" y="1158"/>
                </a:lnTo>
                <a:lnTo>
                  <a:pt x="425" y="1137"/>
                </a:lnTo>
                <a:lnTo>
                  <a:pt x="430" y="1121"/>
                </a:lnTo>
                <a:lnTo>
                  <a:pt x="436" y="1111"/>
                </a:lnTo>
                <a:lnTo>
                  <a:pt x="442" y="1142"/>
                </a:lnTo>
                <a:lnTo>
                  <a:pt x="447" y="1174"/>
                </a:lnTo>
                <a:lnTo>
                  <a:pt x="453" y="1158"/>
                </a:lnTo>
                <a:lnTo>
                  <a:pt x="459" y="1142"/>
                </a:lnTo>
                <a:lnTo>
                  <a:pt x="464" y="1142"/>
                </a:lnTo>
                <a:lnTo>
                  <a:pt x="470" y="1174"/>
                </a:lnTo>
                <a:lnTo>
                  <a:pt x="476" y="1164"/>
                </a:lnTo>
                <a:lnTo>
                  <a:pt x="481" y="1148"/>
                </a:lnTo>
                <a:lnTo>
                  <a:pt x="487" y="1126"/>
                </a:lnTo>
                <a:lnTo>
                  <a:pt x="487" y="1137"/>
                </a:lnTo>
                <a:lnTo>
                  <a:pt x="493" y="1137"/>
                </a:lnTo>
                <a:lnTo>
                  <a:pt x="498" y="1137"/>
                </a:lnTo>
                <a:lnTo>
                  <a:pt x="504" y="1164"/>
                </a:lnTo>
                <a:lnTo>
                  <a:pt x="510" y="1158"/>
                </a:lnTo>
                <a:lnTo>
                  <a:pt x="515" y="1148"/>
                </a:lnTo>
                <a:lnTo>
                  <a:pt x="521" y="1137"/>
                </a:lnTo>
                <a:lnTo>
                  <a:pt x="527" y="1142"/>
                </a:lnTo>
                <a:lnTo>
                  <a:pt x="527" y="1164"/>
                </a:lnTo>
                <a:lnTo>
                  <a:pt x="533" y="1180"/>
                </a:lnTo>
                <a:lnTo>
                  <a:pt x="538" y="1174"/>
                </a:lnTo>
                <a:lnTo>
                  <a:pt x="544" y="1158"/>
                </a:lnTo>
                <a:lnTo>
                  <a:pt x="550" y="1137"/>
                </a:lnTo>
                <a:lnTo>
                  <a:pt x="555" y="1137"/>
                </a:lnTo>
                <a:lnTo>
                  <a:pt x="561" y="1158"/>
                </a:lnTo>
                <a:lnTo>
                  <a:pt x="561" y="1174"/>
                </a:lnTo>
                <a:lnTo>
                  <a:pt x="567" y="1142"/>
                </a:lnTo>
                <a:lnTo>
                  <a:pt x="572" y="1180"/>
                </a:lnTo>
                <a:lnTo>
                  <a:pt x="578" y="1158"/>
                </a:lnTo>
                <a:lnTo>
                  <a:pt x="584" y="1148"/>
                </a:lnTo>
                <a:lnTo>
                  <a:pt x="589" y="1158"/>
                </a:lnTo>
                <a:lnTo>
                  <a:pt x="595" y="1185"/>
                </a:lnTo>
                <a:lnTo>
                  <a:pt x="601" y="1164"/>
                </a:lnTo>
                <a:lnTo>
                  <a:pt x="601" y="1148"/>
                </a:lnTo>
                <a:lnTo>
                  <a:pt x="606" y="1158"/>
                </a:lnTo>
                <a:lnTo>
                  <a:pt x="612" y="1180"/>
                </a:lnTo>
                <a:lnTo>
                  <a:pt x="618" y="1201"/>
                </a:lnTo>
                <a:lnTo>
                  <a:pt x="623" y="1185"/>
                </a:lnTo>
                <a:lnTo>
                  <a:pt x="629" y="1196"/>
                </a:lnTo>
                <a:lnTo>
                  <a:pt x="635" y="1180"/>
                </a:lnTo>
                <a:lnTo>
                  <a:pt x="635" y="1158"/>
                </a:lnTo>
                <a:lnTo>
                  <a:pt x="640" y="1185"/>
                </a:lnTo>
                <a:lnTo>
                  <a:pt x="646" y="1180"/>
                </a:lnTo>
                <a:lnTo>
                  <a:pt x="652" y="1196"/>
                </a:lnTo>
                <a:lnTo>
                  <a:pt x="657" y="1185"/>
                </a:lnTo>
                <a:lnTo>
                  <a:pt x="663" y="1158"/>
                </a:lnTo>
                <a:lnTo>
                  <a:pt x="669" y="1158"/>
                </a:lnTo>
                <a:lnTo>
                  <a:pt x="674" y="1180"/>
                </a:lnTo>
                <a:lnTo>
                  <a:pt x="674" y="1201"/>
                </a:lnTo>
                <a:lnTo>
                  <a:pt x="680" y="1217"/>
                </a:lnTo>
                <a:lnTo>
                  <a:pt x="686" y="1212"/>
                </a:lnTo>
                <a:lnTo>
                  <a:pt x="691" y="1180"/>
                </a:lnTo>
                <a:lnTo>
                  <a:pt x="697" y="1180"/>
                </a:lnTo>
                <a:lnTo>
                  <a:pt x="703" y="1201"/>
                </a:lnTo>
                <a:lnTo>
                  <a:pt x="708" y="1217"/>
                </a:lnTo>
                <a:lnTo>
                  <a:pt x="708" y="1233"/>
                </a:lnTo>
                <a:lnTo>
                  <a:pt x="714" y="1249"/>
                </a:lnTo>
                <a:lnTo>
                  <a:pt x="720" y="1238"/>
                </a:lnTo>
                <a:lnTo>
                  <a:pt x="725" y="1238"/>
                </a:lnTo>
                <a:lnTo>
                  <a:pt x="731" y="1238"/>
                </a:lnTo>
                <a:lnTo>
                  <a:pt x="737" y="1249"/>
                </a:lnTo>
                <a:lnTo>
                  <a:pt x="742" y="1270"/>
                </a:lnTo>
                <a:lnTo>
                  <a:pt x="748" y="1281"/>
                </a:lnTo>
                <a:lnTo>
                  <a:pt x="754" y="1281"/>
                </a:lnTo>
                <a:lnTo>
                  <a:pt x="759" y="1302"/>
                </a:lnTo>
                <a:lnTo>
                  <a:pt x="765" y="1307"/>
                </a:lnTo>
                <a:lnTo>
                  <a:pt x="771" y="1323"/>
                </a:lnTo>
                <a:lnTo>
                  <a:pt x="776" y="1323"/>
                </a:lnTo>
                <a:lnTo>
                  <a:pt x="782" y="1328"/>
                </a:lnTo>
                <a:lnTo>
                  <a:pt x="782" y="1318"/>
                </a:lnTo>
                <a:lnTo>
                  <a:pt x="788" y="1328"/>
                </a:lnTo>
                <a:lnTo>
                  <a:pt x="793" y="1355"/>
                </a:lnTo>
                <a:lnTo>
                  <a:pt x="799" y="1355"/>
                </a:lnTo>
                <a:lnTo>
                  <a:pt x="805" y="1355"/>
                </a:lnTo>
                <a:lnTo>
                  <a:pt x="810" y="1355"/>
                </a:lnTo>
                <a:lnTo>
                  <a:pt x="816" y="1344"/>
                </a:lnTo>
                <a:lnTo>
                  <a:pt x="822" y="1371"/>
                </a:lnTo>
                <a:lnTo>
                  <a:pt x="827" y="1376"/>
                </a:lnTo>
                <a:lnTo>
                  <a:pt x="833" y="1371"/>
                </a:lnTo>
                <a:lnTo>
                  <a:pt x="839" y="1355"/>
                </a:lnTo>
                <a:lnTo>
                  <a:pt x="844" y="1339"/>
                </a:lnTo>
                <a:lnTo>
                  <a:pt x="850" y="1339"/>
                </a:lnTo>
                <a:lnTo>
                  <a:pt x="856" y="1318"/>
                </a:lnTo>
                <a:lnTo>
                  <a:pt x="861" y="1291"/>
                </a:lnTo>
                <a:lnTo>
                  <a:pt x="867" y="1286"/>
                </a:lnTo>
                <a:lnTo>
                  <a:pt x="873" y="1249"/>
                </a:lnTo>
                <a:lnTo>
                  <a:pt x="878" y="1238"/>
                </a:lnTo>
                <a:lnTo>
                  <a:pt x="884" y="1254"/>
                </a:lnTo>
                <a:lnTo>
                  <a:pt x="890" y="1254"/>
                </a:lnTo>
                <a:lnTo>
                  <a:pt x="890" y="1233"/>
                </a:lnTo>
                <a:lnTo>
                  <a:pt x="895" y="1212"/>
                </a:lnTo>
                <a:lnTo>
                  <a:pt x="901" y="1174"/>
                </a:lnTo>
                <a:lnTo>
                  <a:pt x="907" y="1164"/>
                </a:lnTo>
                <a:lnTo>
                  <a:pt x="912" y="1164"/>
                </a:lnTo>
                <a:lnTo>
                  <a:pt x="918" y="1164"/>
                </a:lnTo>
                <a:lnTo>
                  <a:pt x="924" y="1148"/>
                </a:lnTo>
                <a:lnTo>
                  <a:pt x="929" y="1121"/>
                </a:lnTo>
                <a:lnTo>
                  <a:pt x="929" y="1095"/>
                </a:lnTo>
                <a:lnTo>
                  <a:pt x="935" y="1105"/>
                </a:lnTo>
                <a:lnTo>
                  <a:pt x="941" y="1121"/>
                </a:lnTo>
                <a:lnTo>
                  <a:pt x="946" y="1121"/>
                </a:lnTo>
                <a:lnTo>
                  <a:pt x="952" y="1111"/>
                </a:lnTo>
                <a:lnTo>
                  <a:pt x="958" y="1095"/>
                </a:lnTo>
                <a:lnTo>
                  <a:pt x="963" y="1089"/>
                </a:lnTo>
                <a:lnTo>
                  <a:pt x="963" y="1121"/>
                </a:lnTo>
                <a:lnTo>
                  <a:pt x="969" y="1105"/>
                </a:lnTo>
                <a:lnTo>
                  <a:pt x="975" y="1142"/>
                </a:lnTo>
                <a:lnTo>
                  <a:pt x="980" y="1137"/>
                </a:lnTo>
                <a:lnTo>
                  <a:pt x="986" y="1121"/>
                </a:lnTo>
                <a:lnTo>
                  <a:pt x="992" y="1121"/>
                </a:lnTo>
                <a:lnTo>
                  <a:pt x="997" y="1105"/>
                </a:lnTo>
                <a:lnTo>
                  <a:pt x="1003" y="1111"/>
                </a:lnTo>
                <a:lnTo>
                  <a:pt x="1003" y="1121"/>
                </a:lnTo>
                <a:lnTo>
                  <a:pt x="1009" y="1137"/>
                </a:lnTo>
                <a:lnTo>
                  <a:pt x="1014" y="1111"/>
                </a:lnTo>
                <a:lnTo>
                  <a:pt x="1020" y="1111"/>
                </a:lnTo>
                <a:lnTo>
                  <a:pt x="1026" y="1105"/>
                </a:lnTo>
                <a:lnTo>
                  <a:pt x="1031" y="1126"/>
                </a:lnTo>
                <a:lnTo>
                  <a:pt x="1037" y="1142"/>
                </a:lnTo>
                <a:lnTo>
                  <a:pt x="1037" y="1126"/>
                </a:lnTo>
                <a:lnTo>
                  <a:pt x="1043" y="1126"/>
                </a:lnTo>
                <a:lnTo>
                  <a:pt x="1048" y="1121"/>
                </a:lnTo>
                <a:lnTo>
                  <a:pt x="1054" y="1121"/>
                </a:lnTo>
                <a:lnTo>
                  <a:pt x="1060" y="1148"/>
                </a:lnTo>
                <a:lnTo>
                  <a:pt x="1065" y="1142"/>
                </a:lnTo>
                <a:lnTo>
                  <a:pt x="1071" y="1158"/>
                </a:lnTo>
                <a:lnTo>
                  <a:pt x="1077" y="1126"/>
                </a:lnTo>
                <a:lnTo>
                  <a:pt x="1077" y="1105"/>
                </a:lnTo>
                <a:lnTo>
                  <a:pt x="1082" y="1105"/>
                </a:lnTo>
                <a:lnTo>
                  <a:pt x="1088" y="1137"/>
                </a:lnTo>
                <a:lnTo>
                  <a:pt x="1094" y="1158"/>
                </a:lnTo>
                <a:lnTo>
                  <a:pt x="1099" y="1174"/>
                </a:lnTo>
                <a:lnTo>
                  <a:pt x="1105" y="1164"/>
                </a:lnTo>
                <a:lnTo>
                  <a:pt x="1111" y="1158"/>
                </a:lnTo>
                <a:lnTo>
                  <a:pt x="1116" y="1164"/>
                </a:lnTo>
                <a:lnTo>
                  <a:pt x="1122" y="1196"/>
                </a:lnTo>
                <a:lnTo>
                  <a:pt x="1128" y="1174"/>
                </a:lnTo>
                <a:lnTo>
                  <a:pt x="1133" y="1164"/>
                </a:lnTo>
                <a:lnTo>
                  <a:pt x="1139" y="1148"/>
                </a:lnTo>
                <a:lnTo>
                  <a:pt x="1145" y="1185"/>
                </a:lnTo>
                <a:lnTo>
                  <a:pt x="1150" y="1201"/>
                </a:lnTo>
                <a:lnTo>
                  <a:pt x="1150" y="1217"/>
                </a:lnTo>
                <a:lnTo>
                  <a:pt x="1156" y="1196"/>
                </a:lnTo>
                <a:lnTo>
                  <a:pt x="1162" y="1185"/>
                </a:lnTo>
                <a:lnTo>
                  <a:pt x="1168" y="1174"/>
                </a:lnTo>
                <a:lnTo>
                  <a:pt x="1173" y="1180"/>
                </a:lnTo>
                <a:lnTo>
                  <a:pt x="1179" y="1174"/>
                </a:lnTo>
                <a:lnTo>
                  <a:pt x="1185" y="1196"/>
                </a:lnTo>
                <a:lnTo>
                  <a:pt x="1185" y="1201"/>
                </a:lnTo>
                <a:lnTo>
                  <a:pt x="1190" y="1185"/>
                </a:lnTo>
                <a:lnTo>
                  <a:pt x="1196" y="1158"/>
                </a:lnTo>
                <a:lnTo>
                  <a:pt x="1202" y="1174"/>
                </a:lnTo>
                <a:lnTo>
                  <a:pt x="1207" y="1174"/>
                </a:lnTo>
                <a:lnTo>
                  <a:pt x="1213" y="1212"/>
                </a:lnTo>
                <a:lnTo>
                  <a:pt x="1219" y="1212"/>
                </a:lnTo>
                <a:lnTo>
                  <a:pt x="1224" y="1196"/>
                </a:lnTo>
                <a:lnTo>
                  <a:pt x="1224" y="1201"/>
                </a:lnTo>
                <a:lnTo>
                  <a:pt x="1230" y="1212"/>
                </a:lnTo>
                <a:lnTo>
                  <a:pt x="1236" y="1212"/>
                </a:lnTo>
                <a:lnTo>
                  <a:pt x="1241" y="1217"/>
                </a:lnTo>
                <a:lnTo>
                  <a:pt x="1247" y="1196"/>
                </a:lnTo>
                <a:lnTo>
                  <a:pt x="1253" y="1180"/>
                </a:lnTo>
                <a:lnTo>
                  <a:pt x="1258" y="1196"/>
                </a:lnTo>
                <a:lnTo>
                  <a:pt x="1258" y="1217"/>
                </a:lnTo>
                <a:lnTo>
                  <a:pt x="1264" y="1227"/>
                </a:lnTo>
                <a:lnTo>
                  <a:pt x="1270" y="1217"/>
                </a:lnTo>
                <a:lnTo>
                  <a:pt x="1275" y="1212"/>
                </a:lnTo>
                <a:lnTo>
                  <a:pt x="1281" y="1227"/>
                </a:lnTo>
                <a:lnTo>
                  <a:pt x="1287" y="1196"/>
                </a:lnTo>
                <a:lnTo>
                  <a:pt x="1292" y="1201"/>
                </a:lnTo>
                <a:lnTo>
                  <a:pt x="1298" y="1227"/>
                </a:lnTo>
                <a:lnTo>
                  <a:pt x="1304" y="1201"/>
                </a:lnTo>
                <a:lnTo>
                  <a:pt x="1309" y="1212"/>
                </a:lnTo>
                <a:lnTo>
                  <a:pt x="1315" y="1185"/>
                </a:lnTo>
                <a:lnTo>
                  <a:pt x="1321" y="1185"/>
                </a:lnTo>
                <a:lnTo>
                  <a:pt x="1326" y="1196"/>
                </a:lnTo>
                <a:lnTo>
                  <a:pt x="1332" y="1201"/>
                </a:lnTo>
                <a:lnTo>
                  <a:pt x="1332" y="1217"/>
                </a:lnTo>
                <a:lnTo>
                  <a:pt x="1338" y="1201"/>
                </a:lnTo>
                <a:lnTo>
                  <a:pt x="1343" y="1201"/>
                </a:lnTo>
                <a:lnTo>
                  <a:pt x="1349" y="1201"/>
                </a:lnTo>
                <a:lnTo>
                  <a:pt x="1355" y="1217"/>
                </a:lnTo>
                <a:lnTo>
                  <a:pt x="1360" y="1217"/>
                </a:lnTo>
                <a:lnTo>
                  <a:pt x="1366" y="1217"/>
                </a:lnTo>
                <a:lnTo>
                  <a:pt x="1366" y="1185"/>
                </a:lnTo>
                <a:lnTo>
                  <a:pt x="1372" y="1174"/>
                </a:lnTo>
                <a:lnTo>
                  <a:pt x="1377" y="1196"/>
                </a:lnTo>
                <a:lnTo>
                  <a:pt x="1383" y="1196"/>
                </a:lnTo>
                <a:lnTo>
                  <a:pt x="1389" y="1201"/>
                </a:lnTo>
                <a:lnTo>
                  <a:pt x="1394" y="1233"/>
                </a:lnTo>
                <a:lnTo>
                  <a:pt x="1400" y="1227"/>
                </a:lnTo>
                <a:lnTo>
                  <a:pt x="1406" y="1212"/>
                </a:lnTo>
                <a:lnTo>
                  <a:pt x="1411" y="1227"/>
                </a:lnTo>
                <a:lnTo>
                  <a:pt x="1417" y="1217"/>
                </a:lnTo>
                <a:lnTo>
                  <a:pt x="1423" y="1227"/>
                </a:lnTo>
                <a:lnTo>
                  <a:pt x="1428" y="1201"/>
                </a:lnTo>
                <a:lnTo>
                  <a:pt x="1434" y="1174"/>
                </a:lnTo>
                <a:lnTo>
                  <a:pt x="1440" y="1174"/>
                </a:lnTo>
                <a:lnTo>
                  <a:pt x="1440" y="1164"/>
                </a:lnTo>
                <a:lnTo>
                  <a:pt x="1445" y="1180"/>
                </a:lnTo>
                <a:lnTo>
                  <a:pt x="1451" y="1174"/>
                </a:lnTo>
                <a:lnTo>
                  <a:pt x="1457" y="1148"/>
                </a:lnTo>
                <a:lnTo>
                  <a:pt x="1462" y="1137"/>
                </a:lnTo>
                <a:lnTo>
                  <a:pt x="1468" y="1148"/>
                </a:lnTo>
                <a:lnTo>
                  <a:pt x="1474" y="1142"/>
                </a:lnTo>
                <a:lnTo>
                  <a:pt x="1479" y="1174"/>
                </a:lnTo>
                <a:lnTo>
                  <a:pt x="1485" y="1137"/>
                </a:lnTo>
                <a:lnTo>
                  <a:pt x="1491" y="1142"/>
                </a:lnTo>
                <a:lnTo>
                  <a:pt x="1496" y="1142"/>
                </a:lnTo>
                <a:lnTo>
                  <a:pt x="1502" y="1148"/>
                </a:lnTo>
                <a:lnTo>
                  <a:pt x="1508" y="1158"/>
                </a:lnTo>
                <a:lnTo>
                  <a:pt x="1513" y="1158"/>
                </a:lnTo>
                <a:lnTo>
                  <a:pt x="1513" y="1142"/>
                </a:lnTo>
                <a:lnTo>
                  <a:pt x="1519" y="1142"/>
                </a:lnTo>
                <a:lnTo>
                  <a:pt x="1525" y="1142"/>
                </a:lnTo>
                <a:lnTo>
                  <a:pt x="1530" y="1164"/>
                </a:lnTo>
                <a:lnTo>
                  <a:pt x="1536" y="1185"/>
                </a:lnTo>
                <a:lnTo>
                  <a:pt x="1542" y="1180"/>
                </a:lnTo>
                <a:lnTo>
                  <a:pt x="1547" y="1185"/>
                </a:lnTo>
                <a:lnTo>
                  <a:pt x="1553" y="1185"/>
                </a:lnTo>
                <a:lnTo>
                  <a:pt x="1553" y="1201"/>
                </a:lnTo>
                <a:lnTo>
                  <a:pt x="1559" y="1201"/>
                </a:lnTo>
                <a:lnTo>
                  <a:pt x="1564" y="1217"/>
                </a:lnTo>
                <a:lnTo>
                  <a:pt x="1570" y="1201"/>
                </a:lnTo>
                <a:lnTo>
                  <a:pt x="1576" y="1196"/>
                </a:lnTo>
                <a:lnTo>
                  <a:pt x="1581" y="1180"/>
                </a:lnTo>
                <a:lnTo>
                  <a:pt x="1587" y="1201"/>
                </a:lnTo>
                <a:lnTo>
                  <a:pt x="1587" y="1217"/>
                </a:lnTo>
                <a:lnTo>
                  <a:pt x="1593" y="1249"/>
                </a:lnTo>
                <a:lnTo>
                  <a:pt x="1598" y="1249"/>
                </a:lnTo>
                <a:lnTo>
                  <a:pt x="1604" y="1254"/>
                </a:lnTo>
                <a:lnTo>
                  <a:pt x="1610" y="1217"/>
                </a:lnTo>
                <a:lnTo>
                  <a:pt x="1615" y="1227"/>
                </a:lnTo>
                <a:lnTo>
                  <a:pt x="1621" y="1233"/>
                </a:lnTo>
                <a:lnTo>
                  <a:pt x="1627" y="1238"/>
                </a:lnTo>
                <a:lnTo>
                  <a:pt x="1632" y="1233"/>
                </a:lnTo>
                <a:lnTo>
                  <a:pt x="1638" y="1212"/>
                </a:lnTo>
                <a:lnTo>
                  <a:pt x="1644" y="1227"/>
                </a:lnTo>
                <a:lnTo>
                  <a:pt x="1649" y="1238"/>
                </a:lnTo>
                <a:lnTo>
                  <a:pt x="1655" y="1238"/>
                </a:lnTo>
                <a:lnTo>
                  <a:pt x="1661" y="1249"/>
                </a:lnTo>
                <a:lnTo>
                  <a:pt x="1661" y="1217"/>
                </a:lnTo>
                <a:lnTo>
                  <a:pt x="1666" y="1217"/>
                </a:lnTo>
                <a:lnTo>
                  <a:pt x="1672" y="1233"/>
                </a:lnTo>
                <a:lnTo>
                  <a:pt x="1678" y="1254"/>
                </a:lnTo>
                <a:lnTo>
                  <a:pt x="1683" y="1286"/>
                </a:lnTo>
                <a:lnTo>
                  <a:pt x="1689" y="1302"/>
                </a:lnTo>
                <a:lnTo>
                  <a:pt x="1695" y="1318"/>
                </a:lnTo>
                <a:lnTo>
                  <a:pt x="1700" y="1328"/>
                </a:lnTo>
                <a:lnTo>
                  <a:pt x="1700" y="1376"/>
                </a:lnTo>
                <a:lnTo>
                  <a:pt x="1706" y="1424"/>
                </a:lnTo>
                <a:lnTo>
                  <a:pt x="1712" y="1413"/>
                </a:lnTo>
                <a:lnTo>
                  <a:pt x="1717" y="1339"/>
                </a:lnTo>
                <a:lnTo>
                  <a:pt x="1723" y="1185"/>
                </a:lnTo>
                <a:lnTo>
                  <a:pt x="1729" y="999"/>
                </a:lnTo>
                <a:lnTo>
                  <a:pt x="1734" y="855"/>
                </a:lnTo>
                <a:lnTo>
                  <a:pt x="1734" y="781"/>
                </a:lnTo>
                <a:lnTo>
                  <a:pt x="1740" y="707"/>
                </a:lnTo>
                <a:lnTo>
                  <a:pt x="1746" y="590"/>
                </a:lnTo>
                <a:lnTo>
                  <a:pt x="1751" y="425"/>
                </a:lnTo>
                <a:lnTo>
                  <a:pt x="1757" y="260"/>
                </a:lnTo>
                <a:lnTo>
                  <a:pt x="1763" y="133"/>
                </a:lnTo>
                <a:lnTo>
                  <a:pt x="1768" y="143"/>
                </a:lnTo>
                <a:lnTo>
                  <a:pt x="1768" y="335"/>
                </a:lnTo>
                <a:lnTo>
                  <a:pt x="1774" y="717"/>
                </a:lnTo>
                <a:lnTo>
                  <a:pt x="1780" y="1126"/>
                </a:lnTo>
                <a:lnTo>
                  <a:pt x="1785" y="1408"/>
                </a:lnTo>
                <a:lnTo>
                  <a:pt x="1791" y="1557"/>
                </a:lnTo>
                <a:lnTo>
                  <a:pt x="1797" y="1589"/>
                </a:lnTo>
                <a:lnTo>
                  <a:pt x="1803" y="1557"/>
                </a:lnTo>
                <a:lnTo>
                  <a:pt x="1808" y="1472"/>
                </a:lnTo>
                <a:lnTo>
                  <a:pt x="1808" y="1398"/>
                </a:lnTo>
                <a:lnTo>
                  <a:pt x="1814" y="1344"/>
                </a:lnTo>
                <a:lnTo>
                  <a:pt x="1820" y="1323"/>
                </a:lnTo>
                <a:lnTo>
                  <a:pt x="1825" y="1307"/>
                </a:lnTo>
                <a:lnTo>
                  <a:pt x="1831" y="1323"/>
                </a:lnTo>
                <a:lnTo>
                  <a:pt x="1837" y="1323"/>
                </a:lnTo>
                <a:lnTo>
                  <a:pt x="1842" y="1302"/>
                </a:lnTo>
                <a:lnTo>
                  <a:pt x="1848" y="1307"/>
                </a:lnTo>
                <a:lnTo>
                  <a:pt x="1854" y="1307"/>
                </a:lnTo>
                <a:lnTo>
                  <a:pt x="1859" y="1318"/>
                </a:lnTo>
                <a:lnTo>
                  <a:pt x="1865" y="1291"/>
                </a:lnTo>
                <a:lnTo>
                  <a:pt x="1871" y="1291"/>
                </a:lnTo>
                <a:lnTo>
                  <a:pt x="1876" y="1291"/>
                </a:lnTo>
                <a:lnTo>
                  <a:pt x="1882" y="1286"/>
                </a:lnTo>
                <a:lnTo>
                  <a:pt x="1882" y="1307"/>
                </a:lnTo>
                <a:lnTo>
                  <a:pt x="1888" y="1323"/>
                </a:lnTo>
                <a:lnTo>
                  <a:pt x="1893" y="1318"/>
                </a:lnTo>
                <a:lnTo>
                  <a:pt x="1899" y="1291"/>
                </a:lnTo>
                <a:lnTo>
                  <a:pt x="1905" y="1281"/>
                </a:lnTo>
                <a:lnTo>
                  <a:pt x="1910" y="1281"/>
                </a:lnTo>
                <a:lnTo>
                  <a:pt x="1916" y="1291"/>
                </a:lnTo>
                <a:lnTo>
                  <a:pt x="1916" y="1323"/>
                </a:lnTo>
                <a:lnTo>
                  <a:pt x="1922" y="1318"/>
                </a:lnTo>
                <a:lnTo>
                  <a:pt x="1927" y="1307"/>
                </a:lnTo>
                <a:lnTo>
                  <a:pt x="1933" y="1286"/>
                </a:lnTo>
                <a:lnTo>
                  <a:pt x="1939" y="1281"/>
                </a:lnTo>
                <a:lnTo>
                  <a:pt x="1944" y="1291"/>
                </a:lnTo>
                <a:lnTo>
                  <a:pt x="1950" y="1302"/>
                </a:lnTo>
                <a:lnTo>
                  <a:pt x="1956" y="1302"/>
                </a:lnTo>
                <a:lnTo>
                  <a:pt x="1956" y="1286"/>
                </a:lnTo>
                <a:lnTo>
                  <a:pt x="1961" y="1281"/>
                </a:lnTo>
                <a:lnTo>
                  <a:pt x="1967" y="1286"/>
                </a:lnTo>
                <a:lnTo>
                  <a:pt x="1973" y="1286"/>
                </a:lnTo>
                <a:lnTo>
                  <a:pt x="1978" y="1302"/>
                </a:lnTo>
                <a:lnTo>
                  <a:pt x="1984" y="1286"/>
                </a:lnTo>
                <a:lnTo>
                  <a:pt x="1990" y="1281"/>
                </a:lnTo>
                <a:lnTo>
                  <a:pt x="1995" y="1281"/>
                </a:lnTo>
                <a:lnTo>
                  <a:pt x="2001" y="1286"/>
                </a:lnTo>
                <a:lnTo>
                  <a:pt x="2007" y="1307"/>
                </a:lnTo>
                <a:lnTo>
                  <a:pt x="2012" y="1307"/>
                </a:lnTo>
                <a:lnTo>
                  <a:pt x="2018" y="1281"/>
                </a:lnTo>
                <a:lnTo>
                  <a:pt x="2024" y="1281"/>
                </a:lnTo>
                <a:lnTo>
                  <a:pt x="2029" y="1265"/>
                </a:lnTo>
                <a:lnTo>
                  <a:pt x="2029" y="1291"/>
                </a:lnTo>
                <a:lnTo>
                  <a:pt x="2035" y="1291"/>
                </a:lnTo>
                <a:lnTo>
                  <a:pt x="2041" y="1302"/>
                </a:lnTo>
                <a:lnTo>
                  <a:pt x="2046" y="1286"/>
                </a:lnTo>
                <a:lnTo>
                  <a:pt x="2052" y="1281"/>
                </a:lnTo>
                <a:lnTo>
                  <a:pt x="2058" y="1291"/>
                </a:lnTo>
                <a:lnTo>
                  <a:pt x="2063" y="1307"/>
                </a:lnTo>
                <a:lnTo>
                  <a:pt x="2069" y="1302"/>
                </a:lnTo>
                <a:lnTo>
                  <a:pt x="2075" y="1291"/>
                </a:lnTo>
                <a:lnTo>
                  <a:pt x="2080" y="1291"/>
                </a:lnTo>
                <a:lnTo>
                  <a:pt x="2086" y="1291"/>
                </a:lnTo>
                <a:lnTo>
                  <a:pt x="2092" y="1307"/>
                </a:lnTo>
                <a:lnTo>
                  <a:pt x="2097" y="1323"/>
                </a:lnTo>
                <a:lnTo>
                  <a:pt x="2103" y="1323"/>
                </a:lnTo>
                <a:lnTo>
                  <a:pt x="2103" y="1291"/>
                </a:lnTo>
                <a:lnTo>
                  <a:pt x="2109" y="1291"/>
                </a:lnTo>
                <a:lnTo>
                  <a:pt x="2114" y="1307"/>
                </a:lnTo>
                <a:lnTo>
                  <a:pt x="2120" y="1318"/>
                </a:lnTo>
                <a:lnTo>
                  <a:pt x="2126" y="1355"/>
                </a:lnTo>
                <a:lnTo>
                  <a:pt x="2131" y="1355"/>
                </a:lnTo>
                <a:lnTo>
                  <a:pt x="2137" y="1339"/>
                </a:lnTo>
                <a:lnTo>
                  <a:pt x="2137" y="1318"/>
                </a:lnTo>
                <a:lnTo>
                  <a:pt x="2143" y="1344"/>
                </a:lnTo>
                <a:lnTo>
                  <a:pt x="2148" y="1360"/>
                </a:lnTo>
                <a:lnTo>
                  <a:pt x="2154" y="1360"/>
                </a:lnTo>
                <a:lnTo>
                  <a:pt x="2160" y="1382"/>
                </a:lnTo>
                <a:lnTo>
                  <a:pt x="2165" y="1376"/>
                </a:lnTo>
                <a:lnTo>
                  <a:pt x="2171" y="1371"/>
                </a:lnTo>
                <a:lnTo>
                  <a:pt x="2177" y="1398"/>
                </a:lnTo>
                <a:lnTo>
                  <a:pt x="2177" y="1408"/>
                </a:lnTo>
                <a:lnTo>
                  <a:pt x="2182" y="1429"/>
                </a:lnTo>
                <a:lnTo>
                  <a:pt x="2188" y="1435"/>
                </a:lnTo>
                <a:lnTo>
                  <a:pt x="2194" y="1413"/>
                </a:lnTo>
                <a:lnTo>
                  <a:pt x="2199" y="1424"/>
                </a:lnTo>
                <a:lnTo>
                  <a:pt x="2205" y="1435"/>
                </a:lnTo>
                <a:lnTo>
                  <a:pt x="2211" y="1467"/>
                </a:lnTo>
                <a:lnTo>
                  <a:pt x="2211" y="1472"/>
                </a:lnTo>
                <a:lnTo>
                  <a:pt x="2216" y="1483"/>
                </a:lnTo>
                <a:lnTo>
                  <a:pt x="2222" y="1467"/>
                </a:lnTo>
                <a:lnTo>
                  <a:pt x="2228" y="1461"/>
                </a:lnTo>
                <a:lnTo>
                  <a:pt x="2233" y="1467"/>
                </a:lnTo>
                <a:lnTo>
                  <a:pt x="2239" y="1483"/>
                </a:lnTo>
                <a:lnTo>
                  <a:pt x="2245" y="1498"/>
                </a:lnTo>
                <a:lnTo>
                  <a:pt x="2245" y="1514"/>
                </a:lnTo>
                <a:lnTo>
                  <a:pt x="2250" y="1488"/>
                </a:lnTo>
                <a:lnTo>
                  <a:pt x="2256" y="1498"/>
                </a:lnTo>
                <a:lnTo>
                  <a:pt x="2262" y="1498"/>
                </a:lnTo>
                <a:lnTo>
                  <a:pt x="2267" y="1483"/>
                </a:lnTo>
                <a:lnTo>
                  <a:pt x="2273" y="1488"/>
                </a:lnTo>
                <a:lnTo>
                  <a:pt x="2279" y="1467"/>
                </a:lnTo>
                <a:lnTo>
                  <a:pt x="2284" y="1461"/>
                </a:lnTo>
                <a:lnTo>
                  <a:pt x="2284" y="1429"/>
                </a:lnTo>
                <a:lnTo>
                  <a:pt x="2290" y="1413"/>
                </a:lnTo>
                <a:lnTo>
                  <a:pt x="2296" y="1398"/>
                </a:lnTo>
                <a:lnTo>
                  <a:pt x="2301" y="1413"/>
                </a:lnTo>
                <a:lnTo>
                  <a:pt x="2307" y="1376"/>
                </a:lnTo>
                <a:lnTo>
                  <a:pt x="2313" y="1323"/>
                </a:lnTo>
                <a:lnTo>
                  <a:pt x="2318" y="1291"/>
                </a:lnTo>
                <a:lnTo>
                  <a:pt x="2318" y="1286"/>
                </a:lnTo>
                <a:lnTo>
                  <a:pt x="2324" y="1270"/>
                </a:lnTo>
                <a:lnTo>
                  <a:pt x="2330" y="1281"/>
                </a:lnTo>
                <a:lnTo>
                  <a:pt x="2335" y="1281"/>
                </a:lnTo>
                <a:lnTo>
                  <a:pt x="2341" y="1249"/>
                </a:lnTo>
                <a:lnTo>
                  <a:pt x="2347" y="1217"/>
                </a:lnTo>
                <a:lnTo>
                  <a:pt x="2352" y="1196"/>
                </a:lnTo>
                <a:lnTo>
                  <a:pt x="2358" y="1201"/>
                </a:lnTo>
                <a:lnTo>
                  <a:pt x="2364" y="1185"/>
                </a:lnTo>
                <a:lnTo>
                  <a:pt x="2369" y="1174"/>
                </a:lnTo>
                <a:lnTo>
                  <a:pt x="2375" y="1158"/>
                </a:lnTo>
                <a:lnTo>
                  <a:pt x="2381" y="1158"/>
                </a:lnTo>
                <a:lnTo>
                  <a:pt x="2386" y="1174"/>
                </a:lnTo>
                <a:lnTo>
                  <a:pt x="2392" y="1174"/>
                </a:lnTo>
                <a:lnTo>
                  <a:pt x="2398" y="1158"/>
                </a:lnTo>
                <a:lnTo>
                  <a:pt x="2403" y="1137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Freeform 9"/>
          <p:cNvSpPr>
            <a:spLocks/>
          </p:cNvSpPr>
          <p:nvPr/>
        </p:nvSpPr>
        <p:spPr bwMode="auto">
          <a:xfrm>
            <a:off x="6096000" y="4419600"/>
            <a:ext cx="2590800" cy="1276350"/>
          </a:xfrm>
          <a:custGeom>
            <a:avLst/>
            <a:gdLst>
              <a:gd name="T0" fmla="*/ 2147483647 w 2455"/>
              <a:gd name="T1" fmla="*/ 2147483647 h 1812"/>
              <a:gd name="T2" fmla="*/ 2147483647 w 2455"/>
              <a:gd name="T3" fmla="*/ 2147483647 h 1812"/>
              <a:gd name="T4" fmla="*/ 2147483647 w 2455"/>
              <a:gd name="T5" fmla="*/ 2147483647 h 1812"/>
              <a:gd name="T6" fmla="*/ 2147483647 w 2455"/>
              <a:gd name="T7" fmla="*/ 2147483647 h 1812"/>
              <a:gd name="T8" fmla="*/ 2147483647 w 2455"/>
              <a:gd name="T9" fmla="*/ 2147483647 h 1812"/>
              <a:gd name="T10" fmla="*/ 2147483647 w 2455"/>
              <a:gd name="T11" fmla="*/ 2147483647 h 1812"/>
              <a:gd name="T12" fmla="*/ 2147483647 w 2455"/>
              <a:gd name="T13" fmla="*/ 2147483647 h 1812"/>
              <a:gd name="T14" fmla="*/ 2147483647 w 2455"/>
              <a:gd name="T15" fmla="*/ 2147483647 h 1812"/>
              <a:gd name="T16" fmla="*/ 2147483647 w 2455"/>
              <a:gd name="T17" fmla="*/ 2147483647 h 1812"/>
              <a:gd name="T18" fmla="*/ 2147483647 w 2455"/>
              <a:gd name="T19" fmla="*/ 2147483647 h 1812"/>
              <a:gd name="T20" fmla="*/ 2147483647 w 2455"/>
              <a:gd name="T21" fmla="*/ 2147483647 h 1812"/>
              <a:gd name="T22" fmla="*/ 2147483647 w 2455"/>
              <a:gd name="T23" fmla="*/ 2147483647 h 1812"/>
              <a:gd name="T24" fmla="*/ 2147483647 w 2455"/>
              <a:gd name="T25" fmla="*/ 2147483647 h 1812"/>
              <a:gd name="T26" fmla="*/ 2147483647 w 2455"/>
              <a:gd name="T27" fmla="*/ 2147483647 h 1812"/>
              <a:gd name="T28" fmla="*/ 2147483647 w 2455"/>
              <a:gd name="T29" fmla="*/ 2147483647 h 1812"/>
              <a:gd name="T30" fmla="*/ 2147483647 w 2455"/>
              <a:gd name="T31" fmla="*/ 2147483647 h 1812"/>
              <a:gd name="T32" fmla="*/ 2147483647 w 2455"/>
              <a:gd name="T33" fmla="*/ 2147483647 h 1812"/>
              <a:gd name="T34" fmla="*/ 2147483647 w 2455"/>
              <a:gd name="T35" fmla="*/ 2147483647 h 1812"/>
              <a:gd name="T36" fmla="*/ 2147483647 w 2455"/>
              <a:gd name="T37" fmla="*/ 2147483647 h 1812"/>
              <a:gd name="T38" fmla="*/ 2147483647 w 2455"/>
              <a:gd name="T39" fmla="*/ 2147483647 h 1812"/>
              <a:gd name="T40" fmla="*/ 2147483647 w 2455"/>
              <a:gd name="T41" fmla="*/ 2147483647 h 1812"/>
              <a:gd name="T42" fmla="*/ 2147483647 w 2455"/>
              <a:gd name="T43" fmla="*/ 2147483647 h 1812"/>
              <a:gd name="T44" fmla="*/ 2147483647 w 2455"/>
              <a:gd name="T45" fmla="*/ 2147483647 h 1812"/>
              <a:gd name="T46" fmla="*/ 2147483647 w 2455"/>
              <a:gd name="T47" fmla="*/ 2147483647 h 1812"/>
              <a:gd name="T48" fmla="*/ 2147483647 w 2455"/>
              <a:gd name="T49" fmla="*/ 2147483647 h 1812"/>
              <a:gd name="T50" fmla="*/ 2147483647 w 2455"/>
              <a:gd name="T51" fmla="*/ 2147483647 h 1812"/>
              <a:gd name="T52" fmla="*/ 2147483647 w 2455"/>
              <a:gd name="T53" fmla="*/ 2147483647 h 1812"/>
              <a:gd name="T54" fmla="*/ 2147483647 w 2455"/>
              <a:gd name="T55" fmla="*/ 2147483647 h 1812"/>
              <a:gd name="T56" fmla="*/ 2147483647 w 2455"/>
              <a:gd name="T57" fmla="*/ 2147483647 h 1812"/>
              <a:gd name="T58" fmla="*/ 2147483647 w 2455"/>
              <a:gd name="T59" fmla="*/ 2147483647 h 1812"/>
              <a:gd name="T60" fmla="*/ 2147483647 w 2455"/>
              <a:gd name="T61" fmla="*/ 2147483647 h 1812"/>
              <a:gd name="T62" fmla="*/ 2147483647 w 2455"/>
              <a:gd name="T63" fmla="*/ 2147483647 h 1812"/>
              <a:gd name="T64" fmla="*/ 2147483647 w 2455"/>
              <a:gd name="T65" fmla="*/ 2147483647 h 1812"/>
              <a:gd name="T66" fmla="*/ 2147483647 w 2455"/>
              <a:gd name="T67" fmla="*/ 2147483647 h 1812"/>
              <a:gd name="T68" fmla="*/ 2147483647 w 2455"/>
              <a:gd name="T69" fmla="*/ 2147483647 h 1812"/>
              <a:gd name="T70" fmla="*/ 2147483647 w 2455"/>
              <a:gd name="T71" fmla="*/ 2147483647 h 1812"/>
              <a:gd name="T72" fmla="*/ 2147483647 w 2455"/>
              <a:gd name="T73" fmla="*/ 2147483647 h 1812"/>
              <a:gd name="T74" fmla="*/ 2147483647 w 2455"/>
              <a:gd name="T75" fmla="*/ 2147483647 h 1812"/>
              <a:gd name="T76" fmla="*/ 2147483647 w 2455"/>
              <a:gd name="T77" fmla="*/ 2147483647 h 1812"/>
              <a:gd name="T78" fmla="*/ 2147483647 w 2455"/>
              <a:gd name="T79" fmla="*/ 2147483647 h 1812"/>
              <a:gd name="T80" fmla="*/ 2147483647 w 2455"/>
              <a:gd name="T81" fmla="*/ 2147483647 h 1812"/>
              <a:gd name="T82" fmla="*/ 2147483647 w 2455"/>
              <a:gd name="T83" fmla="*/ 2147483647 h 1812"/>
              <a:gd name="T84" fmla="*/ 2147483647 w 2455"/>
              <a:gd name="T85" fmla="*/ 2147483647 h 1812"/>
              <a:gd name="T86" fmla="*/ 2147483647 w 2455"/>
              <a:gd name="T87" fmla="*/ 2147483647 h 1812"/>
              <a:gd name="T88" fmla="*/ 2147483647 w 2455"/>
              <a:gd name="T89" fmla="*/ 2147483647 h 1812"/>
              <a:gd name="T90" fmla="*/ 2147483647 w 2455"/>
              <a:gd name="T91" fmla="*/ 2147483647 h 1812"/>
              <a:gd name="T92" fmla="*/ 2147483647 w 2455"/>
              <a:gd name="T93" fmla="*/ 2147483647 h 1812"/>
              <a:gd name="T94" fmla="*/ 2147483647 w 2455"/>
              <a:gd name="T95" fmla="*/ 2147483647 h 1812"/>
              <a:gd name="T96" fmla="*/ 2147483647 w 2455"/>
              <a:gd name="T97" fmla="*/ 2147483647 h 1812"/>
              <a:gd name="T98" fmla="*/ 2147483647 w 2455"/>
              <a:gd name="T99" fmla="*/ 2147483647 h 1812"/>
              <a:gd name="T100" fmla="*/ 2147483647 w 2455"/>
              <a:gd name="T101" fmla="*/ 2147483647 h 1812"/>
              <a:gd name="T102" fmla="*/ 2147483647 w 2455"/>
              <a:gd name="T103" fmla="*/ 2147483647 h 1812"/>
              <a:gd name="T104" fmla="*/ 2147483647 w 2455"/>
              <a:gd name="T105" fmla="*/ 2147483647 h 1812"/>
              <a:gd name="T106" fmla="*/ 2147483647 w 2455"/>
              <a:gd name="T107" fmla="*/ 2147483647 h 1812"/>
              <a:gd name="T108" fmla="*/ 2147483647 w 2455"/>
              <a:gd name="T109" fmla="*/ 2147483647 h 1812"/>
              <a:gd name="T110" fmla="*/ 2147483647 w 2455"/>
              <a:gd name="T111" fmla="*/ 2147483647 h 1812"/>
              <a:gd name="T112" fmla="*/ 2147483647 w 2455"/>
              <a:gd name="T113" fmla="*/ 2147483647 h 1812"/>
              <a:gd name="T114" fmla="*/ 2147483647 w 2455"/>
              <a:gd name="T115" fmla="*/ 2147483647 h 1812"/>
              <a:gd name="T116" fmla="*/ 2147483647 w 2455"/>
              <a:gd name="T117" fmla="*/ 2147483647 h 1812"/>
              <a:gd name="T118" fmla="*/ 2147483647 w 2455"/>
              <a:gd name="T119" fmla="*/ 2147483647 h 1812"/>
              <a:gd name="T120" fmla="*/ 2147483647 w 2455"/>
              <a:gd name="T121" fmla="*/ 2147483647 h 1812"/>
              <a:gd name="T122" fmla="*/ 2147483647 w 2455"/>
              <a:gd name="T123" fmla="*/ 2147483647 h 181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455"/>
              <a:gd name="T187" fmla="*/ 0 h 1812"/>
              <a:gd name="T188" fmla="*/ 2455 w 2455"/>
              <a:gd name="T189" fmla="*/ 1812 h 181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455" h="1812">
                <a:moveTo>
                  <a:pt x="0" y="1802"/>
                </a:moveTo>
                <a:lnTo>
                  <a:pt x="6" y="1802"/>
                </a:lnTo>
                <a:lnTo>
                  <a:pt x="11" y="1796"/>
                </a:lnTo>
                <a:lnTo>
                  <a:pt x="11" y="1791"/>
                </a:lnTo>
                <a:lnTo>
                  <a:pt x="17" y="1770"/>
                </a:lnTo>
                <a:lnTo>
                  <a:pt x="17" y="1748"/>
                </a:lnTo>
                <a:lnTo>
                  <a:pt x="17" y="1727"/>
                </a:lnTo>
                <a:lnTo>
                  <a:pt x="23" y="1717"/>
                </a:lnTo>
                <a:lnTo>
                  <a:pt x="23" y="1727"/>
                </a:lnTo>
                <a:lnTo>
                  <a:pt x="28" y="1738"/>
                </a:lnTo>
                <a:lnTo>
                  <a:pt x="28" y="1754"/>
                </a:lnTo>
                <a:lnTo>
                  <a:pt x="34" y="1759"/>
                </a:lnTo>
                <a:lnTo>
                  <a:pt x="34" y="1754"/>
                </a:lnTo>
                <a:lnTo>
                  <a:pt x="34" y="1748"/>
                </a:lnTo>
                <a:lnTo>
                  <a:pt x="40" y="1738"/>
                </a:lnTo>
                <a:lnTo>
                  <a:pt x="40" y="1733"/>
                </a:lnTo>
                <a:lnTo>
                  <a:pt x="45" y="1727"/>
                </a:lnTo>
                <a:lnTo>
                  <a:pt x="45" y="1722"/>
                </a:lnTo>
                <a:lnTo>
                  <a:pt x="51" y="1711"/>
                </a:lnTo>
                <a:lnTo>
                  <a:pt x="57" y="1717"/>
                </a:lnTo>
                <a:lnTo>
                  <a:pt x="57" y="1722"/>
                </a:lnTo>
                <a:lnTo>
                  <a:pt x="62" y="1727"/>
                </a:lnTo>
                <a:lnTo>
                  <a:pt x="68" y="1733"/>
                </a:lnTo>
                <a:lnTo>
                  <a:pt x="74" y="1733"/>
                </a:lnTo>
                <a:lnTo>
                  <a:pt x="74" y="1722"/>
                </a:lnTo>
                <a:lnTo>
                  <a:pt x="79" y="1717"/>
                </a:lnTo>
                <a:lnTo>
                  <a:pt x="85" y="1722"/>
                </a:lnTo>
                <a:lnTo>
                  <a:pt x="85" y="1717"/>
                </a:lnTo>
                <a:lnTo>
                  <a:pt x="91" y="1722"/>
                </a:lnTo>
                <a:lnTo>
                  <a:pt x="91" y="1727"/>
                </a:lnTo>
                <a:lnTo>
                  <a:pt x="91" y="1722"/>
                </a:lnTo>
                <a:lnTo>
                  <a:pt x="96" y="1701"/>
                </a:lnTo>
                <a:lnTo>
                  <a:pt x="96" y="1669"/>
                </a:lnTo>
                <a:lnTo>
                  <a:pt x="102" y="1626"/>
                </a:lnTo>
                <a:lnTo>
                  <a:pt x="102" y="1573"/>
                </a:lnTo>
                <a:lnTo>
                  <a:pt x="108" y="1525"/>
                </a:lnTo>
                <a:lnTo>
                  <a:pt x="108" y="1493"/>
                </a:lnTo>
                <a:lnTo>
                  <a:pt x="108" y="1456"/>
                </a:lnTo>
                <a:lnTo>
                  <a:pt x="113" y="1414"/>
                </a:lnTo>
                <a:lnTo>
                  <a:pt x="113" y="1382"/>
                </a:lnTo>
                <a:lnTo>
                  <a:pt x="119" y="1345"/>
                </a:lnTo>
                <a:lnTo>
                  <a:pt x="119" y="1313"/>
                </a:lnTo>
                <a:lnTo>
                  <a:pt x="125" y="1286"/>
                </a:lnTo>
                <a:lnTo>
                  <a:pt x="125" y="1260"/>
                </a:lnTo>
                <a:lnTo>
                  <a:pt x="130" y="1233"/>
                </a:lnTo>
                <a:lnTo>
                  <a:pt x="130" y="1206"/>
                </a:lnTo>
                <a:lnTo>
                  <a:pt x="130" y="1190"/>
                </a:lnTo>
                <a:lnTo>
                  <a:pt x="136" y="1175"/>
                </a:lnTo>
                <a:lnTo>
                  <a:pt x="136" y="1164"/>
                </a:lnTo>
                <a:lnTo>
                  <a:pt x="142" y="1159"/>
                </a:lnTo>
                <a:lnTo>
                  <a:pt x="147" y="1164"/>
                </a:lnTo>
                <a:lnTo>
                  <a:pt x="147" y="1169"/>
                </a:lnTo>
                <a:lnTo>
                  <a:pt x="147" y="1175"/>
                </a:lnTo>
                <a:lnTo>
                  <a:pt x="153" y="1180"/>
                </a:lnTo>
                <a:lnTo>
                  <a:pt x="153" y="1206"/>
                </a:lnTo>
                <a:lnTo>
                  <a:pt x="159" y="1238"/>
                </a:lnTo>
                <a:lnTo>
                  <a:pt x="159" y="1254"/>
                </a:lnTo>
                <a:lnTo>
                  <a:pt x="164" y="1244"/>
                </a:lnTo>
                <a:lnTo>
                  <a:pt x="164" y="1238"/>
                </a:lnTo>
                <a:lnTo>
                  <a:pt x="164" y="1233"/>
                </a:lnTo>
                <a:lnTo>
                  <a:pt x="170" y="1228"/>
                </a:lnTo>
                <a:lnTo>
                  <a:pt x="170" y="1217"/>
                </a:lnTo>
                <a:lnTo>
                  <a:pt x="176" y="1206"/>
                </a:lnTo>
                <a:lnTo>
                  <a:pt x="176" y="1196"/>
                </a:lnTo>
                <a:lnTo>
                  <a:pt x="181" y="1185"/>
                </a:lnTo>
                <a:lnTo>
                  <a:pt x="187" y="1180"/>
                </a:lnTo>
                <a:lnTo>
                  <a:pt x="193" y="1180"/>
                </a:lnTo>
                <a:lnTo>
                  <a:pt x="198" y="1175"/>
                </a:lnTo>
                <a:lnTo>
                  <a:pt x="198" y="1169"/>
                </a:lnTo>
                <a:lnTo>
                  <a:pt x="204" y="1164"/>
                </a:lnTo>
                <a:lnTo>
                  <a:pt x="204" y="1159"/>
                </a:lnTo>
                <a:lnTo>
                  <a:pt x="204" y="1153"/>
                </a:lnTo>
                <a:lnTo>
                  <a:pt x="210" y="1148"/>
                </a:lnTo>
                <a:lnTo>
                  <a:pt x="215" y="1148"/>
                </a:lnTo>
                <a:lnTo>
                  <a:pt x="221" y="1143"/>
                </a:lnTo>
                <a:lnTo>
                  <a:pt x="221" y="1137"/>
                </a:lnTo>
                <a:lnTo>
                  <a:pt x="227" y="1132"/>
                </a:lnTo>
                <a:lnTo>
                  <a:pt x="232" y="1121"/>
                </a:lnTo>
                <a:lnTo>
                  <a:pt x="232" y="1116"/>
                </a:lnTo>
                <a:lnTo>
                  <a:pt x="238" y="1111"/>
                </a:lnTo>
                <a:lnTo>
                  <a:pt x="238" y="1100"/>
                </a:lnTo>
                <a:lnTo>
                  <a:pt x="244" y="1095"/>
                </a:lnTo>
                <a:lnTo>
                  <a:pt x="249" y="1089"/>
                </a:lnTo>
                <a:lnTo>
                  <a:pt x="255" y="1084"/>
                </a:lnTo>
                <a:lnTo>
                  <a:pt x="255" y="1079"/>
                </a:lnTo>
                <a:lnTo>
                  <a:pt x="261" y="1074"/>
                </a:lnTo>
                <a:lnTo>
                  <a:pt x="266" y="1068"/>
                </a:lnTo>
                <a:lnTo>
                  <a:pt x="272" y="1063"/>
                </a:lnTo>
                <a:lnTo>
                  <a:pt x="272" y="1058"/>
                </a:lnTo>
                <a:lnTo>
                  <a:pt x="272" y="1052"/>
                </a:lnTo>
                <a:lnTo>
                  <a:pt x="278" y="1047"/>
                </a:lnTo>
                <a:lnTo>
                  <a:pt x="283" y="1042"/>
                </a:lnTo>
                <a:lnTo>
                  <a:pt x="283" y="1031"/>
                </a:lnTo>
                <a:lnTo>
                  <a:pt x="289" y="1026"/>
                </a:lnTo>
                <a:lnTo>
                  <a:pt x="295" y="1020"/>
                </a:lnTo>
                <a:lnTo>
                  <a:pt x="295" y="1015"/>
                </a:lnTo>
                <a:lnTo>
                  <a:pt x="300" y="1010"/>
                </a:lnTo>
                <a:lnTo>
                  <a:pt x="306" y="1004"/>
                </a:lnTo>
                <a:lnTo>
                  <a:pt x="312" y="999"/>
                </a:lnTo>
                <a:lnTo>
                  <a:pt x="317" y="994"/>
                </a:lnTo>
                <a:lnTo>
                  <a:pt x="317" y="989"/>
                </a:lnTo>
                <a:lnTo>
                  <a:pt x="323" y="983"/>
                </a:lnTo>
                <a:lnTo>
                  <a:pt x="323" y="978"/>
                </a:lnTo>
                <a:lnTo>
                  <a:pt x="329" y="973"/>
                </a:lnTo>
                <a:lnTo>
                  <a:pt x="329" y="967"/>
                </a:lnTo>
                <a:lnTo>
                  <a:pt x="334" y="962"/>
                </a:lnTo>
                <a:lnTo>
                  <a:pt x="340" y="957"/>
                </a:lnTo>
                <a:lnTo>
                  <a:pt x="346" y="957"/>
                </a:lnTo>
                <a:lnTo>
                  <a:pt x="351" y="962"/>
                </a:lnTo>
                <a:lnTo>
                  <a:pt x="357" y="957"/>
                </a:lnTo>
                <a:lnTo>
                  <a:pt x="357" y="951"/>
                </a:lnTo>
                <a:lnTo>
                  <a:pt x="363" y="893"/>
                </a:lnTo>
                <a:lnTo>
                  <a:pt x="363" y="877"/>
                </a:lnTo>
                <a:lnTo>
                  <a:pt x="368" y="872"/>
                </a:lnTo>
                <a:lnTo>
                  <a:pt x="368" y="866"/>
                </a:lnTo>
                <a:lnTo>
                  <a:pt x="374" y="861"/>
                </a:lnTo>
                <a:lnTo>
                  <a:pt x="380" y="856"/>
                </a:lnTo>
                <a:lnTo>
                  <a:pt x="385" y="850"/>
                </a:lnTo>
                <a:lnTo>
                  <a:pt x="385" y="856"/>
                </a:lnTo>
                <a:lnTo>
                  <a:pt x="391" y="861"/>
                </a:lnTo>
                <a:lnTo>
                  <a:pt x="391" y="866"/>
                </a:lnTo>
                <a:lnTo>
                  <a:pt x="397" y="872"/>
                </a:lnTo>
                <a:lnTo>
                  <a:pt x="402" y="877"/>
                </a:lnTo>
                <a:lnTo>
                  <a:pt x="408" y="877"/>
                </a:lnTo>
                <a:lnTo>
                  <a:pt x="414" y="882"/>
                </a:lnTo>
                <a:lnTo>
                  <a:pt x="419" y="882"/>
                </a:lnTo>
                <a:lnTo>
                  <a:pt x="425" y="888"/>
                </a:lnTo>
                <a:lnTo>
                  <a:pt x="425" y="893"/>
                </a:lnTo>
                <a:lnTo>
                  <a:pt x="431" y="898"/>
                </a:lnTo>
                <a:lnTo>
                  <a:pt x="431" y="909"/>
                </a:lnTo>
                <a:lnTo>
                  <a:pt x="436" y="914"/>
                </a:lnTo>
                <a:lnTo>
                  <a:pt x="442" y="919"/>
                </a:lnTo>
                <a:lnTo>
                  <a:pt x="442" y="925"/>
                </a:lnTo>
                <a:lnTo>
                  <a:pt x="442" y="930"/>
                </a:lnTo>
                <a:lnTo>
                  <a:pt x="448" y="935"/>
                </a:lnTo>
                <a:lnTo>
                  <a:pt x="453" y="941"/>
                </a:lnTo>
                <a:lnTo>
                  <a:pt x="453" y="946"/>
                </a:lnTo>
                <a:lnTo>
                  <a:pt x="459" y="951"/>
                </a:lnTo>
                <a:lnTo>
                  <a:pt x="459" y="957"/>
                </a:lnTo>
                <a:lnTo>
                  <a:pt x="465" y="962"/>
                </a:lnTo>
                <a:lnTo>
                  <a:pt x="465" y="967"/>
                </a:lnTo>
                <a:lnTo>
                  <a:pt x="470" y="973"/>
                </a:lnTo>
                <a:lnTo>
                  <a:pt x="476" y="978"/>
                </a:lnTo>
                <a:lnTo>
                  <a:pt x="476" y="983"/>
                </a:lnTo>
                <a:lnTo>
                  <a:pt x="482" y="989"/>
                </a:lnTo>
                <a:lnTo>
                  <a:pt x="487" y="994"/>
                </a:lnTo>
                <a:lnTo>
                  <a:pt x="493" y="999"/>
                </a:lnTo>
                <a:lnTo>
                  <a:pt x="499" y="1004"/>
                </a:lnTo>
                <a:lnTo>
                  <a:pt x="504" y="1010"/>
                </a:lnTo>
                <a:lnTo>
                  <a:pt x="510" y="1015"/>
                </a:lnTo>
                <a:lnTo>
                  <a:pt x="510" y="1020"/>
                </a:lnTo>
                <a:lnTo>
                  <a:pt x="510" y="1026"/>
                </a:lnTo>
                <a:lnTo>
                  <a:pt x="516" y="1031"/>
                </a:lnTo>
                <a:lnTo>
                  <a:pt x="521" y="1036"/>
                </a:lnTo>
                <a:lnTo>
                  <a:pt x="521" y="1042"/>
                </a:lnTo>
                <a:lnTo>
                  <a:pt x="527" y="1047"/>
                </a:lnTo>
                <a:lnTo>
                  <a:pt x="533" y="1042"/>
                </a:lnTo>
                <a:lnTo>
                  <a:pt x="539" y="1047"/>
                </a:lnTo>
                <a:lnTo>
                  <a:pt x="539" y="1058"/>
                </a:lnTo>
                <a:lnTo>
                  <a:pt x="544" y="1074"/>
                </a:lnTo>
                <a:lnTo>
                  <a:pt x="544" y="1084"/>
                </a:lnTo>
                <a:lnTo>
                  <a:pt x="550" y="1095"/>
                </a:lnTo>
                <a:lnTo>
                  <a:pt x="550" y="1105"/>
                </a:lnTo>
                <a:lnTo>
                  <a:pt x="550" y="1116"/>
                </a:lnTo>
                <a:lnTo>
                  <a:pt x="556" y="1127"/>
                </a:lnTo>
                <a:lnTo>
                  <a:pt x="556" y="1137"/>
                </a:lnTo>
                <a:lnTo>
                  <a:pt x="561" y="1148"/>
                </a:lnTo>
                <a:lnTo>
                  <a:pt x="561" y="1159"/>
                </a:lnTo>
                <a:lnTo>
                  <a:pt x="567" y="1169"/>
                </a:lnTo>
                <a:lnTo>
                  <a:pt x="567" y="1175"/>
                </a:lnTo>
                <a:lnTo>
                  <a:pt x="567" y="1185"/>
                </a:lnTo>
                <a:lnTo>
                  <a:pt x="573" y="1190"/>
                </a:lnTo>
                <a:lnTo>
                  <a:pt x="573" y="1196"/>
                </a:lnTo>
                <a:lnTo>
                  <a:pt x="578" y="1201"/>
                </a:lnTo>
                <a:lnTo>
                  <a:pt x="578" y="1206"/>
                </a:lnTo>
                <a:lnTo>
                  <a:pt x="584" y="1212"/>
                </a:lnTo>
                <a:lnTo>
                  <a:pt x="590" y="1206"/>
                </a:lnTo>
                <a:lnTo>
                  <a:pt x="595" y="1206"/>
                </a:lnTo>
                <a:lnTo>
                  <a:pt x="595" y="1217"/>
                </a:lnTo>
                <a:lnTo>
                  <a:pt x="601" y="1228"/>
                </a:lnTo>
                <a:lnTo>
                  <a:pt x="607" y="1233"/>
                </a:lnTo>
                <a:lnTo>
                  <a:pt x="607" y="1244"/>
                </a:lnTo>
                <a:lnTo>
                  <a:pt x="612" y="1249"/>
                </a:lnTo>
                <a:lnTo>
                  <a:pt x="612" y="1260"/>
                </a:lnTo>
                <a:lnTo>
                  <a:pt x="618" y="1265"/>
                </a:lnTo>
                <a:lnTo>
                  <a:pt x="618" y="1270"/>
                </a:lnTo>
                <a:lnTo>
                  <a:pt x="624" y="1275"/>
                </a:lnTo>
                <a:lnTo>
                  <a:pt x="624" y="1286"/>
                </a:lnTo>
                <a:lnTo>
                  <a:pt x="624" y="1291"/>
                </a:lnTo>
                <a:lnTo>
                  <a:pt x="629" y="1297"/>
                </a:lnTo>
                <a:lnTo>
                  <a:pt x="635" y="1302"/>
                </a:lnTo>
                <a:lnTo>
                  <a:pt x="635" y="1307"/>
                </a:lnTo>
                <a:lnTo>
                  <a:pt x="641" y="1313"/>
                </a:lnTo>
                <a:lnTo>
                  <a:pt x="641" y="1318"/>
                </a:lnTo>
                <a:lnTo>
                  <a:pt x="646" y="1323"/>
                </a:lnTo>
                <a:lnTo>
                  <a:pt x="652" y="1329"/>
                </a:lnTo>
                <a:lnTo>
                  <a:pt x="658" y="1323"/>
                </a:lnTo>
                <a:lnTo>
                  <a:pt x="663" y="1329"/>
                </a:lnTo>
                <a:lnTo>
                  <a:pt x="669" y="1323"/>
                </a:lnTo>
                <a:lnTo>
                  <a:pt x="669" y="1318"/>
                </a:lnTo>
                <a:lnTo>
                  <a:pt x="675" y="1313"/>
                </a:lnTo>
                <a:lnTo>
                  <a:pt x="680" y="1313"/>
                </a:lnTo>
                <a:lnTo>
                  <a:pt x="686" y="1313"/>
                </a:lnTo>
                <a:lnTo>
                  <a:pt x="692" y="1313"/>
                </a:lnTo>
                <a:lnTo>
                  <a:pt x="697" y="1307"/>
                </a:lnTo>
                <a:lnTo>
                  <a:pt x="697" y="1302"/>
                </a:lnTo>
                <a:lnTo>
                  <a:pt x="703" y="1297"/>
                </a:lnTo>
                <a:lnTo>
                  <a:pt x="703" y="1291"/>
                </a:lnTo>
                <a:lnTo>
                  <a:pt x="709" y="1286"/>
                </a:lnTo>
                <a:lnTo>
                  <a:pt x="709" y="1281"/>
                </a:lnTo>
                <a:lnTo>
                  <a:pt x="714" y="1275"/>
                </a:lnTo>
                <a:lnTo>
                  <a:pt x="714" y="1270"/>
                </a:lnTo>
                <a:lnTo>
                  <a:pt x="714" y="1265"/>
                </a:lnTo>
                <a:lnTo>
                  <a:pt x="720" y="1260"/>
                </a:lnTo>
                <a:lnTo>
                  <a:pt x="720" y="1249"/>
                </a:lnTo>
                <a:lnTo>
                  <a:pt x="726" y="1238"/>
                </a:lnTo>
                <a:lnTo>
                  <a:pt x="726" y="1228"/>
                </a:lnTo>
                <a:lnTo>
                  <a:pt x="731" y="1222"/>
                </a:lnTo>
                <a:lnTo>
                  <a:pt x="731" y="1212"/>
                </a:lnTo>
                <a:lnTo>
                  <a:pt x="731" y="1201"/>
                </a:lnTo>
                <a:lnTo>
                  <a:pt x="737" y="1196"/>
                </a:lnTo>
                <a:lnTo>
                  <a:pt x="737" y="1185"/>
                </a:lnTo>
                <a:lnTo>
                  <a:pt x="743" y="1180"/>
                </a:lnTo>
                <a:lnTo>
                  <a:pt x="743" y="1169"/>
                </a:lnTo>
                <a:lnTo>
                  <a:pt x="748" y="1164"/>
                </a:lnTo>
                <a:lnTo>
                  <a:pt x="748" y="1153"/>
                </a:lnTo>
                <a:lnTo>
                  <a:pt x="748" y="1148"/>
                </a:lnTo>
                <a:lnTo>
                  <a:pt x="754" y="1137"/>
                </a:lnTo>
                <a:lnTo>
                  <a:pt x="754" y="1132"/>
                </a:lnTo>
                <a:lnTo>
                  <a:pt x="760" y="1121"/>
                </a:lnTo>
                <a:lnTo>
                  <a:pt x="760" y="1116"/>
                </a:lnTo>
                <a:lnTo>
                  <a:pt x="765" y="1105"/>
                </a:lnTo>
                <a:lnTo>
                  <a:pt x="765" y="1100"/>
                </a:lnTo>
                <a:lnTo>
                  <a:pt x="771" y="1095"/>
                </a:lnTo>
                <a:lnTo>
                  <a:pt x="771" y="1089"/>
                </a:lnTo>
                <a:lnTo>
                  <a:pt x="771" y="1079"/>
                </a:lnTo>
                <a:lnTo>
                  <a:pt x="777" y="1074"/>
                </a:lnTo>
                <a:lnTo>
                  <a:pt x="777" y="1068"/>
                </a:lnTo>
                <a:lnTo>
                  <a:pt x="782" y="1063"/>
                </a:lnTo>
                <a:lnTo>
                  <a:pt x="782" y="1052"/>
                </a:lnTo>
                <a:lnTo>
                  <a:pt x="788" y="1047"/>
                </a:lnTo>
                <a:lnTo>
                  <a:pt x="794" y="1042"/>
                </a:lnTo>
                <a:lnTo>
                  <a:pt x="799" y="1042"/>
                </a:lnTo>
                <a:lnTo>
                  <a:pt x="805" y="1042"/>
                </a:lnTo>
                <a:lnTo>
                  <a:pt x="811" y="1042"/>
                </a:lnTo>
                <a:lnTo>
                  <a:pt x="816" y="1036"/>
                </a:lnTo>
                <a:lnTo>
                  <a:pt x="822" y="1026"/>
                </a:lnTo>
                <a:lnTo>
                  <a:pt x="822" y="1020"/>
                </a:lnTo>
                <a:lnTo>
                  <a:pt x="828" y="1015"/>
                </a:lnTo>
                <a:lnTo>
                  <a:pt x="828" y="1004"/>
                </a:lnTo>
                <a:lnTo>
                  <a:pt x="833" y="999"/>
                </a:lnTo>
                <a:lnTo>
                  <a:pt x="833" y="989"/>
                </a:lnTo>
                <a:lnTo>
                  <a:pt x="839" y="983"/>
                </a:lnTo>
                <a:lnTo>
                  <a:pt x="839" y="973"/>
                </a:lnTo>
                <a:lnTo>
                  <a:pt x="845" y="967"/>
                </a:lnTo>
                <a:lnTo>
                  <a:pt x="845" y="962"/>
                </a:lnTo>
                <a:lnTo>
                  <a:pt x="845" y="951"/>
                </a:lnTo>
                <a:lnTo>
                  <a:pt x="850" y="946"/>
                </a:lnTo>
                <a:lnTo>
                  <a:pt x="850" y="941"/>
                </a:lnTo>
                <a:lnTo>
                  <a:pt x="856" y="935"/>
                </a:lnTo>
                <a:lnTo>
                  <a:pt x="856" y="930"/>
                </a:lnTo>
                <a:lnTo>
                  <a:pt x="862" y="919"/>
                </a:lnTo>
                <a:lnTo>
                  <a:pt x="862" y="914"/>
                </a:lnTo>
                <a:lnTo>
                  <a:pt x="867" y="909"/>
                </a:lnTo>
                <a:lnTo>
                  <a:pt x="873" y="903"/>
                </a:lnTo>
                <a:lnTo>
                  <a:pt x="879" y="898"/>
                </a:lnTo>
                <a:lnTo>
                  <a:pt x="884" y="898"/>
                </a:lnTo>
                <a:lnTo>
                  <a:pt x="890" y="893"/>
                </a:lnTo>
                <a:lnTo>
                  <a:pt x="890" y="888"/>
                </a:lnTo>
                <a:lnTo>
                  <a:pt x="896" y="882"/>
                </a:lnTo>
                <a:lnTo>
                  <a:pt x="896" y="877"/>
                </a:lnTo>
                <a:lnTo>
                  <a:pt x="896" y="872"/>
                </a:lnTo>
                <a:lnTo>
                  <a:pt x="901" y="877"/>
                </a:lnTo>
                <a:lnTo>
                  <a:pt x="907" y="872"/>
                </a:lnTo>
                <a:lnTo>
                  <a:pt x="907" y="866"/>
                </a:lnTo>
                <a:lnTo>
                  <a:pt x="913" y="861"/>
                </a:lnTo>
                <a:lnTo>
                  <a:pt x="918" y="856"/>
                </a:lnTo>
                <a:lnTo>
                  <a:pt x="924" y="861"/>
                </a:lnTo>
                <a:lnTo>
                  <a:pt x="930" y="856"/>
                </a:lnTo>
                <a:lnTo>
                  <a:pt x="935" y="850"/>
                </a:lnTo>
                <a:lnTo>
                  <a:pt x="941" y="845"/>
                </a:lnTo>
                <a:lnTo>
                  <a:pt x="947" y="845"/>
                </a:lnTo>
                <a:lnTo>
                  <a:pt x="952" y="840"/>
                </a:lnTo>
                <a:lnTo>
                  <a:pt x="952" y="845"/>
                </a:lnTo>
                <a:lnTo>
                  <a:pt x="952" y="850"/>
                </a:lnTo>
                <a:lnTo>
                  <a:pt x="958" y="856"/>
                </a:lnTo>
                <a:lnTo>
                  <a:pt x="958" y="861"/>
                </a:lnTo>
                <a:lnTo>
                  <a:pt x="964" y="866"/>
                </a:lnTo>
                <a:lnTo>
                  <a:pt x="964" y="877"/>
                </a:lnTo>
                <a:lnTo>
                  <a:pt x="969" y="882"/>
                </a:lnTo>
                <a:lnTo>
                  <a:pt x="969" y="888"/>
                </a:lnTo>
                <a:lnTo>
                  <a:pt x="969" y="893"/>
                </a:lnTo>
                <a:lnTo>
                  <a:pt x="975" y="898"/>
                </a:lnTo>
                <a:lnTo>
                  <a:pt x="981" y="903"/>
                </a:lnTo>
                <a:lnTo>
                  <a:pt x="981" y="909"/>
                </a:lnTo>
                <a:lnTo>
                  <a:pt x="986" y="914"/>
                </a:lnTo>
                <a:lnTo>
                  <a:pt x="986" y="919"/>
                </a:lnTo>
                <a:lnTo>
                  <a:pt x="986" y="925"/>
                </a:lnTo>
                <a:lnTo>
                  <a:pt x="992" y="930"/>
                </a:lnTo>
                <a:lnTo>
                  <a:pt x="992" y="935"/>
                </a:lnTo>
                <a:lnTo>
                  <a:pt x="998" y="941"/>
                </a:lnTo>
                <a:lnTo>
                  <a:pt x="998" y="946"/>
                </a:lnTo>
                <a:lnTo>
                  <a:pt x="1003" y="951"/>
                </a:lnTo>
                <a:lnTo>
                  <a:pt x="1009" y="957"/>
                </a:lnTo>
                <a:lnTo>
                  <a:pt x="1009" y="962"/>
                </a:lnTo>
                <a:lnTo>
                  <a:pt x="1009" y="973"/>
                </a:lnTo>
                <a:lnTo>
                  <a:pt x="1015" y="978"/>
                </a:lnTo>
                <a:lnTo>
                  <a:pt x="1015" y="989"/>
                </a:lnTo>
                <a:lnTo>
                  <a:pt x="1020" y="994"/>
                </a:lnTo>
                <a:lnTo>
                  <a:pt x="1020" y="1004"/>
                </a:lnTo>
                <a:lnTo>
                  <a:pt x="1026" y="1004"/>
                </a:lnTo>
                <a:lnTo>
                  <a:pt x="1026" y="1015"/>
                </a:lnTo>
                <a:lnTo>
                  <a:pt x="1032" y="1020"/>
                </a:lnTo>
                <a:lnTo>
                  <a:pt x="1032" y="1026"/>
                </a:lnTo>
                <a:lnTo>
                  <a:pt x="1037" y="1036"/>
                </a:lnTo>
                <a:lnTo>
                  <a:pt x="1037" y="1042"/>
                </a:lnTo>
                <a:lnTo>
                  <a:pt x="1043" y="1047"/>
                </a:lnTo>
                <a:lnTo>
                  <a:pt x="1043" y="1052"/>
                </a:lnTo>
                <a:lnTo>
                  <a:pt x="1043" y="1058"/>
                </a:lnTo>
                <a:lnTo>
                  <a:pt x="1049" y="1063"/>
                </a:lnTo>
                <a:lnTo>
                  <a:pt x="1049" y="1068"/>
                </a:lnTo>
                <a:lnTo>
                  <a:pt x="1054" y="1074"/>
                </a:lnTo>
                <a:lnTo>
                  <a:pt x="1060" y="1079"/>
                </a:lnTo>
                <a:lnTo>
                  <a:pt x="1060" y="1084"/>
                </a:lnTo>
                <a:lnTo>
                  <a:pt x="1066" y="1089"/>
                </a:lnTo>
                <a:lnTo>
                  <a:pt x="1071" y="1095"/>
                </a:lnTo>
                <a:lnTo>
                  <a:pt x="1077" y="1100"/>
                </a:lnTo>
                <a:lnTo>
                  <a:pt x="1083" y="1111"/>
                </a:lnTo>
                <a:lnTo>
                  <a:pt x="1083" y="1121"/>
                </a:lnTo>
                <a:lnTo>
                  <a:pt x="1083" y="1127"/>
                </a:lnTo>
                <a:lnTo>
                  <a:pt x="1088" y="1137"/>
                </a:lnTo>
                <a:lnTo>
                  <a:pt x="1088" y="1143"/>
                </a:lnTo>
                <a:lnTo>
                  <a:pt x="1094" y="1153"/>
                </a:lnTo>
                <a:lnTo>
                  <a:pt x="1100" y="1159"/>
                </a:lnTo>
                <a:lnTo>
                  <a:pt x="1100" y="1164"/>
                </a:lnTo>
                <a:lnTo>
                  <a:pt x="1105" y="1169"/>
                </a:lnTo>
                <a:lnTo>
                  <a:pt x="1105" y="1175"/>
                </a:lnTo>
                <a:lnTo>
                  <a:pt x="1111" y="1185"/>
                </a:lnTo>
                <a:lnTo>
                  <a:pt x="1111" y="1196"/>
                </a:lnTo>
                <a:lnTo>
                  <a:pt x="1117" y="1206"/>
                </a:lnTo>
                <a:lnTo>
                  <a:pt x="1117" y="1212"/>
                </a:lnTo>
                <a:lnTo>
                  <a:pt x="1117" y="1222"/>
                </a:lnTo>
                <a:lnTo>
                  <a:pt x="1122" y="1228"/>
                </a:lnTo>
                <a:lnTo>
                  <a:pt x="1122" y="1233"/>
                </a:lnTo>
                <a:lnTo>
                  <a:pt x="1128" y="1244"/>
                </a:lnTo>
                <a:lnTo>
                  <a:pt x="1128" y="1249"/>
                </a:lnTo>
                <a:lnTo>
                  <a:pt x="1134" y="1254"/>
                </a:lnTo>
                <a:lnTo>
                  <a:pt x="1134" y="1260"/>
                </a:lnTo>
                <a:lnTo>
                  <a:pt x="1134" y="1265"/>
                </a:lnTo>
                <a:lnTo>
                  <a:pt x="1139" y="1270"/>
                </a:lnTo>
                <a:lnTo>
                  <a:pt x="1139" y="1275"/>
                </a:lnTo>
                <a:lnTo>
                  <a:pt x="1145" y="1281"/>
                </a:lnTo>
                <a:lnTo>
                  <a:pt x="1151" y="1286"/>
                </a:lnTo>
                <a:lnTo>
                  <a:pt x="1151" y="1291"/>
                </a:lnTo>
                <a:lnTo>
                  <a:pt x="1156" y="1286"/>
                </a:lnTo>
                <a:lnTo>
                  <a:pt x="1156" y="1281"/>
                </a:lnTo>
                <a:lnTo>
                  <a:pt x="1156" y="1286"/>
                </a:lnTo>
                <a:lnTo>
                  <a:pt x="1162" y="1291"/>
                </a:lnTo>
                <a:lnTo>
                  <a:pt x="1168" y="1297"/>
                </a:lnTo>
                <a:lnTo>
                  <a:pt x="1168" y="1302"/>
                </a:lnTo>
                <a:lnTo>
                  <a:pt x="1174" y="1307"/>
                </a:lnTo>
                <a:lnTo>
                  <a:pt x="1174" y="1313"/>
                </a:lnTo>
                <a:lnTo>
                  <a:pt x="1179" y="1318"/>
                </a:lnTo>
                <a:lnTo>
                  <a:pt x="1185" y="1323"/>
                </a:lnTo>
                <a:lnTo>
                  <a:pt x="1191" y="1329"/>
                </a:lnTo>
                <a:lnTo>
                  <a:pt x="1196" y="1334"/>
                </a:lnTo>
                <a:lnTo>
                  <a:pt x="1202" y="1339"/>
                </a:lnTo>
                <a:lnTo>
                  <a:pt x="1208" y="1334"/>
                </a:lnTo>
                <a:lnTo>
                  <a:pt x="1208" y="1329"/>
                </a:lnTo>
                <a:lnTo>
                  <a:pt x="1213" y="1323"/>
                </a:lnTo>
                <a:lnTo>
                  <a:pt x="1213" y="1318"/>
                </a:lnTo>
                <a:lnTo>
                  <a:pt x="1219" y="1313"/>
                </a:lnTo>
                <a:lnTo>
                  <a:pt x="1219" y="1307"/>
                </a:lnTo>
                <a:lnTo>
                  <a:pt x="1225" y="1302"/>
                </a:lnTo>
                <a:lnTo>
                  <a:pt x="1225" y="1297"/>
                </a:lnTo>
                <a:lnTo>
                  <a:pt x="1230" y="1291"/>
                </a:lnTo>
                <a:lnTo>
                  <a:pt x="1230" y="1286"/>
                </a:lnTo>
                <a:lnTo>
                  <a:pt x="1230" y="1281"/>
                </a:lnTo>
                <a:lnTo>
                  <a:pt x="1236" y="1275"/>
                </a:lnTo>
                <a:lnTo>
                  <a:pt x="1242" y="1270"/>
                </a:lnTo>
                <a:lnTo>
                  <a:pt x="1247" y="1265"/>
                </a:lnTo>
                <a:lnTo>
                  <a:pt x="1253" y="1260"/>
                </a:lnTo>
                <a:lnTo>
                  <a:pt x="1259" y="1286"/>
                </a:lnTo>
                <a:lnTo>
                  <a:pt x="1259" y="1350"/>
                </a:lnTo>
                <a:lnTo>
                  <a:pt x="1264" y="1424"/>
                </a:lnTo>
                <a:lnTo>
                  <a:pt x="1264" y="1488"/>
                </a:lnTo>
                <a:lnTo>
                  <a:pt x="1264" y="1552"/>
                </a:lnTo>
                <a:lnTo>
                  <a:pt x="1270" y="1610"/>
                </a:lnTo>
                <a:lnTo>
                  <a:pt x="1270" y="1669"/>
                </a:lnTo>
                <a:lnTo>
                  <a:pt x="1276" y="1722"/>
                </a:lnTo>
                <a:lnTo>
                  <a:pt x="1276" y="1764"/>
                </a:lnTo>
                <a:lnTo>
                  <a:pt x="1281" y="1796"/>
                </a:lnTo>
                <a:lnTo>
                  <a:pt x="1281" y="1812"/>
                </a:lnTo>
                <a:lnTo>
                  <a:pt x="1287" y="1786"/>
                </a:lnTo>
                <a:lnTo>
                  <a:pt x="1287" y="1748"/>
                </a:lnTo>
                <a:lnTo>
                  <a:pt x="1293" y="1695"/>
                </a:lnTo>
                <a:lnTo>
                  <a:pt x="1293" y="1626"/>
                </a:lnTo>
                <a:lnTo>
                  <a:pt x="1298" y="1568"/>
                </a:lnTo>
                <a:lnTo>
                  <a:pt x="1298" y="1504"/>
                </a:lnTo>
                <a:lnTo>
                  <a:pt x="1298" y="1440"/>
                </a:lnTo>
                <a:lnTo>
                  <a:pt x="1304" y="1376"/>
                </a:lnTo>
                <a:lnTo>
                  <a:pt x="1304" y="1313"/>
                </a:lnTo>
                <a:lnTo>
                  <a:pt x="1310" y="1249"/>
                </a:lnTo>
                <a:lnTo>
                  <a:pt x="1310" y="1180"/>
                </a:lnTo>
                <a:lnTo>
                  <a:pt x="1315" y="1105"/>
                </a:lnTo>
                <a:lnTo>
                  <a:pt x="1315" y="1042"/>
                </a:lnTo>
                <a:lnTo>
                  <a:pt x="1321" y="978"/>
                </a:lnTo>
                <a:lnTo>
                  <a:pt x="1321" y="909"/>
                </a:lnTo>
                <a:lnTo>
                  <a:pt x="1321" y="866"/>
                </a:lnTo>
                <a:lnTo>
                  <a:pt x="1327" y="872"/>
                </a:lnTo>
                <a:lnTo>
                  <a:pt x="1327" y="882"/>
                </a:lnTo>
                <a:lnTo>
                  <a:pt x="1332" y="893"/>
                </a:lnTo>
                <a:lnTo>
                  <a:pt x="1332" y="903"/>
                </a:lnTo>
                <a:lnTo>
                  <a:pt x="1338" y="909"/>
                </a:lnTo>
                <a:lnTo>
                  <a:pt x="1338" y="919"/>
                </a:lnTo>
                <a:lnTo>
                  <a:pt x="1338" y="930"/>
                </a:lnTo>
                <a:lnTo>
                  <a:pt x="1344" y="941"/>
                </a:lnTo>
                <a:lnTo>
                  <a:pt x="1344" y="951"/>
                </a:lnTo>
                <a:lnTo>
                  <a:pt x="1349" y="962"/>
                </a:lnTo>
                <a:lnTo>
                  <a:pt x="1349" y="973"/>
                </a:lnTo>
                <a:lnTo>
                  <a:pt x="1355" y="983"/>
                </a:lnTo>
                <a:lnTo>
                  <a:pt x="1355" y="999"/>
                </a:lnTo>
                <a:lnTo>
                  <a:pt x="1355" y="1010"/>
                </a:lnTo>
                <a:lnTo>
                  <a:pt x="1361" y="1020"/>
                </a:lnTo>
                <a:lnTo>
                  <a:pt x="1361" y="1036"/>
                </a:lnTo>
                <a:lnTo>
                  <a:pt x="1366" y="1047"/>
                </a:lnTo>
                <a:lnTo>
                  <a:pt x="1366" y="1063"/>
                </a:lnTo>
                <a:lnTo>
                  <a:pt x="1372" y="1079"/>
                </a:lnTo>
                <a:lnTo>
                  <a:pt x="1372" y="1095"/>
                </a:lnTo>
                <a:lnTo>
                  <a:pt x="1372" y="1111"/>
                </a:lnTo>
                <a:lnTo>
                  <a:pt x="1378" y="1127"/>
                </a:lnTo>
                <a:lnTo>
                  <a:pt x="1378" y="1143"/>
                </a:lnTo>
                <a:lnTo>
                  <a:pt x="1383" y="1153"/>
                </a:lnTo>
                <a:lnTo>
                  <a:pt x="1383" y="1132"/>
                </a:lnTo>
                <a:lnTo>
                  <a:pt x="1389" y="1089"/>
                </a:lnTo>
                <a:lnTo>
                  <a:pt x="1389" y="1052"/>
                </a:lnTo>
                <a:lnTo>
                  <a:pt x="1395" y="1015"/>
                </a:lnTo>
                <a:lnTo>
                  <a:pt x="1395" y="978"/>
                </a:lnTo>
                <a:lnTo>
                  <a:pt x="1395" y="930"/>
                </a:lnTo>
                <a:lnTo>
                  <a:pt x="1400" y="877"/>
                </a:lnTo>
                <a:lnTo>
                  <a:pt x="1400" y="850"/>
                </a:lnTo>
                <a:lnTo>
                  <a:pt x="1406" y="850"/>
                </a:lnTo>
                <a:lnTo>
                  <a:pt x="1412" y="856"/>
                </a:lnTo>
                <a:lnTo>
                  <a:pt x="1417" y="861"/>
                </a:lnTo>
                <a:lnTo>
                  <a:pt x="1417" y="866"/>
                </a:lnTo>
                <a:lnTo>
                  <a:pt x="1423" y="872"/>
                </a:lnTo>
                <a:lnTo>
                  <a:pt x="1423" y="882"/>
                </a:lnTo>
                <a:lnTo>
                  <a:pt x="1429" y="893"/>
                </a:lnTo>
                <a:lnTo>
                  <a:pt x="1429" y="903"/>
                </a:lnTo>
                <a:lnTo>
                  <a:pt x="1434" y="898"/>
                </a:lnTo>
                <a:lnTo>
                  <a:pt x="1434" y="893"/>
                </a:lnTo>
                <a:lnTo>
                  <a:pt x="1440" y="888"/>
                </a:lnTo>
                <a:lnTo>
                  <a:pt x="1446" y="882"/>
                </a:lnTo>
                <a:lnTo>
                  <a:pt x="1451" y="888"/>
                </a:lnTo>
                <a:lnTo>
                  <a:pt x="1457" y="888"/>
                </a:lnTo>
                <a:lnTo>
                  <a:pt x="1463" y="893"/>
                </a:lnTo>
                <a:lnTo>
                  <a:pt x="1468" y="898"/>
                </a:lnTo>
                <a:lnTo>
                  <a:pt x="1468" y="903"/>
                </a:lnTo>
                <a:lnTo>
                  <a:pt x="1474" y="898"/>
                </a:lnTo>
                <a:lnTo>
                  <a:pt x="1480" y="893"/>
                </a:lnTo>
                <a:lnTo>
                  <a:pt x="1485" y="888"/>
                </a:lnTo>
                <a:lnTo>
                  <a:pt x="1491" y="882"/>
                </a:lnTo>
                <a:lnTo>
                  <a:pt x="1491" y="877"/>
                </a:lnTo>
                <a:lnTo>
                  <a:pt x="1497" y="872"/>
                </a:lnTo>
                <a:lnTo>
                  <a:pt x="1502" y="866"/>
                </a:lnTo>
                <a:lnTo>
                  <a:pt x="1508" y="861"/>
                </a:lnTo>
                <a:lnTo>
                  <a:pt x="1514" y="856"/>
                </a:lnTo>
                <a:lnTo>
                  <a:pt x="1519" y="850"/>
                </a:lnTo>
                <a:lnTo>
                  <a:pt x="1525" y="845"/>
                </a:lnTo>
                <a:lnTo>
                  <a:pt x="1531" y="840"/>
                </a:lnTo>
                <a:lnTo>
                  <a:pt x="1531" y="834"/>
                </a:lnTo>
                <a:lnTo>
                  <a:pt x="1536" y="829"/>
                </a:lnTo>
                <a:lnTo>
                  <a:pt x="1536" y="824"/>
                </a:lnTo>
                <a:lnTo>
                  <a:pt x="1542" y="818"/>
                </a:lnTo>
                <a:lnTo>
                  <a:pt x="1542" y="808"/>
                </a:lnTo>
                <a:lnTo>
                  <a:pt x="1548" y="803"/>
                </a:lnTo>
                <a:lnTo>
                  <a:pt x="1548" y="797"/>
                </a:lnTo>
                <a:lnTo>
                  <a:pt x="1553" y="792"/>
                </a:lnTo>
                <a:lnTo>
                  <a:pt x="1553" y="781"/>
                </a:lnTo>
                <a:lnTo>
                  <a:pt x="1559" y="787"/>
                </a:lnTo>
                <a:lnTo>
                  <a:pt x="1559" y="792"/>
                </a:lnTo>
                <a:lnTo>
                  <a:pt x="1559" y="818"/>
                </a:lnTo>
                <a:lnTo>
                  <a:pt x="1565" y="866"/>
                </a:lnTo>
                <a:lnTo>
                  <a:pt x="1565" y="877"/>
                </a:lnTo>
                <a:lnTo>
                  <a:pt x="1570" y="861"/>
                </a:lnTo>
                <a:lnTo>
                  <a:pt x="1576" y="856"/>
                </a:lnTo>
                <a:lnTo>
                  <a:pt x="1582" y="850"/>
                </a:lnTo>
                <a:lnTo>
                  <a:pt x="1587" y="845"/>
                </a:lnTo>
                <a:lnTo>
                  <a:pt x="1587" y="840"/>
                </a:lnTo>
                <a:lnTo>
                  <a:pt x="1593" y="834"/>
                </a:lnTo>
                <a:lnTo>
                  <a:pt x="1599" y="829"/>
                </a:lnTo>
                <a:lnTo>
                  <a:pt x="1604" y="824"/>
                </a:lnTo>
                <a:lnTo>
                  <a:pt x="1610" y="818"/>
                </a:lnTo>
                <a:lnTo>
                  <a:pt x="1616" y="818"/>
                </a:lnTo>
                <a:lnTo>
                  <a:pt x="1621" y="824"/>
                </a:lnTo>
                <a:lnTo>
                  <a:pt x="1627" y="829"/>
                </a:lnTo>
                <a:lnTo>
                  <a:pt x="1627" y="834"/>
                </a:lnTo>
                <a:lnTo>
                  <a:pt x="1633" y="840"/>
                </a:lnTo>
                <a:lnTo>
                  <a:pt x="1638" y="840"/>
                </a:lnTo>
                <a:lnTo>
                  <a:pt x="1644" y="840"/>
                </a:lnTo>
                <a:lnTo>
                  <a:pt x="1650" y="845"/>
                </a:lnTo>
                <a:lnTo>
                  <a:pt x="1655" y="850"/>
                </a:lnTo>
                <a:lnTo>
                  <a:pt x="1661" y="856"/>
                </a:lnTo>
                <a:lnTo>
                  <a:pt x="1661" y="861"/>
                </a:lnTo>
                <a:lnTo>
                  <a:pt x="1667" y="866"/>
                </a:lnTo>
                <a:lnTo>
                  <a:pt x="1667" y="861"/>
                </a:lnTo>
                <a:lnTo>
                  <a:pt x="1672" y="856"/>
                </a:lnTo>
                <a:lnTo>
                  <a:pt x="1678" y="850"/>
                </a:lnTo>
                <a:lnTo>
                  <a:pt x="1684" y="845"/>
                </a:lnTo>
                <a:lnTo>
                  <a:pt x="1689" y="845"/>
                </a:lnTo>
                <a:lnTo>
                  <a:pt x="1695" y="850"/>
                </a:lnTo>
                <a:lnTo>
                  <a:pt x="1701" y="856"/>
                </a:lnTo>
                <a:lnTo>
                  <a:pt x="1706" y="861"/>
                </a:lnTo>
                <a:lnTo>
                  <a:pt x="1712" y="856"/>
                </a:lnTo>
                <a:lnTo>
                  <a:pt x="1712" y="850"/>
                </a:lnTo>
                <a:lnTo>
                  <a:pt x="1718" y="824"/>
                </a:lnTo>
                <a:lnTo>
                  <a:pt x="1718" y="787"/>
                </a:lnTo>
                <a:lnTo>
                  <a:pt x="1723" y="749"/>
                </a:lnTo>
                <a:lnTo>
                  <a:pt x="1723" y="712"/>
                </a:lnTo>
                <a:lnTo>
                  <a:pt x="1723" y="680"/>
                </a:lnTo>
                <a:lnTo>
                  <a:pt x="1729" y="638"/>
                </a:lnTo>
                <a:lnTo>
                  <a:pt x="1729" y="595"/>
                </a:lnTo>
                <a:lnTo>
                  <a:pt x="1735" y="553"/>
                </a:lnTo>
                <a:lnTo>
                  <a:pt x="1735" y="505"/>
                </a:lnTo>
                <a:lnTo>
                  <a:pt x="1740" y="462"/>
                </a:lnTo>
                <a:lnTo>
                  <a:pt x="1740" y="420"/>
                </a:lnTo>
                <a:lnTo>
                  <a:pt x="1740" y="377"/>
                </a:lnTo>
                <a:lnTo>
                  <a:pt x="1746" y="335"/>
                </a:lnTo>
                <a:lnTo>
                  <a:pt x="1746" y="292"/>
                </a:lnTo>
                <a:lnTo>
                  <a:pt x="1752" y="245"/>
                </a:lnTo>
                <a:lnTo>
                  <a:pt x="1752" y="207"/>
                </a:lnTo>
                <a:lnTo>
                  <a:pt x="1757" y="170"/>
                </a:lnTo>
                <a:lnTo>
                  <a:pt x="1757" y="138"/>
                </a:lnTo>
                <a:lnTo>
                  <a:pt x="1757" y="101"/>
                </a:lnTo>
                <a:lnTo>
                  <a:pt x="1763" y="74"/>
                </a:lnTo>
                <a:lnTo>
                  <a:pt x="1763" y="48"/>
                </a:lnTo>
                <a:lnTo>
                  <a:pt x="1769" y="32"/>
                </a:lnTo>
                <a:lnTo>
                  <a:pt x="1769" y="16"/>
                </a:lnTo>
                <a:lnTo>
                  <a:pt x="1774" y="16"/>
                </a:lnTo>
                <a:lnTo>
                  <a:pt x="1780" y="11"/>
                </a:lnTo>
                <a:lnTo>
                  <a:pt x="1786" y="5"/>
                </a:lnTo>
                <a:lnTo>
                  <a:pt x="1791" y="0"/>
                </a:lnTo>
                <a:lnTo>
                  <a:pt x="1797" y="5"/>
                </a:lnTo>
                <a:lnTo>
                  <a:pt x="1803" y="11"/>
                </a:lnTo>
                <a:lnTo>
                  <a:pt x="1809" y="11"/>
                </a:lnTo>
                <a:lnTo>
                  <a:pt x="1814" y="16"/>
                </a:lnTo>
                <a:lnTo>
                  <a:pt x="1814" y="21"/>
                </a:lnTo>
                <a:lnTo>
                  <a:pt x="1820" y="27"/>
                </a:lnTo>
                <a:lnTo>
                  <a:pt x="1826" y="32"/>
                </a:lnTo>
                <a:lnTo>
                  <a:pt x="1831" y="37"/>
                </a:lnTo>
                <a:lnTo>
                  <a:pt x="1837" y="43"/>
                </a:lnTo>
                <a:lnTo>
                  <a:pt x="1843" y="43"/>
                </a:lnTo>
                <a:lnTo>
                  <a:pt x="1848" y="43"/>
                </a:lnTo>
                <a:lnTo>
                  <a:pt x="1854" y="48"/>
                </a:lnTo>
                <a:lnTo>
                  <a:pt x="1860" y="43"/>
                </a:lnTo>
                <a:lnTo>
                  <a:pt x="1865" y="43"/>
                </a:lnTo>
                <a:lnTo>
                  <a:pt x="1871" y="37"/>
                </a:lnTo>
                <a:lnTo>
                  <a:pt x="1877" y="32"/>
                </a:lnTo>
                <a:lnTo>
                  <a:pt x="1877" y="27"/>
                </a:lnTo>
                <a:lnTo>
                  <a:pt x="1882" y="21"/>
                </a:lnTo>
                <a:lnTo>
                  <a:pt x="1882" y="16"/>
                </a:lnTo>
                <a:lnTo>
                  <a:pt x="1888" y="11"/>
                </a:lnTo>
                <a:lnTo>
                  <a:pt x="1894" y="11"/>
                </a:lnTo>
                <a:lnTo>
                  <a:pt x="1899" y="11"/>
                </a:lnTo>
                <a:lnTo>
                  <a:pt x="1905" y="5"/>
                </a:lnTo>
                <a:lnTo>
                  <a:pt x="1911" y="0"/>
                </a:lnTo>
                <a:lnTo>
                  <a:pt x="1916" y="5"/>
                </a:lnTo>
                <a:lnTo>
                  <a:pt x="1922" y="11"/>
                </a:lnTo>
                <a:lnTo>
                  <a:pt x="1928" y="16"/>
                </a:lnTo>
                <a:lnTo>
                  <a:pt x="1933" y="16"/>
                </a:lnTo>
                <a:lnTo>
                  <a:pt x="1939" y="16"/>
                </a:lnTo>
                <a:lnTo>
                  <a:pt x="1945" y="11"/>
                </a:lnTo>
                <a:lnTo>
                  <a:pt x="1950" y="5"/>
                </a:lnTo>
                <a:lnTo>
                  <a:pt x="1956" y="5"/>
                </a:lnTo>
                <a:lnTo>
                  <a:pt x="1962" y="11"/>
                </a:lnTo>
                <a:lnTo>
                  <a:pt x="1967" y="16"/>
                </a:lnTo>
                <a:lnTo>
                  <a:pt x="1973" y="21"/>
                </a:lnTo>
                <a:lnTo>
                  <a:pt x="1979" y="27"/>
                </a:lnTo>
                <a:lnTo>
                  <a:pt x="1984" y="32"/>
                </a:lnTo>
                <a:lnTo>
                  <a:pt x="1990" y="37"/>
                </a:lnTo>
                <a:lnTo>
                  <a:pt x="1996" y="37"/>
                </a:lnTo>
                <a:lnTo>
                  <a:pt x="2001" y="37"/>
                </a:lnTo>
                <a:lnTo>
                  <a:pt x="2007" y="32"/>
                </a:lnTo>
                <a:lnTo>
                  <a:pt x="2013" y="27"/>
                </a:lnTo>
                <a:lnTo>
                  <a:pt x="2018" y="21"/>
                </a:lnTo>
                <a:lnTo>
                  <a:pt x="2024" y="16"/>
                </a:lnTo>
                <a:lnTo>
                  <a:pt x="2024" y="21"/>
                </a:lnTo>
                <a:lnTo>
                  <a:pt x="2030" y="32"/>
                </a:lnTo>
                <a:lnTo>
                  <a:pt x="2030" y="48"/>
                </a:lnTo>
                <a:lnTo>
                  <a:pt x="2035" y="74"/>
                </a:lnTo>
                <a:lnTo>
                  <a:pt x="2035" y="112"/>
                </a:lnTo>
                <a:lnTo>
                  <a:pt x="2035" y="154"/>
                </a:lnTo>
                <a:lnTo>
                  <a:pt x="2041" y="207"/>
                </a:lnTo>
                <a:lnTo>
                  <a:pt x="2041" y="229"/>
                </a:lnTo>
                <a:lnTo>
                  <a:pt x="2047" y="234"/>
                </a:lnTo>
                <a:lnTo>
                  <a:pt x="2052" y="239"/>
                </a:lnTo>
                <a:lnTo>
                  <a:pt x="2052" y="245"/>
                </a:lnTo>
                <a:lnTo>
                  <a:pt x="2058" y="250"/>
                </a:lnTo>
                <a:lnTo>
                  <a:pt x="2064" y="245"/>
                </a:lnTo>
                <a:lnTo>
                  <a:pt x="2069" y="239"/>
                </a:lnTo>
                <a:lnTo>
                  <a:pt x="2075" y="234"/>
                </a:lnTo>
                <a:lnTo>
                  <a:pt x="2081" y="229"/>
                </a:lnTo>
                <a:lnTo>
                  <a:pt x="2086" y="223"/>
                </a:lnTo>
                <a:lnTo>
                  <a:pt x="2086" y="218"/>
                </a:lnTo>
                <a:lnTo>
                  <a:pt x="2092" y="213"/>
                </a:lnTo>
                <a:lnTo>
                  <a:pt x="2098" y="207"/>
                </a:lnTo>
                <a:lnTo>
                  <a:pt x="2103" y="213"/>
                </a:lnTo>
                <a:lnTo>
                  <a:pt x="2103" y="223"/>
                </a:lnTo>
                <a:lnTo>
                  <a:pt x="2109" y="229"/>
                </a:lnTo>
                <a:lnTo>
                  <a:pt x="2109" y="234"/>
                </a:lnTo>
                <a:lnTo>
                  <a:pt x="2115" y="239"/>
                </a:lnTo>
                <a:lnTo>
                  <a:pt x="2120" y="239"/>
                </a:lnTo>
                <a:lnTo>
                  <a:pt x="2126" y="239"/>
                </a:lnTo>
                <a:lnTo>
                  <a:pt x="2132" y="234"/>
                </a:lnTo>
                <a:lnTo>
                  <a:pt x="2137" y="229"/>
                </a:lnTo>
                <a:lnTo>
                  <a:pt x="2143" y="223"/>
                </a:lnTo>
                <a:lnTo>
                  <a:pt x="2149" y="223"/>
                </a:lnTo>
                <a:lnTo>
                  <a:pt x="2154" y="218"/>
                </a:lnTo>
                <a:lnTo>
                  <a:pt x="2160" y="213"/>
                </a:lnTo>
                <a:lnTo>
                  <a:pt x="2160" y="207"/>
                </a:lnTo>
                <a:lnTo>
                  <a:pt x="2166" y="202"/>
                </a:lnTo>
                <a:lnTo>
                  <a:pt x="2171" y="207"/>
                </a:lnTo>
                <a:lnTo>
                  <a:pt x="2171" y="213"/>
                </a:lnTo>
                <a:lnTo>
                  <a:pt x="2177" y="218"/>
                </a:lnTo>
                <a:lnTo>
                  <a:pt x="2183" y="223"/>
                </a:lnTo>
                <a:lnTo>
                  <a:pt x="2188" y="223"/>
                </a:lnTo>
                <a:lnTo>
                  <a:pt x="2194" y="218"/>
                </a:lnTo>
                <a:lnTo>
                  <a:pt x="2200" y="213"/>
                </a:lnTo>
                <a:lnTo>
                  <a:pt x="2200" y="207"/>
                </a:lnTo>
                <a:lnTo>
                  <a:pt x="2205" y="202"/>
                </a:lnTo>
                <a:lnTo>
                  <a:pt x="2211" y="197"/>
                </a:lnTo>
                <a:lnTo>
                  <a:pt x="2217" y="202"/>
                </a:lnTo>
                <a:lnTo>
                  <a:pt x="2222" y="207"/>
                </a:lnTo>
                <a:lnTo>
                  <a:pt x="2228" y="207"/>
                </a:lnTo>
                <a:lnTo>
                  <a:pt x="2228" y="218"/>
                </a:lnTo>
                <a:lnTo>
                  <a:pt x="2234" y="223"/>
                </a:lnTo>
                <a:lnTo>
                  <a:pt x="2234" y="229"/>
                </a:lnTo>
                <a:lnTo>
                  <a:pt x="2234" y="234"/>
                </a:lnTo>
                <a:lnTo>
                  <a:pt x="2239" y="239"/>
                </a:lnTo>
                <a:lnTo>
                  <a:pt x="2245" y="239"/>
                </a:lnTo>
                <a:lnTo>
                  <a:pt x="2251" y="245"/>
                </a:lnTo>
                <a:lnTo>
                  <a:pt x="2256" y="245"/>
                </a:lnTo>
                <a:lnTo>
                  <a:pt x="2262" y="239"/>
                </a:lnTo>
                <a:lnTo>
                  <a:pt x="2268" y="234"/>
                </a:lnTo>
                <a:lnTo>
                  <a:pt x="2273" y="234"/>
                </a:lnTo>
                <a:lnTo>
                  <a:pt x="2279" y="234"/>
                </a:lnTo>
                <a:lnTo>
                  <a:pt x="2285" y="234"/>
                </a:lnTo>
                <a:lnTo>
                  <a:pt x="2290" y="239"/>
                </a:lnTo>
                <a:lnTo>
                  <a:pt x="2296" y="234"/>
                </a:lnTo>
                <a:lnTo>
                  <a:pt x="2302" y="229"/>
                </a:lnTo>
                <a:lnTo>
                  <a:pt x="2307" y="223"/>
                </a:lnTo>
                <a:lnTo>
                  <a:pt x="2313" y="223"/>
                </a:lnTo>
                <a:lnTo>
                  <a:pt x="2319" y="223"/>
                </a:lnTo>
                <a:lnTo>
                  <a:pt x="2324" y="229"/>
                </a:lnTo>
                <a:lnTo>
                  <a:pt x="2330" y="229"/>
                </a:lnTo>
                <a:lnTo>
                  <a:pt x="2336" y="223"/>
                </a:lnTo>
                <a:lnTo>
                  <a:pt x="2341" y="218"/>
                </a:lnTo>
                <a:lnTo>
                  <a:pt x="2347" y="213"/>
                </a:lnTo>
                <a:lnTo>
                  <a:pt x="2353" y="207"/>
                </a:lnTo>
                <a:lnTo>
                  <a:pt x="2358" y="207"/>
                </a:lnTo>
                <a:lnTo>
                  <a:pt x="2364" y="202"/>
                </a:lnTo>
                <a:lnTo>
                  <a:pt x="2364" y="207"/>
                </a:lnTo>
                <a:lnTo>
                  <a:pt x="2370" y="213"/>
                </a:lnTo>
                <a:lnTo>
                  <a:pt x="2370" y="223"/>
                </a:lnTo>
                <a:lnTo>
                  <a:pt x="2375" y="229"/>
                </a:lnTo>
                <a:lnTo>
                  <a:pt x="2375" y="234"/>
                </a:lnTo>
                <a:lnTo>
                  <a:pt x="2381" y="239"/>
                </a:lnTo>
                <a:lnTo>
                  <a:pt x="2387" y="234"/>
                </a:lnTo>
                <a:lnTo>
                  <a:pt x="2392" y="234"/>
                </a:lnTo>
                <a:lnTo>
                  <a:pt x="2398" y="229"/>
                </a:lnTo>
                <a:lnTo>
                  <a:pt x="2398" y="223"/>
                </a:lnTo>
                <a:lnTo>
                  <a:pt x="2404" y="218"/>
                </a:lnTo>
                <a:lnTo>
                  <a:pt x="2409" y="218"/>
                </a:lnTo>
                <a:lnTo>
                  <a:pt x="2415" y="213"/>
                </a:lnTo>
                <a:lnTo>
                  <a:pt x="2421" y="207"/>
                </a:lnTo>
                <a:lnTo>
                  <a:pt x="2421" y="202"/>
                </a:lnTo>
                <a:lnTo>
                  <a:pt x="2426" y="213"/>
                </a:lnTo>
                <a:lnTo>
                  <a:pt x="2426" y="218"/>
                </a:lnTo>
                <a:lnTo>
                  <a:pt x="2432" y="223"/>
                </a:lnTo>
                <a:lnTo>
                  <a:pt x="2432" y="229"/>
                </a:lnTo>
                <a:lnTo>
                  <a:pt x="2438" y="234"/>
                </a:lnTo>
                <a:lnTo>
                  <a:pt x="2444" y="239"/>
                </a:lnTo>
                <a:lnTo>
                  <a:pt x="2449" y="239"/>
                </a:lnTo>
                <a:lnTo>
                  <a:pt x="2455" y="234"/>
                </a:lnTo>
              </a:path>
            </a:pathLst>
          </a:custGeom>
          <a:noFill/>
          <a:ln w="15875">
            <a:solidFill>
              <a:srgbClr val="8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0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503434" y="1560513"/>
            <a:ext cx="7416604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 pitchFamily="-112" charset="0"/>
              </a:rPr>
              <a:t>A random sample of 4,000 graphics from 15 of the world’s newspapers published from 1974 to 1989 found that more than 75% of all graphics were time series (</a:t>
            </a:r>
            <a:r>
              <a:rPr lang="en-US" sz="2800" dirty="0" err="1">
                <a:latin typeface="Times New Roman" pitchFamily="-112" charset="0"/>
              </a:rPr>
              <a:t>Tufte</a:t>
            </a:r>
            <a:r>
              <a:rPr lang="en-US" sz="2800" dirty="0">
                <a:latin typeface="Times New Roman" pitchFamily="-112" charset="0"/>
              </a:rPr>
              <a:t>, 1983).</a:t>
            </a:r>
            <a:r>
              <a:rPr lang="en-US" sz="2400" dirty="0">
                <a:latin typeface="Times New Roman" pitchFamily="-112" charset="0"/>
              </a:rPr>
              <a:t> </a:t>
            </a:r>
          </a:p>
        </p:txBody>
      </p:sp>
      <p:pic>
        <p:nvPicPr>
          <p:cNvPr id="23556" name="Picture 9" descr="apchart_d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4559300"/>
            <a:ext cx="2936875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 descr="f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7550" y="4630738"/>
            <a:ext cx="262413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1" descr="graph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4563" y="4438650"/>
            <a:ext cx="2843212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87362" y="500985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Time Series are Ubiquitous</a:t>
            </a:r>
            <a:r>
              <a:rPr lang="en-US" sz="3200">
                <a:ea typeface="ＭＳ Ｐゴシック" pitchFamily="-106" charset="-128"/>
                <a:cs typeface="ＭＳ Ｐゴシック" pitchFamily="-106" charset="-128"/>
              </a:rPr>
              <a:t>! </a:t>
            </a:r>
            <a:endParaRPr lang="en-US" sz="2000" dirty="0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578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298221" y="784025"/>
            <a:ext cx="779808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Time Series Forecasting</a:t>
            </a:r>
            <a:br>
              <a:rPr lang="en-US" sz="320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</a:br>
            <a:endParaRPr lang="en-US" sz="3200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368" name="Text Box 56"/>
          <p:cNvSpPr txBox="1">
            <a:spLocks noChangeArrowheads="1"/>
          </p:cNvSpPr>
          <p:nvPr/>
        </p:nvSpPr>
        <p:spPr bwMode="auto">
          <a:xfrm>
            <a:off x="332642" y="1575333"/>
            <a:ext cx="596509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forecast future events based on known past data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to predict the opening price of a stock based on its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performance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Autoregressive moving average (ARMA)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Autoregressive integrated moving average (ARIMA)</a:t>
            </a:r>
            <a:endParaRPr lang="en-US" sz="2000" dirty="0">
              <a:latin typeface="Times New Roman" panose="02020603050405020304" pitchFamily="18" charset="0"/>
              <a:ea typeface="ＭＳ Ｐゴシック" pitchFamily="-106" charset="-128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87CE06-D1B8-47AB-9D68-EA5B31AEF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561" y="2295795"/>
            <a:ext cx="4218786" cy="356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5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508999" y="3113642"/>
            <a:ext cx="453561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Times New Roman" pitchFamily="-112" charset="0"/>
              </a:rPr>
              <a:t>Defining the similarity between two time series is at the heart of most time series data mining applications/tasks</a:t>
            </a:r>
            <a:r>
              <a:rPr lang="en-US" sz="3200" dirty="0">
                <a:latin typeface="Times New Roman" pitchFamily="-112" charset="0"/>
              </a:rPr>
              <a:t> 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4" y="648184"/>
            <a:ext cx="6158966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pitchFamily="-106" charset="-128"/>
                <a:cs typeface="ＭＳ Ｐゴシック" pitchFamily="-106" charset="-128"/>
              </a:rPr>
              <a:t>Time Series Similarity</a:t>
            </a:r>
            <a:r>
              <a:rPr lang="en-US" sz="3200" dirty="0">
                <a:ea typeface="ＭＳ Ｐゴシック" pitchFamily="-106" charset="-128"/>
                <a:cs typeface="ＭＳ Ｐゴシック" pitchFamily="-106" charset="-128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771" y="1497714"/>
            <a:ext cx="3803800" cy="913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637" y="2883224"/>
            <a:ext cx="3571725" cy="1343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637" y="4370686"/>
            <a:ext cx="3587443" cy="1076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4541" y="5580481"/>
            <a:ext cx="3475539" cy="12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7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81000" y="5791200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Times" pitchFamily="-112" charset="0"/>
              </a:rPr>
              <a:t>The </a:t>
            </a:r>
            <a:r>
              <a:rPr lang="en-US" sz="2400" b="1" dirty="0">
                <a:latin typeface="Times" pitchFamily="-112" charset="0"/>
              </a:rPr>
              <a:t>definition of  similarity depends on the user</a:t>
            </a:r>
            <a:r>
              <a:rPr lang="en-US" sz="2400" dirty="0">
                <a:latin typeface="Times" pitchFamily="-112" charset="0"/>
              </a:rPr>
              <a:t>, the domain and the task at hand. We need to be able to handle this subjectivity.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563563" y="3200400"/>
            <a:ext cx="3657600" cy="2174875"/>
            <a:chOff x="336" y="480"/>
            <a:chExt cx="5084" cy="3023"/>
          </a:xfrm>
        </p:grpSpPr>
        <p:sp>
          <p:nvSpPr>
            <p:cNvPr id="29722" name="Freeform 5"/>
            <p:cNvSpPr>
              <a:spLocks noChangeAspect="1"/>
            </p:cNvSpPr>
            <p:nvPr/>
          </p:nvSpPr>
          <p:spPr bwMode="auto">
            <a:xfrm>
              <a:off x="336" y="2802"/>
              <a:ext cx="2799" cy="701"/>
            </a:xfrm>
            <a:custGeom>
              <a:avLst/>
              <a:gdLst>
                <a:gd name="T0" fmla="*/ 75 w 2566"/>
                <a:gd name="T1" fmla="*/ 58 h 1156"/>
                <a:gd name="T2" fmla="*/ 176 w 2566"/>
                <a:gd name="T3" fmla="*/ 58 h 1156"/>
                <a:gd name="T4" fmla="*/ 277 w 2566"/>
                <a:gd name="T5" fmla="*/ 58 h 1156"/>
                <a:gd name="T6" fmla="*/ 405 w 2566"/>
                <a:gd name="T7" fmla="*/ 58 h 1156"/>
                <a:gd name="T8" fmla="*/ 505 w 2566"/>
                <a:gd name="T9" fmla="*/ 58 h 1156"/>
                <a:gd name="T10" fmla="*/ 606 w 2566"/>
                <a:gd name="T11" fmla="*/ 52 h 1156"/>
                <a:gd name="T12" fmla="*/ 732 w 2566"/>
                <a:gd name="T13" fmla="*/ 46 h 1156"/>
                <a:gd name="T14" fmla="*/ 833 w 2566"/>
                <a:gd name="T15" fmla="*/ 44 h 1156"/>
                <a:gd name="T16" fmla="*/ 934 w 2566"/>
                <a:gd name="T17" fmla="*/ 41 h 1156"/>
                <a:gd name="T18" fmla="*/ 1060 w 2566"/>
                <a:gd name="T19" fmla="*/ 42 h 1156"/>
                <a:gd name="T20" fmla="*/ 1163 w 2566"/>
                <a:gd name="T21" fmla="*/ 35 h 1156"/>
                <a:gd name="T22" fmla="*/ 1262 w 2566"/>
                <a:gd name="T23" fmla="*/ 32 h 1156"/>
                <a:gd name="T24" fmla="*/ 1390 w 2566"/>
                <a:gd name="T25" fmla="*/ 32 h 1156"/>
                <a:gd name="T26" fmla="*/ 1491 w 2566"/>
                <a:gd name="T27" fmla="*/ 29 h 1156"/>
                <a:gd name="T28" fmla="*/ 1591 w 2566"/>
                <a:gd name="T29" fmla="*/ 26 h 1156"/>
                <a:gd name="T30" fmla="*/ 1718 w 2566"/>
                <a:gd name="T31" fmla="*/ 24 h 1156"/>
                <a:gd name="T32" fmla="*/ 1819 w 2566"/>
                <a:gd name="T33" fmla="*/ 22 h 1156"/>
                <a:gd name="T34" fmla="*/ 1921 w 2566"/>
                <a:gd name="T35" fmla="*/ 19 h 1156"/>
                <a:gd name="T36" fmla="*/ 2045 w 2566"/>
                <a:gd name="T37" fmla="*/ 19 h 1156"/>
                <a:gd name="T38" fmla="*/ 2148 w 2566"/>
                <a:gd name="T39" fmla="*/ 18 h 1156"/>
                <a:gd name="T40" fmla="*/ 2248 w 2566"/>
                <a:gd name="T41" fmla="*/ 15 h 1156"/>
                <a:gd name="T42" fmla="*/ 2375 w 2566"/>
                <a:gd name="T43" fmla="*/ 12 h 1156"/>
                <a:gd name="T44" fmla="*/ 2476 w 2566"/>
                <a:gd name="T45" fmla="*/ 11 h 1156"/>
                <a:gd name="T46" fmla="*/ 2578 w 2566"/>
                <a:gd name="T47" fmla="*/ 10 h 1156"/>
                <a:gd name="T48" fmla="*/ 2703 w 2566"/>
                <a:gd name="T49" fmla="*/ 7 h 1156"/>
                <a:gd name="T50" fmla="*/ 2804 w 2566"/>
                <a:gd name="T51" fmla="*/ 4 h 1156"/>
                <a:gd name="T52" fmla="*/ 2906 w 2566"/>
                <a:gd name="T53" fmla="*/ 2 h 1156"/>
                <a:gd name="T54" fmla="*/ 3035 w 2566"/>
                <a:gd name="T55" fmla="*/ 1 h 1156"/>
                <a:gd name="T56" fmla="*/ 3134 w 2566"/>
                <a:gd name="T57" fmla="*/ 1 h 1156"/>
                <a:gd name="T58" fmla="*/ 3234 w 2566"/>
                <a:gd name="T59" fmla="*/ 0 h 1156"/>
                <a:gd name="T60" fmla="*/ 3363 w 2566"/>
                <a:gd name="T61" fmla="*/ 2 h 1156"/>
                <a:gd name="T62" fmla="*/ 3463 w 2566"/>
                <a:gd name="T63" fmla="*/ 4 h 1156"/>
                <a:gd name="T64" fmla="*/ 3565 w 2566"/>
                <a:gd name="T65" fmla="*/ 11 h 1156"/>
                <a:gd name="T66" fmla="*/ 3691 w 2566"/>
                <a:gd name="T67" fmla="*/ 30 h 1156"/>
                <a:gd name="T68" fmla="*/ 3791 w 2566"/>
                <a:gd name="T69" fmla="*/ 58 h 1156"/>
                <a:gd name="T70" fmla="*/ 3893 w 2566"/>
                <a:gd name="T71" fmla="*/ 58 h 1156"/>
                <a:gd name="T72" fmla="*/ 3993 w 2566"/>
                <a:gd name="T73" fmla="*/ 58 h 1156"/>
                <a:gd name="T74" fmla="*/ 4119 w 2566"/>
                <a:gd name="T75" fmla="*/ 58 h 1156"/>
                <a:gd name="T76" fmla="*/ 4221 w 2566"/>
                <a:gd name="T77" fmla="*/ 58 h 1156"/>
                <a:gd name="T78" fmla="*/ 4322 w 2566"/>
                <a:gd name="T79" fmla="*/ 58 h 11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6"/>
                <a:gd name="T121" fmla="*/ 0 h 1156"/>
                <a:gd name="T122" fmla="*/ 2566 w 2566"/>
                <a:gd name="T123" fmla="*/ 1156 h 11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6" h="1156">
                  <a:moveTo>
                    <a:pt x="0" y="1156"/>
                  </a:moveTo>
                  <a:lnTo>
                    <a:pt x="45" y="1156"/>
                  </a:lnTo>
                  <a:lnTo>
                    <a:pt x="75" y="1156"/>
                  </a:lnTo>
                  <a:lnTo>
                    <a:pt x="105" y="1156"/>
                  </a:lnTo>
                  <a:lnTo>
                    <a:pt x="135" y="1156"/>
                  </a:lnTo>
                  <a:lnTo>
                    <a:pt x="165" y="1156"/>
                  </a:lnTo>
                  <a:lnTo>
                    <a:pt x="195" y="1156"/>
                  </a:lnTo>
                  <a:lnTo>
                    <a:pt x="240" y="1156"/>
                  </a:lnTo>
                  <a:lnTo>
                    <a:pt x="270" y="1051"/>
                  </a:lnTo>
                  <a:lnTo>
                    <a:pt x="300" y="1156"/>
                  </a:lnTo>
                  <a:lnTo>
                    <a:pt x="330" y="1156"/>
                  </a:lnTo>
                  <a:lnTo>
                    <a:pt x="360" y="1051"/>
                  </a:lnTo>
                  <a:lnTo>
                    <a:pt x="390" y="1051"/>
                  </a:lnTo>
                  <a:lnTo>
                    <a:pt x="435" y="931"/>
                  </a:lnTo>
                  <a:lnTo>
                    <a:pt x="465" y="931"/>
                  </a:lnTo>
                  <a:lnTo>
                    <a:pt x="495" y="871"/>
                  </a:lnTo>
                  <a:lnTo>
                    <a:pt x="525" y="931"/>
                  </a:lnTo>
                  <a:lnTo>
                    <a:pt x="555" y="826"/>
                  </a:lnTo>
                  <a:lnTo>
                    <a:pt x="585" y="901"/>
                  </a:lnTo>
                  <a:lnTo>
                    <a:pt x="630" y="841"/>
                  </a:lnTo>
                  <a:lnTo>
                    <a:pt x="660" y="736"/>
                  </a:lnTo>
                  <a:lnTo>
                    <a:pt x="690" y="706"/>
                  </a:lnTo>
                  <a:lnTo>
                    <a:pt x="720" y="721"/>
                  </a:lnTo>
                  <a:lnTo>
                    <a:pt x="750" y="631"/>
                  </a:lnTo>
                  <a:lnTo>
                    <a:pt x="780" y="706"/>
                  </a:lnTo>
                  <a:lnTo>
                    <a:pt x="825" y="646"/>
                  </a:lnTo>
                  <a:lnTo>
                    <a:pt x="855" y="586"/>
                  </a:lnTo>
                  <a:lnTo>
                    <a:pt x="885" y="571"/>
                  </a:lnTo>
                  <a:lnTo>
                    <a:pt x="915" y="556"/>
                  </a:lnTo>
                  <a:lnTo>
                    <a:pt x="945" y="526"/>
                  </a:lnTo>
                  <a:lnTo>
                    <a:pt x="975" y="526"/>
                  </a:lnTo>
                  <a:lnTo>
                    <a:pt x="1020" y="481"/>
                  </a:lnTo>
                  <a:lnTo>
                    <a:pt x="1050" y="481"/>
                  </a:lnTo>
                  <a:lnTo>
                    <a:pt x="1080" y="436"/>
                  </a:lnTo>
                  <a:lnTo>
                    <a:pt x="1110" y="451"/>
                  </a:lnTo>
                  <a:lnTo>
                    <a:pt x="1140" y="375"/>
                  </a:lnTo>
                  <a:lnTo>
                    <a:pt x="1170" y="421"/>
                  </a:lnTo>
                  <a:lnTo>
                    <a:pt x="1215" y="390"/>
                  </a:lnTo>
                  <a:lnTo>
                    <a:pt x="1245" y="345"/>
                  </a:lnTo>
                  <a:lnTo>
                    <a:pt x="1275" y="345"/>
                  </a:lnTo>
                  <a:lnTo>
                    <a:pt x="1305" y="315"/>
                  </a:lnTo>
                  <a:lnTo>
                    <a:pt x="1335" y="300"/>
                  </a:lnTo>
                  <a:lnTo>
                    <a:pt x="1365" y="285"/>
                  </a:lnTo>
                  <a:lnTo>
                    <a:pt x="1410" y="240"/>
                  </a:lnTo>
                  <a:lnTo>
                    <a:pt x="1440" y="225"/>
                  </a:lnTo>
                  <a:lnTo>
                    <a:pt x="1470" y="210"/>
                  </a:lnTo>
                  <a:lnTo>
                    <a:pt x="1500" y="210"/>
                  </a:lnTo>
                  <a:lnTo>
                    <a:pt x="1530" y="195"/>
                  </a:lnTo>
                  <a:lnTo>
                    <a:pt x="1560" y="150"/>
                  </a:lnTo>
                  <a:lnTo>
                    <a:pt x="1605" y="135"/>
                  </a:lnTo>
                  <a:lnTo>
                    <a:pt x="1635" y="120"/>
                  </a:lnTo>
                  <a:lnTo>
                    <a:pt x="1665" y="90"/>
                  </a:lnTo>
                  <a:lnTo>
                    <a:pt x="1695" y="60"/>
                  </a:lnTo>
                  <a:lnTo>
                    <a:pt x="1725" y="45"/>
                  </a:lnTo>
                  <a:lnTo>
                    <a:pt x="1755" y="45"/>
                  </a:lnTo>
                  <a:lnTo>
                    <a:pt x="1801" y="30"/>
                  </a:lnTo>
                  <a:lnTo>
                    <a:pt x="1831" y="15"/>
                  </a:lnTo>
                  <a:lnTo>
                    <a:pt x="1861" y="15"/>
                  </a:lnTo>
                  <a:lnTo>
                    <a:pt x="1891" y="0"/>
                  </a:lnTo>
                  <a:lnTo>
                    <a:pt x="1921" y="0"/>
                  </a:lnTo>
                  <a:lnTo>
                    <a:pt x="1951" y="15"/>
                  </a:lnTo>
                  <a:lnTo>
                    <a:pt x="1996" y="45"/>
                  </a:lnTo>
                  <a:lnTo>
                    <a:pt x="2026" y="45"/>
                  </a:lnTo>
                  <a:lnTo>
                    <a:pt x="2056" y="90"/>
                  </a:lnTo>
                  <a:lnTo>
                    <a:pt x="2086" y="135"/>
                  </a:lnTo>
                  <a:lnTo>
                    <a:pt x="2116" y="225"/>
                  </a:lnTo>
                  <a:lnTo>
                    <a:pt x="2146" y="375"/>
                  </a:lnTo>
                  <a:lnTo>
                    <a:pt x="2191" y="601"/>
                  </a:lnTo>
                  <a:lnTo>
                    <a:pt x="2221" y="766"/>
                  </a:lnTo>
                  <a:lnTo>
                    <a:pt x="2251" y="1156"/>
                  </a:lnTo>
                  <a:lnTo>
                    <a:pt x="2281" y="1156"/>
                  </a:lnTo>
                  <a:lnTo>
                    <a:pt x="2311" y="1156"/>
                  </a:lnTo>
                  <a:lnTo>
                    <a:pt x="2341" y="1156"/>
                  </a:lnTo>
                  <a:lnTo>
                    <a:pt x="2371" y="1156"/>
                  </a:lnTo>
                  <a:lnTo>
                    <a:pt x="2416" y="1156"/>
                  </a:lnTo>
                  <a:lnTo>
                    <a:pt x="2446" y="1156"/>
                  </a:lnTo>
                  <a:lnTo>
                    <a:pt x="2476" y="1156"/>
                  </a:lnTo>
                  <a:lnTo>
                    <a:pt x="2506" y="1156"/>
                  </a:lnTo>
                  <a:lnTo>
                    <a:pt x="2536" y="1156"/>
                  </a:lnTo>
                  <a:lnTo>
                    <a:pt x="2566" y="1156"/>
                  </a:lnTo>
                </a:path>
              </a:pathLst>
            </a:custGeom>
            <a:noFill/>
            <a:ln w="25400">
              <a:solidFill>
                <a:srgbClr val="99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3" name="Freeform 6"/>
            <p:cNvSpPr>
              <a:spLocks noChangeAspect="1"/>
            </p:cNvSpPr>
            <p:nvPr/>
          </p:nvSpPr>
          <p:spPr bwMode="auto">
            <a:xfrm>
              <a:off x="336" y="2031"/>
              <a:ext cx="2799" cy="698"/>
            </a:xfrm>
            <a:custGeom>
              <a:avLst/>
              <a:gdLst>
                <a:gd name="T0" fmla="*/ 75 w 2566"/>
                <a:gd name="T1" fmla="*/ 56 h 1155"/>
                <a:gd name="T2" fmla="*/ 176 w 2566"/>
                <a:gd name="T3" fmla="*/ 48 h 1155"/>
                <a:gd name="T4" fmla="*/ 277 w 2566"/>
                <a:gd name="T5" fmla="*/ 51 h 1155"/>
                <a:gd name="T6" fmla="*/ 405 w 2566"/>
                <a:gd name="T7" fmla="*/ 51 h 1155"/>
                <a:gd name="T8" fmla="*/ 505 w 2566"/>
                <a:gd name="T9" fmla="*/ 48 h 1155"/>
                <a:gd name="T10" fmla="*/ 606 w 2566"/>
                <a:gd name="T11" fmla="*/ 45 h 1155"/>
                <a:gd name="T12" fmla="*/ 732 w 2566"/>
                <a:gd name="T13" fmla="*/ 41 h 1155"/>
                <a:gd name="T14" fmla="*/ 833 w 2566"/>
                <a:gd name="T15" fmla="*/ 41 h 1155"/>
                <a:gd name="T16" fmla="*/ 934 w 2566"/>
                <a:gd name="T17" fmla="*/ 42 h 1155"/>
                <a:gd name="T18" fmla="*/ 1060 w 2566"/>
                <a:gd name="T19" fmla="*/ 36 h 1155"/>
                <a:gd name="T20" fmla="*/ 1163 w 2566"/>
                <a:gd name="T21" fmla="*/ 33 h 1155"/>
                <a:gd name="T22" fmla="*/ 1262 w 2566"/>
                <a:gd name="T23" fmla="*/ 31 h 1155"/>
                <a:gd name="T24" fmla="*/ 1390 w 2566"/>
                <a:gd name="T25" fmla="*/ 28 h 1155"/>
                <a:gd name="T26" fmla="*/ 1491 w 2566"/>
                <a:gd name="T27" fmla="*/ 25 h 1155"/>
                <a:gd name="T28" fmla="*/ 1591 w 2566"/>
                <a:gd name="T29" fmla="*/ 22 h 1155"/>
                <a:gd name="T30" fmla="*/ 1718 w 2566"/>
                <a:gd name="T31" fmla="*/ 22 h 1155"/>
                <a:gd name="T32" fmla="*/ 1819 w 2566"/>
                <a:gd name="T33" fmla="*/ 19 h 1155"/>
                <a:gd name="T34" fmla="*/ 1921 w 2566"/>
                <a:gd name="T35" fmla="*/ 18 h 1155"/>
                <a:gd name="T36" fmla="*/ 2045 w 2566"/>
                <a:gd name="T37" fmla="*/ 15 h 1155"/>
                <a:gd name="T38" fmla="*/ 2148 w 2566"/>
                <a:gd name="T39" fmla="*/ 11 h 1155"/>
                <a:gd name="T40" fmla="*/ 2248 w 2566"/>
                <a:gd name="T41" fmla="*/ 10 h 1155"/>
                <a:gd name="T42" fmla="*/ 2375 w 2566"/>
                <a:gd name="T43" fmla="*/ 8 h 1155"/>
                <a:gd name="T44" fmla="*/ 2476 w 2566"/>
                <a:gd name="T45" fmla="*/ 6 h 1155"/>
                <a:gd name="T46" fmla="*/ 2578 w 2566"/>
                <a:gd name="T47" fmla="*/ 4 h 1155"/>
                <a:gd name="T48" fmla="*/ 2703 w 2566"/>
                <a:gd name="T49" fmla="*/ 2 h 1155"/>
                <a:gd name="T50" fmla="*/ 2804 w 2566"/>
                <a:gd name="T51" fmla="*/ 1 h 1155"/>
                <a:gd name="T52" fmla="*/ 2906 w 2566"/>
                <a:gd name="T53" fmla="*/ 0 h 1155"/>
                <a:gd name="T54" fmla="*/ 3035 w 2566"/>
                <a:gd name="T55" fmla="*/ 1 h 1155"/>
                <a:gd name="T56" fmla="*/ 3134 w 2566"/>
                <a:gd name="T57" fmla="*/ 10 h 1155"/>
                <a:gd name="T58" fmla="*/ 3234 w 2566"/>
                <a:gd name="T59" fmla="*/ 24 h 1155"/>
                <a:gd name="T60" fmla="*/ 3363 w 2566"/>
                <a:gd name="T61" fmla="*/ 37 h 1155"/>
                <a:gd name="T62" fmla="*/ 3463 w 2566"/>
                <a:gd name="T63" fmla="*/ 48 h 1155"/>
                <a:gd name="T64" fmla="*/ 3565 w 2566"/>
                <a:gd name="T65" fmla="*/ 51 h 1155"/>
                <a:gd name="T66" fmla="*/ 3691 w 2566"/>
                <a:gd name="T67" fmla="*/ 48 h 1155"/>
                <a:gd name="T68" fmla="*/ 3791 w 2566"/>
                <a:gd name="T69" fmla="*/ 56 h 1155"/>
                <a:gd name="T70" fmla="*/ 3893 w 2566"/>
                <a:gd name="T71" fmla="*/ 56 h 1155"/>
                <a:gd name="T72" fmla="*/ 3993 w 2566"/>
                <a:gd name="T73" fmla="*/ 56 h 1155"/>
                <a:gd name="T74" fmla="*/ 4119 w 2566"/>
                <a:gd name="T75" fmla="*/ 56 h 1155"/>
                <a:gd name="T76" fmla="*/ 4221 w 2566"/>
                <a:gd name="T77" fmla="*/ 56 h 1155"/>
                <a:gd name="T78" fmla="*/ 4322 w 2566"/>
                <a:gd name="T79" fmla="*/ 56 h 11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6"/>
                <a:gd name="T121" fmla="*/ 0 h 1155"/>
                <a:gd name="T122" fmla="*/ 2566 w 2566"/>
                <a:gd name="T123" fmla="*/ 1155 h 115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6" h="1155">
                  <a:moveTo>
                    <a:pt x="0" y="1050"/>
                  </a:moveTo>
                  <a:lnTo>
                    <a:pt x="45" y="1155"/>
                  </a:lnTo>
                  <a:lnTo>
                    <a:pt x="75" y="1155"/>
                  </a:lnTo>
                  <a:lnTo>
                    <a:pt x="105" y="990"/>
                  </a:lnTo>
                  <a:lnTo>
                    <a:pt x="135" y="1155"/>
                  </a:lnTo>
                  <a:lnTo>
                    <a:pt x="165" y="1050"/>
                  </a:lnTo>
                  <a:lnTo>
                    <a:pt x="195" y="1155"/>
                  </a:lnTo>
                  <a:lnTo>
                    <a:pt x="240" y="1050"/>
                  </a:lnTo>
                  <a:lnTo>
                    <a:pt x="270" y="870"/>
                  </a:lnTo>
                  <a:lnTo>
                    <a:pt x="300" y="990"/>
                  </a:lnTo>
                  <a:lnTo>
                    <a:pt x="330" y="945"/>
                  </a:lnTo>
                  <a:lnTo>
                    <a:pt x="360" y="915"/>
                  </a:lnTo>
                  <a:lnTo>
                    <a:pt x="390" y="990"/>
                  </a:lnTo>
                  <a:lnTo>
                    <a:pt x="435" y="840"/>
                  </a:lnTo>
                  <a:lnTo>
                    <a:pt x="465" y="885"/>
                  </a:lnTo>
                  <a:lnTo>
                    <a:pt x="495" y="840"/>
                  </a:lnTo>
                  <a:lnTo>
                    <a:pt x="525" y="795"/>
                  </a:lnTo>
                  <a:lnTo>
                    <a:pt x="555" y="870"/>
                  </a:lnTo>
                  <a:lnTo>
                    <a:pt x="585" y="765"/>
                  </a:lnTo>
                  <a:lnTo>
                    <a:pt x="630" y="735"/>
                  </a:lnTo>
                  <a:lnTo>
                    <a:pt x="660" y="705"/>
                  </a:lnTo>
                  <a:lnTo>
                    <a:pt x="690" y="675"/>
                  </a:lnTo>
                  <a:lnTo>
                    <a:pt x="720" y="615"/>
                  </a:lnTo>
                  <a:lnTo>
                    <a:pt x="750" y="645"/>
                  </a:lnTo>
                  <a:lnTo>
                    <a:pt x="780" y="600"/>
                  </a:lnTo>
                  <a:lnTo>
                    <a:pt x="825" y="570"/>
                  </a:lnTo>
                  <a:lnTo>
                    <a:pt x="855" y="585"/>
                  </a:lnTo>
                  <a:lnTo>
                    <a:pt x="885" y="525"/>
                  </a:lnTo>
                  <a:lnTo>
                    <a:pt x="915" y="525"/>
                  </a:lnTo>
                  <a:lnTo>
                    <a:pt x="945" y="465"/>
                  </a:lnTo>
                  <a:lnTo>
                    <a:pt x="975" y="465"/>
                  </a:lnTo>
                  <a:lnTo>
                    <a:pt x="1020" y="465"/>
                  </a:lnTo>
                  <a:lnTo>
                    <a:pt x="1050" y="420"/>
                  </a:lnTo>
                  <a:lnTo>
                    <a:pt x="1080" y="390"/>
                  </a:lnTo>
                  <a:lnTo>
                    <a:pt x="1110" y="375"/>
                  </a:lnTo>
                  <a:lnTo>
                    <a:pt x="1140" y="360"/>
                  </a:lnTo>
                  <a:lnTo>
                    <a:pt x="1170" y="315"/>
                  </a:lnTo>
                  <a:lnTo>
                    <a:pt x="1215" y="300"/>
                  </a:lnTo>
                  <a:lnTo>
                    <a:pt x="1245" y="270"/>
                  </a:lnTo>
                  <a:lnTo>
                    <a:pt x="1275" y="240"/>
                  </a:lnTo>
                  <a:lnTo>
                    <a:pt x="1305" y="225"/>
                  </a:lnTo>
                  <a:lnTo>
                    <a:pt x="1335" y="210"/>
                  </a:lnTo>
                  <a:lnTo>
                    <a:pt x="1365" y="195"/>
                  </a:lnTo>
                  <a:lnTo>
                    <a:pt x="1410" y="165"/>
                  </a:lnTo>
                  <a:lnTo>
                    <a:pt x="1440" y="150"/>
                  </a:lnTo>
                  <a:lnTo>
                    <a:pt x="1470" y="120"/>
                  </a:lnTo>
                  <a:lnTo>
                    <a:pt x="1500" y="105"/>
                  </a:lnTo>
                  <a:lnTo>
                    <a:pt x="1530" y="75"/>
                  </a:lnTo>
                  <a:lnTo>
                    <a:pt x="1560" y="60"/>
                  </a:lnTo>
                  <a:lnTo>
                    <a:pt x="1605" y="45"/>
                  </a:lnTo>
                  <a:lnTo>
                    <a:pt x="1635" y="30"/>
                  </a:lnTo>
                  <a:lnTo>
                    <a:pt x="1665" y="15"/>
                  </a:lnTo>
                  <a:lnTo>
                    <a:pt x="1695" y="15"/>
                  </a:lnTo>
                  <a:lnTo>
                    <a:pt x="1725" y="0"/>
                  </a:lnTo>
                  <a:lnTo>
                    <a:pt x="1755" y="0"/>
                  </a:lnTo>
                  <a:lnTo>
                    <a:pt x="1801" y="15"/>
                  </a:lnTo>
                  <a:lnTo>
                    <a:pt x="1831" y="75"/>
                  </a:lnTo>
                  <a:lnTo>
                    <a:pt x="1861" y="195"/>
                  </a:lnTo>
                  <a:lnTo>
                    <a:pt x="1891" y="330"/>
                  </a:lnTo>
                  <a:lnTo>
                    <a:pt x="1921" y="480"/>
                  </a:lnTo>
                  <a:lnTo>
                    <a:pt x="1951" y="600"/>
                  </a:lnTo>
                  <a:lnTo>
                    <a:pt x="1996" y="765"/>
                  </a:lnTo>
                  <a:lnTo>
                    <a:pt x="2026" y="870"/>
                  </a:lnTo>
                  <a:lnTo>
                    <a:pt x="2056" y="990"/>
                  </a:lnTo>
                  <a:lnTo>
                    <a:pt x="2086" y="1050"/>
                  </a:lnTo>
                  <a:lnTo>
                    <a:pt x="2116" y="1050"/>
                  </a:lnTo>
                  <a:lnTo>
                    <a:pt x="2146" y="1050"/>
                  </a:lnTo>
                  <a:lnTo>
                    <a:pt x="2191" y="990"/>
                  </a:lnTo>
                  <a:lnTo>
                    <a:pt x="2221" y="1155"/>
                  </a:lnTo>
                  <a:lnTo>
                    <a:pt x="2251" y="1155"/>
                  </a:lnTo>
                  <a:lnTo>
                    <a:pt x="2281" y="990"/>
                  </a:lnTo>
                  <a:lnTo>
                    <a:pt x="2311" y="1155"/>
                  </a:lnTo>
                  <a:lnTo>
                    <a:pt x="2341" y="1155"/>
                  </a:lnTo>
                  <a:lnTo>
                    <a:pt x="2371" y="1155"/>
                  </a:lnTo>
                  <a:lnTo>
                    <a:pt x="2416" y="1155"/>
                  </a:lnTo>
                  <a:lnTo>
                    <a:pt x="2446" y="1155"/>
                  </a:lnTo>
                  <a:lnTo>
                    <a:pt x="2476" y="1155"/>
                  </a:lnTo>
                  <a:lnTo>
                    <a:pt x="2506" y="1155"/>
                  </a:lnTo>
                  <a:lnTo>
                    <a:pt x="2536" y="1155"/>
                  </a:lnTo>
                  <a:lnTo>
                    <a:pt x="2566" y="1155"/>
                  </a:lnTo>
                </a:path>
              </a:pathLst>
            </a:cu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4" name="Freeform 7"/>
            <p:cNvSpPr>
              <a:spLocks noChangeAspect="1"/>
            </p:cNvSpPr>
            <p:nvPr/>
          </p:nvSpPr>
          <p:spPr bwMode="auto">
            <a:xfrm>
              <a:off x="336" y="480"/>
              <a:ext cx="2799" cy="700"/>
            </a:xfrm>
            <a:custGeom>
              <a:avLst/>
              <a:gdLst>
                <a:gd name="T0" fmla="*/ 75 w 2566"/>
                <a:gd name="T1" fmla="*/ 58 h 1155"/>
                <a:gd name="T2" fmla="*/ 176 w 2566"/>
                <a:gd name="T3" fmla="*/ 58 h 1155"/>
                <a:gd name="T4" fmla="*/ 277 w 2566"/>
                <a:gd name="T5" fmla="*/ 51 h 1155"/>
                <a:gd name="T6" fmla="*/ 405 w 2566"/>
                <a:gd name="T7" fmla="*/ 44 h 1155"/>
                <a:gd name="T8" fmla="*/ 505 w 2566"/>
                <a:gd name="T9" fmla="*/ 44 h 1155"/>
                <a:gd name="T10" fmla="*/ 606 w 2566"/>
                <a:gd name="T11" fmla="*/ 39 h 1155"/>
                <a:gd name="T12" fmla="*/ 732 w 2566"/>
                <a:gd name="T13" fmla="*/ 33 h 1155"/>
                <a:gd name="T14" fmla="*/ 833 w 2566"/>
                <a:gd name="T15" fmla="*/ 35 h 1155"/>
                <a:gd name="T16" fmla="*/ 934 w 2566"/>
                <a:gd name="T17" fmla="*/ 32 h 1155"/>
                <a:gd name="T18" fmla="*/ 1060 w 2566"/>
                <a:gd name="T19" fmla="*/ 28 h 1155"/>
                <a:gd name="T20" fmla="*/ 1163 w 2566"/>
                <a:gd name="T21" fmla="*/ 24 h 1155"/>
                <a:gd name="T22" fmla="*/ 1262 w 2566"/>
                <a:gd name="T23" fmla="*/ 22 h 1155"/>
                <a:gd name="T24" fmla="*/ 1390 w 2566"/>
                <a:gd name="T25" fmla="*/ 16 h 1155"/>
                <a:gd name="T26" fmla="*/ 1491 w 2566"/>
                <a:gd name="T27" fmla="*/ 11 h 1155"/>
                <a:gd name="T28" fmla="*/ 1591 w 2566"/>
                <a:gd name="T29" fmla="*/ 10 h 1155"/>
                <a:gd name="T30" fmla="*/ 1718 w 2566"/>
                <a:gd name="T31" fmla="*/ 4 h 1155"/>
                <a:gd name="T32" fmla="*/ 1819 w 2566"/>
                <a:gd name="T33" fmla="*/ 1 h 1155"/>
                <a:gd name="T34" fmla="*/ 1921 w 2566"/>
                <a:gd name="T35" fmla="*/ 1 h 1155"/>
                <a:gd name="T36" fmla="*/ 2045 w 2566"/>
                <a:gd name="T37" fmla="*/ 1 h 1155"/>
                <a:gd name="T38" fmla="*/ 2148 w 2566"/>
                <a:gd name="T39" fmla="*/ 0 h 1155"/>
                <a:gd name="T40" fmla="*/ 2248 w 2566"/>
                <a:gd name="T41" fmla="*/ 1 h 1155"/>
                <a:gd name="T42" fmla="*/ 2375 w 2566"/>
                <a:gd name="T43" fmla="*/ 15 h 1155"/>
                <a:gd name="T44" fmla="*/ 2476 w 2566"/>
                <a:gd name="T45" fmla="*/ 33 h 1155"/>
                <a:gd name="T46" fmla="*/ 2578 w 2566"/>
                <a:gd name="T47" fmla="*/ 39 h 1155"/>
                <a:gd name="T48" fmla="*/ 2703 w 2566"/>
                <a:gd name="T49" fmla="*/ 42 h 1155"/>
                <a:gd name="T50" fmla="*/ 2804 w 2566"/>
                <a:gd name="T51" fmla="*/ 47 h 1155"/>
                <a:gd name="T52" fmla="*/ 2906 w 2566"/>
                <a:gd name="T53" fmla="*/ 51 h 1155"/>
                <a:gd name="T54" fmla="*/ 3035 w 2566"/>
                <a:gd name="T55" fmla="*/ 51 h 1155"/>
                <a:gd name="T56" fmla="*/ 3134 w 2566"/>
                <a:gd name="T57" fmla="*/ 58 h 1155"/>
                <a:gd name="T58" fmla="*/ 3234 w 2566"/>
                <a:gd name="T59" fmla="*/ 58 h 1155"/>
                <a:gd name="T60" fmla="*/ 3363 w 2566"/>
                <a:gd name="T61" fmla="*/ 58 h 1155"/>
                <a:gd name="T62" fmla="*/ 3463 w 2566"/>
                <a:gd name="T63" fmla="*/ 58 h 1155"/>
                <a:gd name="T64" fmla="*/ 3565 w 2566"/>
                <a:gd name="T65" fmla="*/ 58 h 1155"/>
                <a:gd name="T66" fmla="*/ 3691 w 2566"/>
                <a:gd name="T67" fmla="*/ 58 h 1155"/>
                <a:gd name="T68" fmla="*/ 3791 w 2566"/>
                <a:gd name="T69" fmla="*/ 58 h 1155"/>
                <a:gd name="T70" fmla="*/ 3893 w 2566"/>
                <a:gd name="T71" fmla="*/ 58 h 1155"/>
                <a:gd name="T72" fmla="*/ 3993 w 2566"/>
                <a:gd name="T73" fmla="*/ 58 h 1155"/>
                <a:gd name="T74" fmla="*/ 4119 w 2566"/>
                <a:gd name="T75" fmla="*/ 58 h 1155"/>
                <a:gd name="T76" fmla="*/ 4221 w 2566"/>
                <a:gd name="T77" fmla="*/ 58 h 1155"/>
                <a:gd name="T78" fmla="*/ 4322 w 2566"/>
                <a:gd name="T79" fmla="*/ 58 h 11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6"/>
                <a:gd name="T121" fmla="*/ 0 h 1155"/>
                <a:gd name="T122" fmla="*/ 2566 w 2566"/>
                <a:gd name="T123" fmla="*/ 1155 h 115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6" h="1155">
                  <a:moveTo>
                    <a:pt x="0" y="1155"/>
                  </a:moveTo>
                  <a:lnTo>
                    <a:pt x="45" y="1155"/>
                  </a:lnTo>
                  <a:lnTo>
                    <a:pt x="75" y="1020"/>
                  </a:lnTo>
                  <a:lnTo>
                    <a:pt x="105" y="1155"/>
                  </a:lnTo>
                  <a:lnTo>
                    <a:pt x="135" y="900"/>
                  </a:lnTo>
                  <a:lnTo>
                    <a:pt x="165" y="1020"/>
                  </a:lnTo>
                  <a:lnTo>
                    <a:pt x="195" y="825"/>
                  </a:lnTo>
                  <a:lnTo>
                    <a:pt x="240" y="900"/>
                  </a:lnTo>
                  <a:lnTo>
                    <a:pt x="270" y="1020"/>
                  </a:lnTo>
                  <a:lnTo>
                    <a:pt x="300" y="900"/>
                  </a:lnTo>
                  <a:lnTo>
                    <a:pt x="330" y="900"/>
                  </a:lnTo>
                  <a:lnTo>
                    <a:pt x="360" y="795"/>
                  </a:lnTo>
                  <a:lnTo>
                    <a:pt x="390" y="780"/>
                  </a:lnTo>
                  <a:lnTo>
                    <a:pt x="435" y="675"/>
                  </a:lnTo>
                  <a:lnTo>
                    <a:pt x="465" y="825"/>
                  </a:lnTo>
                  <a:lnTo>
                    <a:pt x="495" y="705"/>
                  </a:lnTo>
                  <a:lnTo>
                    <a:pt x="525" y="630"/>
                  </a:lnTo>
                  <a:lnTo>
                    <a:pt x="555" y="630"/>
                  </a:lnTo>
                  <a:lnTo>
                    <a:pt x="585" y="480"/>
                  </a:lnTo>
                  <a:lnTo>
                    <a:pt x="630" y="570"/>
                  </a:lnTo>
                  <a:lnTo>
                    <a:pt x="660" y="585"/>
                  </a:lnTo>
                  <a:lnTo>
                    <a:pt x="690" y="480"/>
                  </a:lnTo>
                  <a:lnTo>
                    <a:pt x="720" y="435"/>
                  </a:lnTo>
                  <a:lnTo>
                    <a:pt x="750" y="450"/>
                  </a:lnTo>
                  <a:lnTo>
                    <a:pt x="780" y="360"/>
                  </a:lnTo>
                  <a:lnTo>
                    <a:pt x="825" y="330"/>
                  </a:lnTo>
                  <a:lnTo>
                    <a:pt x="855" y="285"/>
                  </a:lnTo>
                  <a:lnTo>
                    <a:pt x="885" y="225"/>
                  </a:lnTo>
                  <a:lnTo>
                    <a:pt x="915" y="210"/>
                  </a:lnTo>
                  <a:lnTo>
                    <a:pt x="945" y="195"/>
                  </a:lnTo>
                  <a:lnTo>
                    <a:pt x="975" y="120"/>
                  </a:lnTo>
                  <a:lnTo>
                    <a:pt x="1020" y="75"/>
                  </a:lnTo>
                  <a:lnTo>
                    <a:pt x="1050" y="45"/>
                  </a:lnTo>
                  <a:lnTo>
                    <a:pt x="1080" y="15"/>
                  </a:lnTo>
                  <a:lnTo>
                    <a:pt x="1110" y="30"/>
                  </a:lnTo>
                  <a:lnTo>
                    <a:pt x="1140" y="30"/>
                  </a:lnTo>
                  <a:lnTo>
                    <a:pt x="1170" y="15"/>
                  </a:lnTo>
                  <a:lnTo>
                    <a:pt x="1215" y="15"/>
                  </a:lnTo>
                  <a:lnTo>
                    <a:pt x="1245" y="15"/>
                  </a:lnTo>
                  <a:lnTo>
                    <a:pt x="1275" y="0"/>
                  </a:lnTo>
                  <a:lnTo>
                    <a:pt x="1305" y="0"/>
                  </a:lnTo>
                  <a:lnTo>
                    <a:pt x="1335" y="30"/>
                  </a:lnTo>
                  <a:lnTo>
                    <a:pt x="1365" y="135"/>
                  </a:lnTo>
                  <a:lnTo>
                    <a:pt x="1410" y="300"/>
                  </a:lnTo>
                  <a:lnTo>
                    <a:pt x="1440" y="495"/>
                  </a:lnTo>
                  <a:lnTo>
                    <a:pt x="1470" y="675"/>
                  </a:lnTo>
                  <a:lnTo>
                    <a:pt x="1500" y="720"/>
                  </a:lnTo>
                  <a:lnTo>
                    <a:pt x="1530" y="780"/>
                  </a:lnTo>
                  <a:lnTo>
                    <a:pt x="1560" y="825"/>
                  </a:lnTo>
                  <a:lnTo>
                    <a:pt x="1605" y="855"/>
                  </a:lnTo>
                  <a:lnTo>
                    <a:pt x="1635" y="945"/>
                  </a:lnTo>
                  <a:lnTo>
                    <a:pt x="1665" y="945"/>
                  </a:lnTo>
                  <a:lnTo>
                    <a:pt x="1695" y="1020"/>
                  </a:lnTo>
                  <a:lnTo>
                    <a:pt x="1725" y="1020"/>
                  </a:lnTo>
                  <a:lnTo>
                    <a:pt x="1755" y="1155"/>
                  </a:lnTo>
                  <a:lnTo>
                    <a:pt x="1801" y="1020"/>
                  </a:lnTo>
                  <a:lnTo>
                    <a:pt x="1831" y="1020"/>
                  </a:lnTo>
                  <a:lnTo>
                    <a:pt x="1861" y="1155"/>
                  </a:lnTo>
                  <a:lnTo>
                    <a:pt x="1891" y="1155"/>
                  </a:lnTo>
                  <a:lnTo>
                    <a:pt x="1921" y="1155"/>
                  </a:lnTo>
                  <a:lnTo>
                    <a:pt x="1951" y="1155"/>
                  </a:lnTo>
                  <a:lnTo>
                    <a:pt x="1996" y="1155"/>
                  </a:lnTo>
                  <a:lnTo>
                    <a:pt x="2026" y="1155"/>
                  </a:lnTo>
                  <a:lnTo>
                    <a:pt x="2056" y="1155"/>
                  </a:lnTo>
                  <a:lnTo>
                    <a:pt x="2086" y="1155"/>
                  </a:lnTo>
                  <a:lnTo>
                    <a:pt x="2116" y="1155"/>
                  </a:lnTo>
                  <a:lnTo>
                    <a:pt x="2146" y="1155"/>
                  </a:lnTo>
                  <a:lnTo>
                    <a:pt x="2191" y="1155"/>
                  </a:lnTo>
                  <a:lnTo>
                    <a:pt x="2221" y="1155"/>
                  </a:lnTo>
                  <a:lnTo>
                    <a:pt x="2251" y="1155"/>
                  </a:lnTo>
                  <a:lnTo>
                    <a:pt x="2281" y="1155"/>
                  </a:lnTo>
                  <a:lnTo>
                    <a:pt x="2311" y="1155"/>
                  </a:lnTo>
                  <a:lnTo>
                    <a:pt x="2341" y="1155"/>
                  </a:lnTo>
                  <a:lnTo>
                    <a:pt x="2371" y="1155"/>
                  </a:lnTo>
                  <a:lnTo>
                    <a:pt x="2416" y="1155"/>
                  </a:lnTo>
                  <a:lnTo>
                    <a:pt x="2446" y="1155"/>
                  </a:lnTo>
                  <a:lnTo>
                    <a:pt x="2476" y="1155"/>
                  </a:lnTo>
                  <a:lnTo>
                    <a:pt x="2506" y="1155"/>
                  </a:lnTo>
                  <a:lnTo>
                    <a:pt x="2536" y="1155"/>
                  </a:lnTo>
                  <a:lnTo>
                    <a:pt x="2566" y="1155"/>
                  </a:lnTo>
                </a:path>
              </a:pathLst>
            </a:cu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5" name="Freeform 8"/>
            <p:cNvSpPr>
              <a:spLocks noChangeAspect="1"/>
            </p:cNvSpPr>
            <p:nvPr/>
          </p:nvSpPr>
          <p:spPr bwMode="auto">
            <a:xfrm>
              <a:off x="336" y="1269"/>
              <a:ext cx="2799" cy="690"/>
            </a:xfrm>
            <a:custGeom>
              <a:avLst/>
              <a:gdLst>
                <a:gd name="T0" fmla="*/ 75 w 2566"/>
                <a:gd name="T1" fmla="*/ 0 h 1140"/>
                <a:gd name="T2" fmla="*/ 176 w 2566"/>
                <a:gd name="T3" fmla="*/ 1 h 1140"/>
                <a:gd name="T4" fmla="*/ 277 w 2566"/>
                <a:gd name="T5" fmla="*/ 3 h 1140"/>
                <a:gd name="T6" fmla="*/ 405 w 2566"/>
                <a:gd name="T7" fmla="*/ 4 h 1140"/>
                <a:gd name="T8" fmla="*/ 505 w 2566"/>
                <a:gd name="T9" fmla="*/ 6 h 1140"/>
                <a:gd name="T10" fmla="*/ 606 w 2566"/>
                <a:gd name="T11" fmla="*/ 7 h 1140"/>
                <a:gd name="T12" fmla="*/ 732 w 2566"/>
                <a:gd name="T13" fmla="*/ 9 h 1140"/>
                <a:gd name="T14" fmla="*/ 833 w 2566"/>
                <a:gd name="T15" fmla="*/ 10 h 1140"/>
                <a:gd name="T16" fmla="*/ 934 w 2566"/>
                <a:gd name="T17" fmla="*/ 12 h 1140"/>
                <a:gd name="T18" fmla="*/ 1060 w 2566"/>
                <a:gd name="T19" fmla="*/ 13 h 1140"/>
                <a:gd name="T20" fmla="*/ 1163 w 2566"/>
                <a:gd name="T21" fmla="*/ 15 h 1140"/>
                <a:gd name="T22" fmla="*/ 1262 w 2566"/>
                <a:gd name="T23" fmla="*/ 16 h 1140"/>
                <a:gd name="T24" fmla="*/ 1390 w 2566"/>
                <a:gd name="T25" fmla="*/ 18 h 1140"/>
                <a:gd name="T26" fmla="*/ 1491 w 2566"/>
                <a:gd name="T27" fmla="*/ 19 h 1140"/>
                <a:gd name="T28" fmla="*/ 1591 w 2566"/>
                <a:gd name="T29" fmla="*/ 21 h 1140"/>
                <a:gd name="T30" fmla="*/ 1718 w 2566"/>
                <a:gd name="T31" fmla="*/ 22 h 1140"/>
                <a:gd name="T32" fmla="*/ 1819 w 2566"/>
                <a:gd name="T33" fmla="*/ 24 h 1140"/>
                <a:gd name="T34" fmla="*/ 1921 w 2566"/>
                <a:gd name="T35" fmla="*/ 25 h 1140"/>
                <a:gd name="T36" fmla="*/ 2045 w 2566"/>
                <a:gd name="T37" fmla="*/ 25 h 1140"/>
                <a:gd name="T38" fmla="*/ 2148 w 2566"/>
                <a:gd name="T39" fmla="*/ 27 h 1140"/>
                <a:gd name="T40" fmla="*/ 2248 w 2566"/>
                <a:gd name="T41" fmla="*/ 29 h 1140"/>
                <a:gd name="T42" fmla="*/ 2375 w 2566"/>
                <a:gd name="T43" fmla="*/ 30 h 1140"/>
                <a:gd name="T44" fmla="*/ 2476 w 2566"/>
                <a:gd name="T45" fmla="*/ 32 h 1140"/>
                <a:gd name="T46" fmla="*/ 2578 w 2566"/>
                <a:gd name="T47" fmla="*/ 33 h 1140"/>
                <a:gd name="T48" fmla="*/ 2703 w 2566"/>
                <a:gd name="T49" fmla="*/ 35 h 1140"/>
                <a:gd name="T50" fmla="*/ 2804 w 2566"/>
                <a:gd name="T51" fmla="*/ 36 h 1140"/>
                <a:gd name="T52" fmla="*/ 2906 w 2566"/>
                <a:gd name="T53" fmla="*/ 38 h 1140"/>
                <a:gd name="T54" fmla="*/ 3035 w 2566"/>
                <a:gd name="T55" fmla="*/ 39 h 1140"/>
                <a:gd name="T56" fmla="*/ 3134 w 2566"/>
                <a:gd name="T57" fmla="*/ 41 h 1140"/>
                <a:gd name="T58" fmla="*/ 3234 w 2566"/>
                <a:gd name="T59" fmla="*/ 42 h 1140"/>
                <a:gd name="T60" fmla="*/ 3363 w 2566"/>
                <a:gd name="T61" fmla="*/ 44 h 1140"/>
                <a:gd name="T62" fmla="*/ 3463 w 2566"/>
                <a:gd name="T63" fmla="*/ 45 h 1140"/>
                <a:gd name="T64" fmla="*/ 3565 w 2566"/>
                <a:gd name="T65" fmla="*/ 47 h 1140"/>
                <a:gd name="T66" fmla="*/ 3691 w 2566"/>
                <a:gd name="T67" fmla="*/ 48 h 1140"/>
                <a:gd name="T68" fmla="*/ 3791 w 2566"/>
                <a:gd name="T69" fmla="*/ 50 h 1140"/>
                <a:gd name="T70" fmla="*/ 3893 w 2566"/>
                <a:gd name="T71" fmla="*/ 50 h 1140"/>
                <a:gd name="T72" fmla="*/ 3993 w 2566"/>
                <a:gd name="T73" fmla="*/ 51 h 1140"/>
                <a:gd name="T74" fmla="*/ 4119 w 2566"/>
                <a:gd name="T75" fmla="*/ 53 h 1140"/>
                <a:gd name="T76" fmla="*/ 4221 w 2566"/>
                <a:gd name="T77" fmla="*/ 54 h 1140"/>
                <a:gd name="T78" fmla="*/ 4322 w 2566"/>
                <a:gd name="T79" fmla="*/ 56 h 11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6"/>
                <a:gd name="T121" fmla="*/ 0 h 1140"/>
                <a:gd name="T122" fmla="*/ 2566 w 2566"/>
                <a:gd name="T123" fmla="*/ 1140 h 11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6" h="1140">
                  <a:moveTo>
                    <a:pt x="0" y="0"/>
                  </a:moveTo>
                  <a:lnTo>
                    <a:pt x="45" y="0"/>
                  </a:lnTo>
                  <a:lnTo>
                    <a:pt x="75" y="15"/>
                  </a:lnTo>
                  <a:lnTo>
                    <a:pt x="105" y="30"/>
                  </a:lnTo>
                  <a:lnTo>
                    <a:pt x="135" y="45"/>
                  </a:lnTo>
                  <a:lnTo>
                    <a:pt x="165" y="60"/>
                  </a:lnTo>
                  <a:lnTo>
                    <a:pt x="195" y="75"/>
                  </a:lnTo>
                  <a:lnTo>
                    <a:pt x="240" y="90"/>
                  </a:lnTo>
                  <a:lnTo>
                    <a:pt x="270" y="105"/>
                  </a:lnTo>
                  <a:lnTo>
                    <a:pt x="300" y="120"/>
                  </a:lnTo>
                  <a:lnTo>
                    <a:pt x="330" y="135"/>
                  </a:lnTo>
                  <a:lnTo>
                    <a:pt x="360" y="150"/>
                  </a:lnTo>
                  <a:lnTo>
                    <a:pt x="390" y="165"/>
                  </a:lnTo>
                  <a:lnTo>
                    <a:pt x="435" y="180"/>
                  </a:lnTo>
                  <a:lnTo>
                    <a:pt x="465" y="195"/>
                  </a:lnTo>
                  <a:lnTo>
                    <a:pt x="495" y="210"/>
                  </a:lnTo>
                  <a:lnTo>
                    <a:pt x="525" y="225"/>
                  </a:lnTo>
                  <a:lnTo>
                    <a:pt x="555" y="240"/>
                  </a:lnTo>
                  <a:lnTo>
                    <a:pt x="585" y="255"/>
                  </a:lnTo>
                  <a:lnTo>
                    <a:pt x="630" y="270"/>
                  </a:lnTo>
                  <a:lnTo>
                    <a:pt x="660" y="285"/>
                  </a:lnTo>
                  <a:lnTo>
                    <a:pt x="690" y="300"/>
                  </a:lnTo>
                  <a:lnTo>
                    <a:pt x="720" y="315"/>
                  </a:lnTo>
                  <a:lnTo>
                    <a:pt x="750" y="330"/>
                  </a:lnTo>
                  <a:lnTo>
                    <a:pt x="780" y="345"/>
                  </a:lnTo>
                  <a:lnTo>
                    <a:pt x="825" y="360"/>
                  </a:lnTo>
                  <a:lnTo>
                    <a:pt x="855" y="375"/>
                  </a:lnTo>
                  <a:lnTo>
                    <a:pt x="885" y="390"/>
                  </a:lnTo>
                  <a:lnTo>
                    <a:pt x="915" y="405"/>
                  </a:lnTo>
                  <a:lnTo>
                    <a:pt x="945" y="420"/>
                  </a:lnTo>
                  <a:lnTo>
                    <a:pt x="975" y="435"/>
                  </a:lnTo>
                  <a:lnTo>
                    <a:pt x="1020" y="450"/>
                  </a:lnTo>
                  <a:lnTo>
                    <a:pt x="1050" y="465"/>
                  </a:lnTo>
                  <a:lnTo>
                    <a:pt x="1080" y="480"/>
                  </a:lnTo>
                  <a:lnTo>
                    <a:pt x="1110" y="495"/>
                  </a:lnTo>
                  <a:lnTo>
                    <a:pt x="1140" y="510"/>
                  </a:lnTo>
                  <a:lnTo>
                    <a:pt x="1170" y="510"/>
                  </a:lnTo>
                  <a:lnTo>
                    <a:pt x="1215" y="525"/>
                  </a:lnTo>
                  <a:lnTo>
                    <a:pt x="1245" y="540"/>
                  </a:lnTo>
                  <a:lnTo>
                    <a:pt x="1275" y="555"/>
                  </a:lnTo>
                  <a:lnTo>
                    <a:pt x="1305" y="570"/>
                  </a:lnTo>
                  <a:lnTo>
                    <a:pt x="1335" y="585"/>
                  </a:lnTo>
                  <a:lnTo>
                    <a:pt x="1365" y="600"/>
                  </a:lnTo>
                  <a:lnTo>
                    <a:pt x="1410" y="615"/>
                  </a:lnTo>
                  <a:lnTo>
                    <a:pt x="1440" y="630"/>
                  </a:lnTo>
                  <a:lnTo>
                    <a:pt x="1470" y="645"/>
                  </a:lnTo>
                  <a:lnTo>
                    <a:pt x="1500" y="660"/>
                  </a:lnTo>
                  <a:lnTo>
                    <a:pt x="1530" y="675"/>
                  </a:lnTo>
                  <a:lnTo>
                    <a:pt x="1560" y="690"/>
                  </a:lnTo>
                  <a:lnTo>
                    <a:pt x="1605" y="705"/>
                  </a:lnTo>
                  <a:lnTo>
                    <a:pt x="1635" y="720"/>
                  </a:lnTo>
                  <a:lnTo>
                    <a:pt x="1665" y="735"/>
                  </a:lnTo>
                  <a:lnTo>
                    <a:pt x="1695" y="750"/>
                  </a:lnTo>
                  <a:lnTo>
                    <a:pt x="1725" y="765"/>
                  </a:lnTo>
                  <a:lnTo>
                    <a:pt x="1755" y="780"/>
                  </a:lnTo>
                  <a:lnTo>
                    <a:pt x="1801" y="795"/>
                  </a:lnTo>
                  <a:lnTo>
                    <a:pt x="1831" y="810"/>
                  </a:lnTo>
                  <a:lnTo>
                    <a:pt x="1861" y="825"/>
                  </a:lnTo>
                  <a:lnTo>
                    <a:pt x="1891" y="840"/>
                  </a:lnTo>
                  <a:lnTo>
                    <a:pt x="1921" y="855"/>
                  </a:lnTo>
                  <a:lnTo>
                    <a:pt x="1951" y="870"/>
                  </a:lnTo>
                  <a:lnTo>
                    <a:pt x="1996" y="885"/>
                  </a:lnTo>
                  <a:lnTo>
                    <a:pt x="2026" y="900"/>
                  </a:lnTo>
                  <a:lnTo>
                    <a:pt x="2056" y="915"/>
                  </a:lnTo>
                  <a:lnTo>
                    <a:pt x="2086" y="930"/>
                  </a:lnTo>
                  <a:lnTo>
                    <a:pt x="2116" y="945"/>
                  </a:lnTo>
                  <a:lnTo>
                    <a:pt x="2146" y="960"/>
                  </a:lnTo>
                  <a:lnTo>
                    <a:pt x="2191" y="975"/>
                  </a:lnTo>
                  <a:lnTo>
                    <a:pt x="2221" y="990"/>
                  </a:lnTo>
                  <a:lnTo>
                    <a:pt x="2251" y="1005"/>
                  </a:lnTo>
                  <a:lnTo>
                    <a:pt x="2281" y="1020"/>
                  </a:lnTo>
                  <a:lnTo>
                    <a:pt x="2311" y="1020"/>
                  </a:lnTo>
                  <a:lnTo>
                    <a:pt x="2341" y="1035"/>
                  </a:lnTo>
                  <a:lnTo>
                    <a:pt x="2371" y="1050"/>
                  </a:lnTo>
                  <a:lnTo>
                    <a:pt x="2416" y="1065"/>
                  </a:lnTo>
                  <a:lnTo>
                    <a:pt x="2446" y="1080"/>
                  </a:lnTo>
                  <a:lnTo>
                    <a:pt x="2476" y="1095"/>
                  </a:lnTo>
                  <a:lnTo>
                    <a:pt x="2506" y="1110"/>
                  </a:lnTo>
                  <a:lnTo>
                    <a:pt x="2536" y="1125"/>
                  </a:lnTo>
                  <a:lnTo>
                    <a:pt x="2566" y="1140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726" name="Group 9"/>
            <p:cNvGrpSpPr>
              <a:grpSpLocks/>
            </p:cNvGrpSpPr>
            <p:nvPr/>
          </p:nvGrpSpPr>
          <p:grpSpPr bwMode="auto">
            <a:xfrm>
              <a:off x="3395" y="781"/>
              <a:ext cx="2025" cy="2345"/>
              <a:chOff x="3395" y="781"/>
              <a:chExt cx="2025" cy="2345"/>
            </a:xfrm>
          </p:grpSpPr>
          <p:sp>
            <p:nvSpPr>
              <p:cNvPr id="29727" name="Oval 10"/>
              <p:cNvSpPr>
                <a:spLocks noChangeAspect="1" noChangeArrowheads="1"/>
              </p:cNvSpPr>
              <p:nvPr/>
            </p:nvSpPr>
            <p:spPr bwMode="auto">
              <a:xfrm>
                <a:off x="3395" y="3099"/>
                <a:ext cx="33" cy="27"/>
              </a:xfrm>
              <a:prstGeom prst="ellipse">
                <a:avLst/>
              </a:prstGeom>
              <a:solidFill>
                <a:schemeClr val="tx1"/>
              </a:solidFill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8" name="Oval 11"/>
              <p:cNvSpPr>
                <a:spLocks noChangeAspect="1" noChangeArrowheads="1"/>
              </p:cNvSpPr>
              <p:nvPr/>
            </p:nvSpPr>
            <p:spPr bwMode="auto">
              <a:xfrm>
                <a:off x="3395" y="2326"/>
                <a:ext cx="33" cy="27"/>
              </a:xfrm>
              <a:prstGeom prst="ellipse">
                <a:avLst/>
              </a:prstGeom>
              <a:solidFill>
                <a:schemeClr val="tx1"/>
              </a:solidFill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9" name="Oval 12"/>
              <p:cNvSpPr>
                <a:spLocks noChangeAspect="1" noChangeArrowheads="1"/>
              </p:cNvSpPr>
              <p:nvPr/>
            </p:nvSpPr>
            <p:spPr bwMode="auto">
              <a:xfrm>
                <a:off x="3395" y="1553"/>
                <a:ext cx="33" cy="27"/>
              </a:xfrm>
              <a:prstGeom prst="ellipse">
                <a:avLst/>
              </a:prstGeom>
              <a:solidFill>
                <a:schemeClr val="tx1"/>
              </a:solidFill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0" name="Oval 13"/>
              <p:cNvSpPr>
                <a:spLocks noChangeAspect="1" noChangeArrowheads="1"/>
              </p:cNvSpPr>
              <p:nvPr/>
            </p:nvSpPr>
            <p:spPr bwMode="auto">
              <a:xfrm>
                <a:off x="3395" y="781"/>
                <a:ext cx="33" cy="27"/>
              </a:xfrm>
              <a:prstGeom prst="ellipse">
                <a:avLst/>
              </a:prstGeom>
              <a:solidFill>
                <a:schemeClr val="tx1"/>
              </a:solidFill>
              <a:ln w="508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1" name="Line 14"/>
              <p:cNvSpPr>
                <a:spLocks noChangeAspect="1" noChangeShapeType="1"/>
              </p:cNvSpPr>
              <p:nvPr/>
            </p:nvSpPr>
            <p:spPr bwMode="auto">
              <a:xfrm>
                <a:off x="3416" y="3112"/>
                <a:ext cx="93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2" name="Line 15"/>
              <p:cNvSpPr>
                <a:spLocks noChangeAspect="1" noChangeShapeType="1"/>
              </p:cNvSpPr>
              <p:nvPr/>
            </p:nvSpPr>
            <p:spPr bwMode="auto">
              <a:xfrm>
                <a:off x="3416" y="2340"/>
                <a:ext cx="93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3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4354" y="2340"/>
                <a:ext cx="0" cy="7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4" name="Line 17"/>
              <p:cNvSpPr>
                <a:spLocks noChangeAspect="1" noChangeShapeType="1"/>
              </p:cNvSpPr>
              <p:nvPr/>
            </p:nvSpPr>
            <p:spPr bwMode="auto">
              <a:xfrm>
                <a:off x="3416" y="1566"/>
                <a:ext cx="1632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5" name="Line 18"/>
              <p:cNvSpPr>
                <a:spLocks noChangeAspect="1" noChangeShapeType="1"/>
              </p:cNvSpPr>
              <p:nvPr/>
            </p:nvSpPr>
            <p:spPr bwMode="auto">
              <a:xfrm>
                <a:off x="3416" y="794"/>
                <a:ext cx="1632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6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5048" y="794"/>
                <a:ext cx="1" cy="77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7" name="Line 20"/>
              <p:cNvSpPr>
                <a:spLocks noChangeAspect="1" noChangeShapeType="1"/>
              </p:cNvSpPr>
              <p:nvPr/>
            </p:nvSpPr>
            <p:spPr bwMode="auto">
              <a:xfrm>
                <a:off x="4354" y="2730"/>
                <a:ext cx="970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8" name="Line 21"/>
              <p:cNvSpPr>
                <a:spLocks noChangeAspect="1" noChangeShapeType="1"/>
              </p:cNvSpPr>
              <p:nvPr/>
            </p:nvSpPr>
            <p:spPr bwMode="auto">
              <a:xfrm>
                <a:off x="5048" y="1176"/>
                <a:ext cx="276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39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5324" y="1176"/>
                <a:ext cx="1" cy="155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40" name="Line 23"/>
              <p:cNvSpPr>
                <a:spLocks noChangeAspect="1" noChangeShapeType="1"/>
              </p:cNvSpPr>
              <p:nvPr/>
            </p:nvSpPr>
            <p:spPr bwMode="auto">
              <a:xfrm>
                <a:off x="5326" y="1974"/>
                <a:ext cx="94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9701" name="Group 24"/>
          <p:cNvGrpSpPr>
            <a:grpSpLocks/>
          </p:cNvGrpSpPr>
          <p:nvPr/>
        </p:nvGrpSpPr>
        <p:grpSpPr bwMode="auto">
          <a:xfrm>
            <a:off x="4855552" y="3047485"/>
            <a:ext cx="3755048" cy="2362715"/>
            <a:chOff x="259" y="217"/>
            <a:chExt cx="5125" cy="3322"/>
          </a:xfrm>
        </p:grpSpPr>
        <p:sp>
          <p:nvSpPr>
            <p:cNvPr id="29703" name="Freeform 25"/>
            <p:cNvSpPr>
              <a:spLocks noChangeAspect="1"/>
            </p:cNvSpPr>
            <p:nvPr/>
          </p:nvSpPr>
          <p:spPr bwMode="auto">
            <a:xfrm>
              <a:off x="288" y="2825"/>
              <a:ext cx="2779" cy="714"/>
            </a:xfrm>
            <a:custGeom>
              <a:avLst/>
              <a:gdLst>
                <a:gd name="T0" fmla="*/ 73 w 2566"/>
                <a:gd name="T1" fmla="*/ 150 h 975"/>
                <a:gd name="T2" fmla="*/ 169 w 2566"/>
                <a:gd name="T3" fmla="*/ 150 h 975"/>
                <a:gd name="T4" fmla="*/ 266 w 2566"/>
                <a:gd name="T5" fmla="*/ 150 h 975"/>
                <a:gd name="T6" fmla="*/ 387 w 2566"/>
                <a:gd name="T7" fmla="*/ 150 h 975"/>
                <a:gd name="T8" fmla="*/ 484 w 2566"/>
                <a:gd name="T9" fmla="*/ 150 h 975"/>
                <a:gd name="T10" fmla="*/ 580 w 2566"/>
                <a:gd name="T11" fmla="*/ 137 h 975"/>
                <a:gd name="T12" fmla="*/ 702 w 2566"/>
                <a:gd name="T13" fmla="*/ 120 h 975"/>
                <a:gd name="T14" fmla="*/ 797 w 2566"/>
                <a:gd name="T15" fmla="*/ 114 h 975"/>
                <a:gd name="T16" fmla="*/ 896 w 2566"/>
                <a:gd name="T17" fmla="*/ 106 h 975"/>
                <a:gd name="T18" fmla="*/ 1016 w 2566"/>
                <a:gd name="T19" fmla="*/ 109 h 975"/>
                <a:gd name="T20" fmla="*/ 1113 w 2566"/>
                <a:gd name="T21" fmla="*/ 90 h 975"/>
                <a:gd name="T22" fmla="*/ 1210 w 2566"/>
                <a:gd name="T23" fmla="*/ 81 h 975"/>
                <a:gd name="T24" fmla="*/ 1330 w 2566"/>
                <a:gd name="T25" fmla="*/ 83 h 975"/>
                <a:gd name="T26" fmla="*/ 1427 w 2566"/>
                <a:gd name="T27" fmla="*/ 74 h 975"/>
                <a:gd name="T28" fmla="*/ 1525 w 2566"/>
                <a:gd name="T29" fmla="*/ 67 h 975"/>
                <a:gd name="T30" fmla="*/ 1647 w 2566"/>
                <a:gd name="T31" fmla="*/ 62 h 975"/>
                <a:gd name="T32" fmla="*/ 1743 w 2566"/>
                <a:gd name="T33" fmla="*/ 55 h 975"/>
                <a:gd name="T34" fmla="*/ 1840 w 2566"/>
                <a:gd name="T35" fmla="*/ 49 h 975"/>
                <a:gd name="T36" fmla="*/ 1960 w 2566"/>
                <a:gd name="T37" fmla="*/ 51 h 975"/>
                <a:gd name="T38" fmla="*/ 2058 w 2566"/>
                <a:gd name="T39" fmla="*/ 44 h 975"/>
                <a:gd name="T40" fmla="*/ 2154 w 2566"/>
                <a:gd name="T41" fmla="*/ 39 h 975"/>
                <a:gd name="T42" fmla="*/ 2275 w 2566"/>
                <a:gd name="T43" fmla="*/ 30 h 975"/>
                <a:gd name="T44" fmla="*/ 2372 w 2566"/>
                <a:gd name="T45" fmla="*/ 26 h 975"/>
                <a:gd name="T46" fmla="*/ 2469 w 2566"/>
                <a:gd name="T47" fmla="*/ 23 h 975"/>
                <a:gd name="T48" fmla="*/ 2588 w 2566"/>
                <a:gd name="T49" fmla="*/ 16 h 975"/>
                <a:gd name="T50" fmla="*/ 2687 w 2566"/>
                <a:gd name="T51" fmla="*/ 11 h 975"/>
                <a:gd name="T52" fmla="*/ 2783 w 2566"/>
                <a:gd name="T53" fmla="*/ 5 h 975"/>
                <a:gd name="T54" fmla="*/ 2906 w 2566"/>
                <a:gd name="T55" fmla="*/ 2 h 975"/>
                <a:gd name="T56" fmla="*/ 3001 w 2566"/>
                <a:gd name="T57" fmla="*/ 0 h 975"/>
                <a:gd name="T58" fmla="*/ 3100 w 2566"/>
                <a:gd name="T59" fmla="*/ 0 h 975"/>
                <a:gd name="T60" fmla="*/ 3220 w 2566"/>
                <a:gd name="T61" fmla="*/ 5 h 975"/>
                <a:gd name="T62" fmla="*/ 3318 w 2566"/>
                <a:gd name="T63" fmla="*/ 11 h 975"/>
                <a:gd name="T64" fmla="*/ 3415 w 2566"/>
                <a:gd name="T65" fmla="*/ 28 h 975"/>
                <a:gd name="T66" fmla="*/ 3535 w 2566"/>
                <a:gd name="T67" fmla="*/ 78 h 975"/>
                <a:gd name="T68" fmla="*/ 3631 w 2566"/>
                <a:gd name="T69" fmla="*/ 150 h 975"/>
                <a:gd name="T70" fmla="*/ 3730 w 2566"/>
                <a:gd name="T71" fmla="*/ 150 h 975"/>
                <a:gd name="T72" fmla="*/ 3826 w 2566"/>
                <a:gd name="T73" fmla="*/ 150 h 975"/>
                <a:gd name="T74" fmla="*/ 3946 w 2566"/>
                <a:gd name="T75" fmla="*/ 150 h 975"/>
                <a:gd name="T76" fmla="*/ 4043 w 2566"/>
                <a:gd name="T77" fmla="*/ 150 h 975"/>
                <a:gd name="T78" fmla="*/ 4141 w 2566"/>
                <a:gd name="T79" fmla="*/ 150 h 9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6"/>
                <a:gd name="T121" fmla="*/ 0 h 975"/>
                <a:gd name="T122" fmla="*/ 2566 w 2566"/>
                <a:gd name="T123" fmla="*/ 975 h 9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6" h="975">
                  <a:moveTo>
                    <a:pt x="0" y="975"/>
                  </a:moveTo>
                  <a:lnTo>
                    <a:pt x="45" y="975"/>
                  </a:lnTo>
                  <a:lnTo>
                    <a:pt x="75" y="975"/>
                  </a:lnTo>
                  <a:lnTo>
                    <a:pt x="105" y="975"/>
                  </a:lnTo>
                  <a:lnTo>
                    <a:pt x="135" y="975"/>
                  </a:lnTo>
                  <a:lnTo>
                    <a:pt x="165" y="975"/>
                  </a:lnTo>
                  <a:lnTo>
                    <a:pt x="195" y="975"/>
                  </a:lnTo>
                  <a:lnTo>
                    <a:pt x="240" y="975"/>
                  </a:lnTo>
                  <a:lnTo>
                    <a:pt x="270" y="885"/>
                  </a:lnTo>
                  <a:lnTo>
                    <a:pt x="300" y="975"/>
                  </a:lnTo>
                  <a:lnTo>
                    <a:pt x="330" y="975"/>
                  </a:lnTo>
                  <a:lnTo>
                    <a:pt x="360" y="885"/>
                  </a:lnTo>
                  <a:lnTo>
                    <a:pt x="390" y="885"/>
                  </a:lnTo>
                  <a:lnTo>
                    <a:pt x="435" y="780"/>
                  </a:lnTo>
                  <a:lnTo>
                    <a:pt x="465" y="780"/>
                  </a:lnTo>
                  <a:lnTo>
                    <a:pt x="495" y="735"/>
                  </a:lnTo>
                  <a:lnTo>
                    <a:pt x="525" y="780"/>
                  </a:lnTo>
                  <a:lnTo>
                    <a:pt x="555" y="690"/>
                  </a:lnTo>
                  <a:lnTo>
                    <a:pt x="585" y="750"/>
                  </a:lnTo>
                  <a:lnTo>
                    <a:pt x="630" y="705"/>
                  </a:lnTo>
                  <a:lnTo>
                    <a:pt x="660" y="630"/>
                  </a:lnTo>
                  <a:lnTo>
                    <a:pt x="690" y="585"/>
                  </a:lnTo>
                  <a:lnTo>
                    <a:pt x="720" y="600"/>
                  </a:lnTo>
                  <a:lnTo>
                    <a:pt x="750" y="525"/>
                  </a:lnTo>
                  <a:lnTo>
                    <a:pt x="780" y="585"/>
                  </a:lnTo>
                  <a:lnTo>
                    <a:pt x="825" y="540"/>
                  </a:lnTo>
                  <a:lnTo>
                    <a:pt x="855" y="495"/>
                  </a:lnTo>
                  <a:lnTo>
                    <a:pt x="885" y="480"/>
                  </a:lnTo>
                  <a:lnTo>
                    <a:pt x="915" y="465"/>
                  </a:lnTo>
                  <a:lnTo>
                    <a:pt x="945" y="435"/>
                  </a:lnTo>
                  <a:lnTo>
                    <a:pt x="975" y="450"/>
                  </a:lnTo>
                  <a:lnTo>
                    <a:pt x="1020" y="405"/>
                  </a:lnTo>
                  <a:lnTo>
                    <a:pt x="1050" y="405"/>
                  </a:lnTo>
                  <a:lnTo>
                    <a:pt x="1080" y="360"/>
                  </a:lnTo>
                  <a:lnTo>
                    <a:pt x="1110" y="375"/>
                  </a:lnTo>
                  <a:lnTo>
                    <a:pt x="1140" y="315"/>
                  </a:lnTo>
                  <a:lnTo>
                    <a:pt x="1170" y="345"/>
                  </a:lnTo>
                  <a:lnTo>
                    <a:pt x="1215" y="330"/>
                  </a:lnTo>
                  <a:lnTo>
                    <a:pt x="1245" y="285"/>
                  </a:lnTo>
                  <a:lnTo>
                    <a:pt x="1275" y="285"/>
                  </a:lnTo>
                  <a:lnTo>
                    <a:pt x="1305" y="255"/>
                  </a:lnTo>
                  <a:lnTo>
                    <a:pt x="1335" y="255"/>
                  </a:lnTo>
                  <a:lnTo>
                    <a:pt x="1365" y="225"/>
                  </a:lnTo>
                  <a:lnTo>
                    <a:pt x="1410" y="195"/>
                  </a:lnTo>
                  <a:lnTo>
                    <a:pt x="1440" y="180"/>
                  </a:lnTo>
                  <a:lnTo>
                    <a:pt x="1470" y="165"/>
                  </a:lnTo>
                  <a:lnTo>
                    <a:pt x="1500" y="165"/>
                  </a:lnTo>
                  <a:lnTo>
                    <a:pt x="1530" y="150"/>
                  </a:lnTo>
                  <a:lnTo>
                    <a:pt x="1560" y="120"/>
                  </a:lnTo>
                  <a:lnTo>
                    <a:pt x="1605" y="105"/>
                  </a:lnTo>
                  <a:lnTo>
                    <a:pt x="1635" y="90"/>
                  </a:lnTo>
                  <a:lnTo>
                    <a:pt x="1665" y="75"/>
                  </a:lnTo>
                  <a:lnTo>
                    <a:pt x="1695" y="45"/>
                  </a:lnTo>
                  <a:lnTo>
                    <a:pt x="1725" y="30"/>
                  </a:lnTo>
                  <a:lnTo>
                    <a:pt x="1755" y="30"/>
                  </a:lnTo>
                  <a:lnTo>
                    <a:pt x="1801" y="15"/>
                  </a:lnTo>
                  <a:lnTo>
                    <a:pt x="1831" y="0"/>
                  </a:lnTo>
                  <a:lnTo>
                    <a:pt x="1861" y="0"/>
                  </a:lnTo>
                  <a:lnTo>
                    <a:pt x="1891" y="0"/>
                  </a:lnTo>
                  <a:lnTo>
                    <a:pt x="1921" y="0"/>
                  </a:lnTo>
                  <a:lnTo>
                    <a:pt x="1951" y="0"/>
                  </a:lnTo>
                  <a:lnTo>
                    <a:pt x="1996" y="30"/>
                  </a:lnTo>
                  <a:lnTo>
                    <a:pt x="2026" y="30"/>
                  </a:lnTo>
                  <a:lnTo>
                    <a:pt x="2056" y="75"/>
                  </a:lnTo>
                  <a:lnTo>
                    <a:pt x="2086" y="105"/>
                  </a:lnTo>
                  <a:lnTo>
                    <a:pt x="2116" y="180"/>
                  </a:lnTo>
                  <a:lnTo>
                    <a:pt x="2146" y="300"/>
                  </a:lnTo>
                  <a:lnTo>
                    <a:pt x="2191" y="510"/>
                  </a:lnTo>
                  <a:lnTo>
                    <a:pt x="2221" y="645"/>
                  </a:lnTo>
                  <a:lnTo>
                    <a:pt x="2251" y="975"/>
                  </a:lnTo>
                  <a:lnTo>
                    <a:pt x="2281" y="975"/>
                  </a:lnTo>
                  <a:lnTo>
                    <a:pt x="2311" y="975"/>
                  </a:lnTo>
                  <a:lnTo>
                    <a:pt x="2341" y="975"/>
                  </a:lnTo>
                  <a:lnTo>
                    <a:pt x="2371" y="975"/>
                  </a:lnTo>
                  <a:lnTo>
                    <a:pt x="2416" y="975"/>
                  </a:lnTo>
                  <a:lnTo>
                    <a:pt x="2446" y="975"/>
                  </a:lnTo>
                  <a:lnTo>
                    <a:pt x="2476" y="975"/>
                  </a:lnTo>
                  <a:lnTo>
                    <a:pt x="2506" y="975"/>
                  </a:lnTo>
                  <a:lnTo>
                    <a:pt x="2536" y="975"/>
                  </a:lnTo>
                  <a:lnTo>
                    <a:pt x="2566" y="975"/>
                  </a:lnTo>
                </a:path>
              </a:pathLst>
            </a:custGeom>
            <a:noFill/>
            <a:ln w="25400">
              <a:solidFill>
                <a:srgbClr val="99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4" name="Freeform 26"/>
            <p:cNvSpPr>
              <a:spLocks noChangeAspect="1"/>
            </p:cNvSpPr>
            <p:nvPr/>
          </p:nvSpPr>
          <p:spPr bwMode="auto">
            <a:xfrm>
              <a:off x="288" y="2025"/>
              <a:ext cx="2779" cy="724"/>
            </a:xfrm>
            <a:custGeom>
              <a:avLst/>
              <a:gdLst>
                <a:gd name="T0" fmla="*/ 73 w 2566"/>
                <a:gd name="T1" fmla="*/ 151 h 990"/>
                <a:gd name="T2" fmla="*/ 169 w 2566"/>
                <a:gd name="T3" fmla="*/ 129 h 990"/>
                <a:gd name="T4" fmla="*/ 266 w 2566"/>
                <a:gd name="T5" fmla="*/ 137 h 990"/>
                <a:gd name="T6" fmla="*/ 387 w 2566"/>
                <a:gd name="T7" fmla="*/ 137 h 990"/>
                <a:gd name="T8" fmla="*/ 484 w 2566"/>
                <a:gd name="T9" fmla="*/ 129 h 990"/>
                <a:gd name="T10" fmla="*/ 580 w 2566"/>
                <a:gd name="T11" fmla="*/ 119 h 990"/>
                <a:gd name="T12" fmla="*/ 702 w 2566"/>
                <a:gd name="T13" fmla="*/ 110 h 990"/>
                <a:gd name="T14" fmla="*/ 797 w 2566"/>
                <a:gd name="T15" fmla="*/ 110 h 990"/>
                <a:gd name="T16" fmla="*/ 896 w 2566"/>
                <a:gd name="T17" fmla="*/ 113 h 990"/>
                <a:gd name="T18" fmla="*/ 1016 w 2566"/>
                <a:gd name="T19" fmla="*/ 97 h 990"/>
                <a:gd name="T20" fmla="*/ 1113 w 2566"/>
                <a:gd name="T21" fmla="*/ 89 h 990"/>
                <a:gd name="T22" fmla="*/ 1210 w 2566"/>
                <a:gd name="T23" fmla="*/ 85 h 990"/>
                <a:gd name="T24" fmla="*/ 1330 w 2566"/>
                <a:gd name="T25" fmla="*/ 73 h 990"/>
                <a:gd name="T26" fmla="*/ 1427 w 2566"/>
                <a:gd name="T27" fmla="*/ 69 h 990"/>
                <a:gd name="T28" fmla="*/ 1525 w 2566"/>
                <a:gd name="T29" fmla="*/ 62 h 990"/>
                <a:gd name="T30" fmla="*/ 1647 w 2566"/>
                <a:gd name="T31" fmla="*/ 59 h 990"/>
                <a:gd name="T32" fmla="*/ 1743 w 2566"/>
                <a:gd name="T33" fmla="*/ 50 h 990"/>
                <a:gd name="T34" fmla="*/ 1840 w 2566"/>
                <a:gd name="T35" fmla="*/ 46 h 990"/>
                <a:gd name="T36" fmla="*/ 1960 w 2566"/>
                <a:gd name="T37" fmla="*/ 39 h 990"/>
                <a:gd name="T38" fmla="*/ 2058 w 2566"/>
                <a:gd name="T39" fmla="*/ 33 h 990"/>
                <a:gd name="T40" fmla="*/ 2154 w 2566"/>
                <a:gd name="T41" fmla="*/ 28 h 990"/>
                <a:gd name="T42" fmla="*/ 2275 w 2566"/>
                <a:gd name="T43" fmla="*/ 23 h 990"/>
                <a:gd name="T44" fmla="*/ 2372 w 2566"/>
                <a:gd name="T45" fmla="*/ 16 h 990"/>
                <a:gd name="T46" fmla="*/ 2469 w 2566"/>
                <a:gd name="T47" fmla="*/ 9 h 990"/>
                <a:gd name="T48" fmla="*/ 2588 w 2566"/>
                <a:gd name="T49" fmla="*/ 7 h 990"/>
                <a:gd name="T50" fmla="*/ 2687 w 2566"/>
                <a:gd name="T51" fmla="*/ 2 h 990"/>
                <a:gd name="T52" fmla="*/ 2783 w 2566"/>
                <a:gd name="T53" fmla="*/ 0 h 990"/>
                <a:gd name="T54" fmla="*/ 2906 w 2566"/>
                <a:gd name="T55" fmla="*/ 2 h 990"/>
                <a:gd name="T56" fmla="*/ 3001 w 2566"/>
                <a:gd name="T57" fmla="*/ 25 h 990"/>
                <a:gd name="T58" fmla="*/ 3100 w 2566"/>
                <a:gd name="T59" fmla="*/ 62 h 990"/>
                <a:gd name="T60" fmla="*/ 3220 w 2566"/>
                <a:gd name="T61" fmla="*/ 101 h 990"/>
                <a:gd name="T62" fmla="*/ 3318 w 2566"/>
                <a:gd name="T63" fmla="*/ 129 h 990"/>
                <a:gd name="T64" fmla="*/ 3415 w 2566"/>
                <a:gd name="T65" fmla="*/ 137 h 990"/>
                <a:gd name="T66" fmla="*/ 3535 w 2566"/>
                <a:gd name="T67" fmla="*/ 129 h 990"/>
                <a:gd name="T68" fmla="*/ 3631 w 2566"/>
                <a:gd name="T69" fmla="*/ 151 h 990"/>
                <a:gd name="T70" fmla="*/ 3730 w 2566"/>
                <a:gd name="T71" fmla="*/ 151 h 990"/>
                <a:gd name="T72" fmla="*/ 3826 w 2566"/>
                <a:gd name="T73" fmla="*/ 151 h 990"/>
                <a:gd name="T74" fmla="*/ 3946 w 2566"/>
                <a:gd name="T75" fmla="*/ 151 h 990"/>
                <a:gd name="T76" fmla="*/ 4043 w 2566"/>
                <a:gd name="T77" fmla="*/ 151 h 990"/>
                <a:gd name="T78" fmla="*/ 4141 w 2566"/>
                <a:gd name="T79" fmla="*/ 151 h 9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6"/>
                <a:gd name="T121" fmla="*/ 0 h 990"/>
                <a:gd name="T122" fmla="*/ 2566 w 2566"/>
                <a:gd name="T123" fmla="*/ 990 h 9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6" h="990">
                  <a:moveTo>
                    <a:pt x="0" y="900"/>
                  </a:moveTo>
                  <a:lnTo>
                    <a:pt x="45" y="990"/>
                  </a:lnTo>
                  <a:lnTo>
                    <a:pt x="75" y="990"/>
                  </a:lnTo>
                  <a:lnTo>
                    <a:pt x="105" y="840"/>
                  </a:lnTo>
                  <a:lnTo>
                    <a:pt x="135" y="990"/>
                  </a:lnTo>
                  <a:lnTo>
                    <a:pt x="165" y="900"/>
                  </a:lnTo>
                  <a:lnTo>
                    <a:pt x="195" y="990"/>
                  </a:lnTo>
                  <a:lnTo>
                    <a:pt x="240" y="900"/>
                  </a:lnTo>
                  <a:lnTo>
                    <a:pt x="270" y="735"/>
                  </a:lnTo>
                  <a:lnTo>
                    <a:pt x="300" y="840"/>
                  </a:lnTo>
                  <a:lnTo>
                    <a:pt x="330" y="810"/>
                  </a:lnTo>
                  <a:lnTo>
                    <a:pt x="360" y="780"/>
                  </a:lnTo>
                  <a:lnTo>
                    <a:pt x="390" y="840"/>
                  </a:lnTo>
                  <a:lnTo>
                    <a:pt x="435" y="720"/>
                  </a:lnTo>
                  <a:lnTo>
                    <a:pt x="465" y="750"/>
                  </a:lnTo>
                  <a:lnTo>
                    <a:pt x="495" y="720"/>
                  </a:lnTo>
                  <a:lnTo>
                    <a:pt x="525" y="675"/>
                  </a:lnTo>
                  <a:lnTo>
                    <a:pt x="555" y="735"/>
                  </a:lnTo>
                  <a:lnTo>
                    <a:pt x="585" y="645"/>
                  </a:lnTo>
                  <a:lnTo>
                    <a:pt x="630" y="630"/>
                  </a:lnTo>
                  <a:lnTo>
                    <a:pt x="660" y="600"/>
                  </a:lnTo>
                  <a:lnTo>
                    <a:pt x="690" y="585"/>
                  </a:lnTo>
                  <a:lnTo>
                    <a:pt x="720" y="525"/>
                  </a:lnTo>
                  <a:lnTo>
                    <a:pt x="750" y="555"/>
                  </a:lnTo>
                  <a:lnTo>
                    <a:pt x="780" y="510"/>
                  </a:lnTo>
                  <a:lnTo>
                    <a:pt x="825" y="480"/>
                  </a:lnTo>
                  <a:lnTo>
                    <a:pt x="855" y="510"/>
                  </a:lnTo>
                  <a:lnTo>
                    <a:pt x="885" y="450"/>
                  </a:lnTo>
                  <a:lnTo>
                    <a:pt x="915" y="450"/>
                  </a:lnTo>
                  <a:lnTo>
                    <a:pt x="945" y="405"/>
                  </a:lnTo>
                  <a:lnTo>
                    <a:pt x="975" y="405"/>
                  </a:lnTo>
                  <a:lnTo>
                    <a:pt x="1020" y="390"/>
                  </a:lnTo>
                  <a:lnTo>
                    <a:pt x="1050" y="360"/>
                  </a:lnTo>
                  <a:lnTo>
                    <a:pt x="1080" y="330"/>
                  </a:lnTo>
                  <a:lnTo>
                    <a:pt x="1110" y="315"/>
                  </a:lnTo>
                  <a:lnTo>
                    <a:pt x="1140" y="300"/>
                  </a:lnTo>
                  <a:lnTo>
                    <a:pt x="1170" y="270"/>
                  </a:lnTo>
                  <a:lnTo>
                    <a:pt x="1215" y="255"/>
                  </a:lnTo>
                  <a:lnTo>
                    <a:pt x="1245" y="240"/>
                  </a:lnTo>
                  <a:lnTo>
                    <a:pt x="1275" y="210"/>
                  </a:lnTo>
                  <a:lnTo>
                    <a:pt x="1305" y="195"/>
                  </a:lnTo>
                  <a:lnTo>
                    <a:pt x="1335" y="180"/>
                  </a:lnTo>
                  <a:lnTo>
                    <a:pt x="1365" y="165"/>
                  </a:lnTo>
                  <a:lnTo>
                    <a:pt x="1410" y="150"/>
                  </a:lnTo>
                  <a:lnTo>
                    <a:pt x="1440" y="135"/>
                  </a:lnTo>
                  <a:lnTo>
                    <a:pt x="1470" y="105"/>
                  </a:lnTo>
                  <a:lnTo>
                    <a:pt x="1500" y="90"/>
                  </a:lnTo>
                  <a:lnTo>
                    <a:pt x="1530" y="60"/>
                  </a:lnTo>
                  <a:lnTo>
                    <a:pt x="1560" y="60"/>
                  </a:lnTo>
                  <a:lnTo>
                    <a:pt x="1605" y="45"/>
                  </a:lnTo>
                  <a:lnTo>
                    <a:pt x="1635" y="30"/>
                  </a:lnTo>
                  <a:lnTo>
                    <a:pt x="1665" y="15"/>
                  </a:lnTo>
                  <a:lnTo>
                    <a:pt x="1695" y="15"/>
                  </a:lnTo>
                  <a:lnTo>
                    <a:pt x="1725" y="0"/>
                  </a:lnTo>
                  <a:lnTo>
                    <a:pt x="1755" y="0"/>
                  </a:lnTo>
                  <a:lnTo>
                    <a:pt x="1801" y="15"/>
                  </a:lnTo>
                  <a:lnTo>
                    <a:pt x="1831" y="60"/>
                  </a:lnTo>
                  <a:lnTo>
                    <a:pt x="1861" y="165"/>
                  </a:lnTo>
                  <a:lnTo>
                    <a:pt x="1891" y="285"/>
                  </a:lnTo>
                  <a:lnTo>
                    <a:pt x="1921" y="405"/>
                  </a:lnTo>
                  <a:lnTo>
                    <a:pt x="1951" y="510"/>
                  </a:lnTo>
                  <a:lnTo>
                    <a:pt x="1996" y="660"/>
                  </a:lnTo>
                  <a:lnTo>
                    <a:pt x="2026" y="735"/>
                  </a:lnTo>
                  <a:lnTo>
                    <a:pt x="2056" y="840"/>
                  </a:lnTo>
                  <a:lnTo>
                    <a:pt x="2086" y="900"/>
                  </a:lnTo>
                  <a:lnTo>
                    <a:pt x="2116" y="900"/>
                  </a:lnTo>
                  <a:lnTo>
                    <a:pt x="2146" y="900"/>
                  </a:lnTo>
                  <a:lnTo>
                    <a:pt x="2191" y="840"/>
                  </a:lnTo>
                  <a:lnTo>
                    <a:pt x="2221" y="990"/>
                  </a:lnTo>
                  <a:lnTo>
                    <a:pt x="2251" y="990"/>
                  </a:lnTo>
                  <a:lnTo>
                    <a:pt x="2281" y="840"/>
                  </a:lnTo>
                  <a:lnTo>
                    <a:pt x="2311" y="990"/>
                  </a:lnTo>
                  <a:lnTo>
                    <a:pt x="2341" y="990"/>
                  </a:lnTo>
                  <a:lnTo>
                    <a:pt x="2371" y="990"/>
                  </a:lnTo>
                  <a:lnTo>
                    <a:pt x="2416" y="990"/>
                  </a:lnTo>
                  <a:lnTo>
                    <a:pt x="2446" y="990"/>
                  </a:lnTo>
                  <a:lnTo>
                    <a:pt x="2476" y="990"/>
                  </a:lnTo>
                  <a:lnTo>
                    <a:pt x="2506" y="990"/>
                  </a:lnTo>
                  <a:lnTo>
                    <a:pt x="2536" y="990"/>
                  </a:lnTo>
                  <a:lnTo>
                    <a:pt x="2566" y="990"/>
                  </a:lnTo>
                </a:path>
              </a:pathLst>
            </a:cu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5" name="Freeform 27"/>
            <p:cNvSpPr>
              <a:spLocks noChangeAspect="1"/>
            </p:cNvSpPr>
            <p:nvPr/>
          </p:nvSpPr>
          <p:spPr bwMode="auto">
            <a:xfrm>
              <a:off x="288" y="985"/>
              <a:ext cx="2779" cy="713"/>
            </a:xfrm>
            <a:custGeom>
              <a:avLst/>
              <a:gdLst>
                <a:gd name="T0" fmla="*/ 73 w 2566"/>
                <a:gd name="T1" fmla="*/ 149 h 975"/>
                <a:gd name="T2" fmla="*/ 169 w 2566"/>
                <a:gd name="T3" fmla="*/ 149 h 975"/>
                <a:gd name="T4" fmla="*/ 266 w 2566"/>
                <a:gd name="T5" fmla="*/ 133 h 975"/>
                <a:gd name="T6" fmla="*/ 387 w 2566"/>
                <a:gd name="T7" fmla="*/ 117 h 975"/>
                <a:gd name="T8" fmla="*/ 484 w 2566"/>
                <a:gd name="T9" fmla="*/ 117 h 975"/>
                <a:gd name="T10" fmla="*/ 580 w 2566"/>
                <a:gd name="T11" fmla="*/ 103 h 975"/>
                <a:gd name="T12" fmla="*/ 702 w 2566"/>
                <a:gd name="T13" fmla="*/ 87 h 975"/>
                <a:gd name="T14" fmla="*/ 797 w 2566"/>
                <a:gd name="T15" fmla="*/ 92 h 975"/>
                <a:gd name="T16" fmla="*/ 896 w 2566"/>
                <a:gd name="T17" fmla="*/ 83 h 975"/>
                <a:gd name="T18" fmla="*/ 1016 w 2566"/>
                <a:gd name="T19" fmla="*/ 76 h 975"/>
                <a:gd name="T20" fmla="*/ 1113 w 2566"/>
                <a:gd name="T21" fmla="*/ 62 h 975"/>
                <a:gd name="T22" fmla="*/ 1210 w 2566"/>
                <a:gd name="T23" fmla="*/ 59 h 975"/>
                <a:gd name="T24" fmla="*/ 1330 w 2566"/>
                <a:gd name="T25" fmla="*/ 43 h 975"/>
                <a:gd name="T26" fmla="*/ 1427 w 2566"/>
                <a:gd name="T27" fmla="*/ 30 h 975"/>
                <a:gd name="T28" fmla="*/ 1525 w 2566"/>
                <a:gd name="T29" fmla="*/ 25 h 975"/>
                <a:gd name="T30" fmla="*/ 1647 w 2566"/>
                <a:gd name="T31" fmla="*/ 9 h 975"/>
                <a:gd name="T32" fmla="*/ 1743 w 2566"/>
                <a:gd name="T33" fmla="*/ 2 h 975"/>
                <a:gd name="T34" fmla="*/ 1840 w 2566"/>
                <a:gd name="T35" fmla="*/ 2 h 975"/>
                <a:gd name="T36" fmla="*/ 1960 w 2566"/>
                <a:gd name="T37" fmla="*/ 2 h 975"/>
                <a:gd name="T38" fmla="*/ 2058 w 2566"/>
                <a:gd name="T39" fmla="*/ 0 h 975"/>
                <a:gd name="T40" fmla="*/ 2154 w 2566"/>
                <a:gd name="T41" fmla="*/ 5 h 975"/>
                <a:gd name="T42" fmla="*/ 2275 w 2566"/>
                <a:gd name="T43" fmla="*/ 39 h 975"/>
                <a:gd name="T44" fmla="*/ 2372 w 2566"/>
                <a:gd name="T45" fmla="*/ 87 h 975"/>
                <a:gd name="T46" fmla="*/ 2469 w 2566"/>
                <a:gd name="T47" fmla="*/ 101 h 975"/>
                <a:gd name="T48" fmla="*/ 2588 w 2566"/>
                <a:gd name="T49" fmla="*/ 113 h 975"/>
                <a:gd name="T50" fmla="*/ 2687 w 2566"/>
                <a:gd name="T51" fmla="*/ 124 h 975"/>
                <a:gd name="T52" fmla="*/ 2783 w 2566"/>
                <a:gd name="T53" fmla="*/ 133 h 975"/>
                <a:gd name="T54" fmla="*/ 2906 w 2566"/>
                <a:gd name="T55" fmla="*/ 133 h 975"/>
                <a:gd name="T56" fmla="*/ 3001 w 2566"/>
                <a:gd name="T57" fmla="*/ 149 h 975"/>
                <a:gd name="T58" fmla="*/ 3100 w 2566"/>
                <a:gd name="T59" fmla="*/ 149 h 975"/>
                <a:gd name="T60" fmla="*/ 3220 w 2566"/>
                <a:gd name="T61" fmla="*/ 149 h 975"/>
                <a:gd name="T62" fmla="*/ 3318 w 2566"/>
                <a:gd name="T63" fmla="*/ 149 h 975"/>
                <a:gd name="T64" fmla="*/ 3415 w 2566"/>
                <a:gd name="T65" fmla="*/ 149 h 975"/>
                <a:gd name="T66" fmla="*/ 3535 w 2566"/>
                <a:gd name="T67" fmla="*/ 149 h 975"/>
                <a:gd name="T68" fmla="*/ 3631 w 2566"/>
                <a:gd name="T69" fmla="*/ 149 h 975"/>
                <a:gd name="T70" fmla="*/ 3730 w 2566"/>
                <a:gd name="T71" fmla="*/ 149 h 975"/>
                <a:gd name="T72" fmla="*/ 3826 w 2566"/>
                <a:gd name="T73" fmla="*/ 149 h 975"/>
                <a:gd name="T74" fmla="*/ 3946 w 2566"/>
                <a:gd name="T75" fmla="*/ 149 h 975"/>
                <a:gd name="T76" fmla="*/ 4043 w 2566"/>
                <a:gd name="T77" fmla="*/ 149 h 975"/>
                <a:gd name="T78" fmla="*/ 4141 w 2566"/>
                <a:gd name="T79" fmla="*/ 149 h 9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6"/>
                <a:gd name="T121" fmla="*/ 0 h 975"/>
                <a:gd name="T122" fmla="*/ 2566 w 2566"/>
                <a:gd name="T123" fmla="*/ 975 h 9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6" h="975">
                  <a:moveTo>
                    <a:pt x="0" y="975"/>
                  </a:moveTo>
                  <a:lnTo>
                    <a:pt x="45" y="975"/>
                  </a:lnTo>
                  <a:lnTo>
                    <a:pt x="75" y="870"/>
                  </a:lnTo>
                  <a:lnTo>
                    <a:pt x="105" y="975"/>
                  </a:lnTo>
                  <a:lnTo>
                    <a:pt x="135" y="765"/>
                  </a:lnTo>
                  <a:lnTo>
                    <a:pt x="165" y="870"/>
                  </a:lnTo>
                  <a:lnTo>
                    <a:pt x="195" y="705"/>
                  </a:lnTo>
                  <a:lnTo>
                    <a:pt x="240" y="765"/>
                  </a:lnTo>
                  <a:lnTo>
                    <a:pt x="270" y="870"/>
                  </a:lnTo>
                  <a:lnTo>
                    <a:pt x="300" y="765"/>
                  </a:lnTo>
                  <a:lnTo>
                    <a:pt x="330" y="765"/>
                  </a:lnTo>
                  <a:lnTo>
                    <a:pt x="360" y="675"/>
                  </a:lnTo>
                  <a:lnTo>
                    <a:pt x="390" y="660"/>
                  </a:lnTo>
                  <a:lnTo>
                    <a:pt x="435" y="570"/>
                  </a:lnTo>
                  <a:lnTo>
                    <a:pt x="465" y="705"/>
                  </a:lnTo>
                  <a:lnTo>
                    <a:pt x="495" y="600"/>
                  </a:lnTo>
                  <a:lnTo>
                    <a:pt x="525" y="540"/>
                  </a:lnTo>
                  <a:lnTo>
                    <a:pt x="555" y="540"/>
                  </a:lnTo>
                  <a:lnTo>
                    <a:pt x="585" y="420"/>
                  </a:lnTo>
                  <a:lnTo>
                    <a:pt x="630" y="495"/>
                  </a:lnTo>
                  <a:lnTo>
                    <a:pt x="660" y="495"/>
                  </a:lnTo>
                  <a:lnTo>
                    <a:pt x="690" y="405"/>
                  </a:lnTo>
                  <a:lnTo>
                    <a:pt x="720" y="360"/>
                  </a:lnTo>
                  <a:lnTo>
                    <a:pt x="750" y="390"/>
                  </a:lnTo>
                  <a:lnTo>
                    <a:pt x="780" y="300"/>
                  </a:lnTo>
                  <a:lnTo>
                    <a:pt x="825" y="285"/>
                  </a:lnTo>
                  <a:lnTo>
                    <a:pt x="855" y="240"/>
                  </a:lnTo>
                  <a:lnTo>
                    <a:pt x="885" y="195"/>
                  </a:lnTo>
                  <a:lnTo>
                    <a:pt x="915" y="165"/>
                  </a:lnTo>
                  <a:lnTo>
                    <a:pt x="945" y="165"/>
                  </a:lnTo>
                  <a:lnTo>
                    <a:pt x="975" y="105"/>
                  </a:lnTo>
                  <a:lnTo>
                    <a:pt x="1020" y="60"/>
                  </a:lnTo>
                  <a:lnTo>
                    <a:pt x="1050" y="45"/>
                  </a:lnTo>
                  <a:lnTo>
                    <a:pt x="1080" y="15"/>
                  </a:lnTo>
                  <a:lnTo>
                    <a:pt x="1110" y="30"/>
                  </a:lnTo>
                  <a:lnTo>
                    <a:pt x="1140" y="15"/>
                  </a:lnTo>
                  <a:lnTo>
                    <a:pt x="1170" y="15"/>
                  </a:lnTo>
                  <a:lnTo>
                    <a:pt x="1215" y="15"/>
                  </a:lnTo>
                  <a:lnTo>
                    <a:pt x="1245" y="15"/>
                  </a:lnTo>
                  <a:lnTo>
                    <a:pt x="1275" y="0"/>
                  </a:lnTo>
                  <a:lnTo>
                    <a:pt x="1305" y="0"/>
                  </a:lnTo>
                  <a:lnTo>
                    <a:pt x="1335" y="30"/>
                  </a:lnTo>
                  <a:lnTo>
                    <a:pt x="1365" y="105"/>
                  </a:lnTo>
                  <a:lnTo>
                    <a:pt x="1410" y="255"/>
                  </a:lnTo>
                  <a:lnTo>
                    <a:pt x="1440" y="420"/>
                  </a:lnTo>
                  <a:lnTo>
                    <a:pt x="1470" y="570"/>
                  </a:lnTo>
                  <a:lnTo>
                    <a:pt x="1500" y="600"/>
                  </a:lnTo>
                  <a:lnTo>
                    <a:pt x="1530" y="660"/>
                  </a:lnTo>
                  <a:lnTo>
                    <a:pt x="1560" y="705"/>
                  </a:lnTo>
                  <a:lnTo>
                    <a:pt x="1605" y="735"/>
                  </a:lnTo>
                  <a:lnTo>
                    <a:pt x="1635" y="810"/>
                  </a:lnTo>
                  <a:lnTo>
                    <a:pt x="1665" y="810"/>
                  </a:lnTo>
                  <a:lnTo>
                    <a:pt x="1695" y="870"/>
                  </a:lnTo>
                  <a:lnTo>
                    <a:pt x="1725" y="870"/>
                  </a:lnTo>
                  <a:lnTo>
                    <a:pt x="1755" y="975"/>
                  </a:lnTo>
                  <a:lnTo>
                    <a:pt x="1801" y="870"/>
                  </a:lnTo>
                  <a:lnTo>
                    <a:pt x="1831" y="870"/>
                  </a:lnTo>
                  <a:lnTo>
                    <a:pt x="1861" y="975"/>
                  </a:lnTo>
                  <a:lnTo>
                    <a:pt x="1891" y="975"/>
                  </a:lnTo>
                  <a:lnTo>
                    <a:pt x="1921" y="975"/>
                  </a:lnTo>
                  <a:lnTo>
                    <a:pt x="1951" y="975"/>
                  </a:lnTo>
                  <a:lnTo>
                    <a:pt x="1996" y="975"/>
                  </a:lnTo>
                  <a:lnTo>
                    <a:pt x="2026" y="975"/>
                  </a:lnTo>
                  <a:lnTo>
                    <a:pt x="2056" y="975"/>
                  </a:lnTo>
                  <a:lnTo>
                    <a:pt x="2086" y="975"/>
                  </a:lnTo>
                  <a:lnTo>
                    <a:pt x="2116" y="975"/>
                  </a:lnTo>
                  <a:lnTo>
                    <a:pt x="2146" y="975"/>
                  </a:lnTo>
                  <a:lnTo>
                    <a:pt x="2191" y="975"/>
                  </a:lnTo>
                  <a:lnTo>
                    <a:pt x="2221" y="975"/>
                  </a:lnTo>
                  <a:lnTo>
                    <a:pt x="2251" y="975"/>
                  </a:lnTo>
                  <a:lnTo>
                    <a:pt x="2281" y="975"/>
                  </a:lnTo>
                  <a:lnTo>
                    <a:pt x="2311" y="975"/>
                  </a:lnTo>
                  <a:lnTo>
                    <a:pt x="2341" y="975"/>
                  </a:lnTo>
                  <a:lnTo>
                    <a:pt x="2371" y="975"/>
                  </a:lnTo>
                  <a:lnTo>
                    <a:pt x="2416" y="975"/>
                  </a:lnTo>
                  <a:lnTo>
                    <a:pt x="2446" y="975"/>
                  </a:lnTo>
                  <a:lnTo>
                    <a:pt x="2476" y="975"/>
                  </a:lnTo>
                  <a:lnTo>
                    <a:pt x="2506" y="975"/>
                  </a:lnTo>
                  <a:lnTo>
                    <a:pt x="2536" y="975"/>
                  </a:lnTo>
                  <a:lnTo>
                    <a:pt x="2566" y="975"/>
                  </a:lnTo>
                </a:path>
              </a:pathLst>
            </a:cu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706" name="Freeform 28"/>
            <p:cNvSpPr>
              <a:spLocks noChangeAspect="1"/>
            </p:cNvSpPr>
            <p:nvPr/>
          </p:nvSpPr>
          <p:spPr bwMode="auto">
            <a:xfrm>
              <a:off x="259" y="217"/>
              <a:ext cx="2779" cy="724"/>
            </a:xfrm>
            <a:custGeom>
              <a:avLst/>
              <a:gdLst>
                <a:gd name="T0" fmla="*/ 73 w 2566"/>
                <a:gd name="T1" fmla="*/ 2 h 990"/>
                <a:gd name="T2" fmla="*/ 169 w 2566"/>
                <a:gd name="T3" fmla="*/ 7 h 990"/>
                <a:gd name="T4" fmla="*/ 266 w 2566"/>
                <a:gd name="T5" fmla="*/ 9 h 990"/>
                <a:gd name="T6" fmla="*/ 387 w 2566"/>
                <a:gd name="T7" fmla="*/ 14 h 990"/>
                <a:gd name="T8" fmla="*/ 484 w 2566"/>
                <a:gd name="T9" fmla="*/ 18 h 990"/>
                <a:gd name="T10" fmla="*/ 580 w 2566"/>
                <a:gd name="T11" fmla="*/ 21 h 990"/>
                <a:gd name="T12" fmla="*/ 702 w 2566"/>
                <a:gd name="T13" fmla="*/ 25 h 990"/>
                <a:gd name="T14" fmla="*/ 797 w 2566"/>
                <a:gd name="T15" fmla="*/ 30 h 990"/>
                <a:gd name="T16" fmla="*/ 896 w 2566"/>
                <a:gd name="T17" fmla="*/ 33 h 990"/>
                <a:gd name="T18" fmla="*/ 1016 w 2566"/>
                <a:gd name="T19" fmla="*/ 37 h 990"/>
                <a:gd name="T20" fmla="*/ 1113 w 2566"/>
                <a:gd name="T21" fmla="*/ 41 h 990"/>
                <a:gd name="T22" fmla="*/ 1210 w 2566"/>
                <a:gd name="T23" fmla="*/ 43 h 990"/>
                <a:gd name="T24" fmla="*/ 1330 w 2566"/>
                <a:gd name="T25" fmla="*/ 48 h 990"/>
                <a:gd name="T26" fmla="*/ 1427 w 2566"/>
                <a:gd name="T27" fmla="*/ 53 h 990"/>
                <a:gd name="T28" fmla="*/ 1525 w 2566"/>
                <a:gd name="T29" fmla="*/ 55 h 990"/>
                <a:gd name="T30" fmla="*/ 1647 w 2566"/>
                <a:gd name="T31" fmla="*/ 59 h 990"/>
                <a:gd name="T32" fmla="*/ 1743 w 2566"/>
                <a:gd name="T33" fmla="*/ 64 h 990"/>
                <a:gd name="T34" fmla="*/ 1840 w 2566"/>
                <a:gd name="T35" fmla="*/ 67 h 990"/>
                <a:gd name="T36" fmla="*/ 1960 w 2566"/>
                <a:gd name="T37" fmla="*/ 71 h 990"/>
                <a:gd name="T38" fmla="*/ 2058 w 2566"/>
                <a:gd name="T39" fmla="*/ 73 h 990"/>
                <a:gd name="T40" fmla="*/ 2154 w 2566"/>
                <a:gd name="T41" fmla="*/ 78 h 990"/>
                <a:gd name="T42" fmla="*/ 2275 w 2566"/>
                <a:gd name="T43" fmla="*/ 83 h 990"/>
                <a:gd name="T44" fmla="*/ 2372 w 2566"/>
                <a:gd name="T45" fmla="*/ 85 h 990"/>
                <a:gd name="T46" fmla="*/ 2469 w 2566"/>
                <a:gd name="T47" fmla="*/ 89 h 990"/>
                <a:gd name="T48" fmla="*/ 2588 w 2566"/>
                <a:gd name="T49" fmla="*/ 94 h 990"/>
                <a:gd name="T50" fmla="*/ 2687 w 2566"/>
                <a:gd name="T51" fmla="*/ 97 h 990"/>
                <a:gd name="T52" fmla="*/ 2783 w 2566"/>
                <a:gd name="T53" fmla="*/ 101 h 990"/>
                <a:gd name="T54" fmla="*/ 2906 w 2566"/>
                <a:gd name="T55" fmla="*/ 105 h 990"/>
                <a:gd name="T56" fmla="*/ 3001 w 2566"/>
                <a:gd name="T57" fmla="*/ 108 h 990"/>
                <a:gd name="T58" fmla="*/ 3100 w 2566"/>
                <a:gd name="T59" fmla="*/ 113 h 990"/>
                <a:gd name="T60" fmla="*/ 3220 w 2566"/>
                <a:gd name="T61" fmla="*/ 117 h 990"/>
                <a:gd name="T62" fmla="*/ 3318 w 2566"/>
                <a:gd name="T63" fmla="*/ 119 h 990"/>
                <a:gd name="T64" fmla="*/ 3415 w 2566"/>
                <a:gd name="T65" fmla="*/ 124 h 990"/>
                <a:gd name="T66" fmla="*/ 3535 w 2566"/>
                <a:gd name="T67" fmla="*/ 129 h 990"/>
                <a:gd name="T68" fmla="*/ 3631 w 2566"/>
                <a:gd name="T69" fmla="*/ 130 h 990"/>
                <a:gd name="T70" fmla="*/ 3730 w 2566"/>
                <a:gd name="T71" fmla="*/ 135 h 990"/>
                <a:gd name="T72" fmla="*/ 3826 w 2566"/>
                <a:gd name="T73" fmla="*/ 140 h 990"/>
                <a:gd name="T74" fmla="*/ 3946 w 2566"/>
                <a:gd name="T75" fmla="*/ 142 h 990"/>
                <a:gd name="T76" fmla="*/ 4043 w 2566"/>
                <a:gd name="T77" fmla="*/ 146 h 990"/>
                <a:gd name="T78" fmla="*/ 4141 w 2566"/>
                <a:gd name="T79" fmla="*/ 151 h 99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6"/>
                <a:gd name="T121" fmla="*/ 0 h 990"/>
                <a:gd name="T122" fmla="*/ 2566 w 2566"/>
                <a:gd name="T123" fmla="*/ 990 h 99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6" h="990">
                  <a:moveTo>
                    <a:pt x="0" y="0"/>
                  </a:moveTo>
                  <a:lnTo>
                    <a:pt x="45" y="15"/>
                  </a:lnTo>
                  <a:lnTo>
                    <a:pt x="75" y="30"/>
                  </a:lnTo>
                  <a:lnTo>
                    <a:pt x="105" y="45"/>
                  </a:lnTo>
                  <a:lnTo>
                    <a:pt x="135" y="60"/>
                  </a:lnTo>
                  <a:lnTo>
                    <a:pt x="165" y="60"/>
                  </a:lnTo>
                  <a:lnTo>
                    <a:pt x="195" y="75"/>
                  </a:lnTo>
                  <a:lnTo>
                    <a:pt x="240" y="90"/>
                  </a:lnTo>
                  <a:lnTo>
                    <a:pt x="270" y="105"/>
                  </a:lnTo>
                  <a:lnTo>
                    <a:pt x="300" y="120"/>
                  </a:lnTo>
                  <a:lnTo>
                    <a:pt x="330" y="135"/>
                  </a:lnTo>
                  <a:lnTo>
                    <a:pt x="360" y="135"/>
                  </a:lnTo>
                  <a:lnTo>
                    <a:pt x="390" y="150"/>
                  </a:lnTo>
                  <a:lnTo>
                    <a:pt x="435" y="165"/>
                  </a:lnTo>
                  <a:lnTo>
                    <a:pt x="465" y="180"/>
                  </a:lnTo>
                  <a:lnTo>
                    <a:pt x="495" y="195"/>
                  </a:lnTo>
                  <a:lnTo>
                    <a:pt x="525" y="195"/>
                  </a:lnTo>
                  <a:lnTo>
                    <a:pt x="555" y="210"/>
                  </a:lnTo>
                  <a:lnTo>
                    <a:pt x="585" y="225"/>
                  </a:lnTo>
                  <a:lnTo>
                    <a:pt x="630" y="240"/>
                  </a:lnTo>
                  <a:lnTo>
                    <a:pt x="660" y="255"/>
                  </a:lnTo>
                  <a:lnTo>
                    <a:pt x="690" y="270"/>
                  </a:lnTo>
                  <a:lnTo>
                    <a:pt x="720" y="270"/>
                  </a:lnTo>
                  <a:lnTo>
                    <a:pt x="750" y="285"/>
                  </a:lnTo>
                  <a:lnTo>
                    <a:pt x="780" y="300"/>
                  </a:lnTo>
                  <a:lnTo>
                    <a:pt x="825" y="315"/>
                  </a:lnTo>
                  <a:lnTo>
                    <a:pt x="855" y="330"/>
                  </a:lnTo>
                  <a:lnTo>
                    <a:pt x="885" y="345"/>
                  </a:lnTo>
                  <a:lnTo>
                    <a:pt x="915" y="345"/>
                  </a:lnTo>
                  <a:lnTo>
                    <a:pt x="945" y="360"/>
                  </a:lnTo>
                  <a:lnTo>
                    <a:pt x="975" y="375"/>
                  </a:lnTo>
                  <a:lnTo>
                    <a:pt x="1020" y="390"/>
                  </a:lnTo>
                  <a:lnTo>
                    <a:pt x="1050" y="405"/>
                  </a:lnTo>
                  <a:lnTo>
                    <a:pt x="1080" y="420"/>
                  </a:lnTo>
                  <a:lnTo>
                    <a:pt x="1110" y="420"/>
                  </a:lnTo>
                  <a:lnTo>
                    <a:pt x="1140" y="435"/>
                  </a:lnTo>
                  <a:lnTo>
                    <a:pt x="1170" y="450"/>
                  </a:lnTo>
                  <a:lnTo>
                    <a:pt x="1215" y="465"/>
                  </a:lnTo>
                  <a:lnTo>
                    <a:pt x="1245" y="480"/>
                  </a:lnTo>
                  <a:lnTo>
                    <a:pt x="1275" y="480"/>
                  </a:lnTo>
                  <a:lnTo>
                    <a:pt x="1305" y="495"/>
                  </a:lnTo>
                  <a:lnTo>
                    <a:pt x="1335" y="510"/>
                  </a:lnTo>
                  <a:lnTo>
                    <a:pt x="1365" y="525"/>
                  </a:lnTo>
                  <a:lnTo>
                    <a:pt x="1410" y="540"/>
                  </a:lnTo>
                  <a:lnTo>
                    <a:pt x="1440" y="555"/>
                  </a:lnTo>
                  <a:lnTo>
                    <a:pt x="1470" y="555"/>
                  </a:lnTo>
                  <a:lnTo>
                    <a:pt x="1500" y="570"/>
                  </a:lnTo>
                  <a:lnTo>
                    <a:pt x="1530" y="585"/>
                  </a:lnTo>
                  <a:lnTo>
                    <a:pt x="1560" y="600"/>
                  </a:lnTo>
                  <a:lnTo>
                    <a:pt x="1605" y="615"/>
                  </a:lnTo>
                  <a:lnTo>
                    <a:pt x="1635" y="630"/>
                  </a:lnTo>
                  <a:lnTo>
                    <a:pt x="1665" y="630"/>
                  </a:lnTo>
                  <a:lnTo>
                    <a:pt x="1695" y="645"/>
                  </a:lnTo>
                  <a:lnTo>
                    <a:pt x="1725" y="660"/>
                  </a:lnTo>
                  <a:lnTo>
                    <a:pt x="1755" y="675"/>
                  </a:lnTo>
                  <a:lnTo>
                    <a:pt x="1801" y="690"/>
                  </a:lnTo>
                  <a:lnTo>
                    <a:pt x="1831" y="705"/>
                  </a:lnTo>
                  <a:lnTo>
                    <a:pt x="1861" y="705"/>
                  </a:lnTo>
                  <a:lnTo>
                    <a:pt x="1891" y="720"/>
                  </a:lnTo>
                  <a:lnTo>
                    <a:pt x="1921" y="735"/>
                  </a:lnTo>
                  <a:lnTo>
                    <a:pt x="1951" y="750"/>
                  </a:lnTo>
                  <a:lnTo>
                    <a:pt x="1996" y="765"/>
                  </a:lnTo>
                  <a:lnTo>
                    <a:pt x="2026" y="765"/>
                  </a:lnTo>
                  <a:lnTo>
                    <a:pt x="2056" y="780"/>
                  </a:lnTo>
                  <a:lnTo>
                    <a:pt x="2086" y="795"/>
                  </a:lnTo>
                  <a:lnTo>
                    <a:pt x="2116" y="810"/>
                  </a:lnTo>
                  <a:lnTo>
                    <a:pt x="2146" y="825"/>
                  </a:lnTo>
                  <a:lnTo>
                    <a:pt x="2191" y="840"/>
                  </a:lnTo>
                  <a:lnTo>
                    <a:pt x="2221" y="840"/>
                  </a:lnTo>
                  <a:lnTo>
                    <a:pt x="2251" y="855"/>
                  </a:lnTo>
                  <a:lnTo>
                    <a:pt x="2281" y="870"/>
                  </a:lnTo>
                  <a:lnTo>
                    <a:pt x="2311" y="885"/>
                  </a:lnTo>
                  <a:lnTo>
                    <a:pt x="2341" y="900"/>
                  </a:lnTo>
                  <a:lnTo>
                    <a:pt x="2371" y="915"/>
                  </a:lnTo>
                  <a:lnTo>
                    <a:pt x="2416" y="915"/>
                  </a:lnTo>
                  <a:lnTo>
                    <a:pt x="2446" y="930"/>
                  </a:lnTo>
                  <a:lnTo>
                    <a:pt x="2476" y="945"/>
                  </a:lnTo>
                  <a:lnTo>
                    <a:pt x="2506" y="960"/>
                  </a:lnTo>
                  <a:lnTo>
                    <a:pt x="2536" y="975"/>
                  </a:lnTo>
                  <a:lnTo>
                    <a:pt x="2566" y="990"/>
                  </a:ln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9707" name="Group 29"/>
            <p:cNvGrpSpPr>
              <a:grpSpLocks/>
            </p:cNvGrpSpPr>
            <p:nvPr/>
          </p:nvGrpSpPr>
          <p:grpSpPr bwMode="auto">
            <a:xfrm>
              <a:off x="3326" y="728"/>
              <a:ext cx="2058" cy="2427"/>
              <a:chOff x="3326" y="728"/>
              <a:chExt cx="2058" cy="2427"/>
            </a:xfrm>
          </p:grpSpPr>
          <p:sp>
            <p:nvSpPr>
              <p:cNvPr id="29708" name="Oval 30"/>
              <p:cNvSpPr>
                <a:spLocks noChangeAspect="1" noChangeArrowheads="1"/>
              </p:cNvSpPr>
              <p:nvPr/>
            </p:nvSpPr>
            <p:spPr bwMode="auto">
              <a:xfrm>
                <a:off x="3326" y="3121"/>
                <a:ext cx="34" cy="34"/>
              </a:xfrm>
              <a:prstGeom prst="ellipse">
                <a:avLst/>
              </a:prstGeom>
              <a:solidFill>
                <a:schemeClr val="tx1"/>
              </a:solidFill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09" name="Oval 31"/>
              <p:cNvSpPr>
                <a:spLocks noChangeAspect="1" noChangeArrowheads="1"/>
              </p:cNvSpPr>
              <p:nvPr/>
            </p:nvSpPr>
            <p:spPr bwMode="auto">
              <a:xfrm>
                <a:off x="3326" y="2321"/>
                <a:ext cx="34" cy="32"/>
              </a:xfrm>
              <a:prstGeom prst="ellipse">
                <a:avLst/>
              </a:prstGeom>
              <a:solidFill>
                <a:schemeClr val="tx1"/>
              </a:solidFill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0" name="Oval 32"/>
              <p:cNvSpPr>
                <a:spLocks noChangeAspect="1" noChangeArrowheads="1"/>
              </p:cNvSpPr>
              <p:nvPr/>
            </p:nvSpPr>
            <p:spPr bwMode="auto">
              <a:xfrm>
                <a:off x="3326" y="1530"/>
                <a:ext cx="34" cy="32"/>
              </a:xfrm>
              <a:prstGeom prst="ellipse">
                <a:avLst/>
              </a:prstGeom>
              <a:solidFill>
                <a:schemeClr val="tx1"/>
              </a:solidFill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1" name="Oval 33"/>
              <p:cNvSpPr>
                <a:spLocks noChangeAspect="1" noChangeArrowheads="1"/>
              </p:cNvSpPr>
              <p:nvPr/>
            </p:nvSpPr>
            <p:spPr bwMode="auto">
              <a:xfrm>
                <a:off x="3326" y="728"/>
                <a:ext cx="34" cy="34"/>
              </a:xfrm>
              <a:prstGeom prst="ellipse">
                <a:avLst/>
              </a:prstGeom>
              <a:solidFill>
                <a:schemeClr val="tx1"/>
              </a:solidFill>
              <a:ln w="539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2" name="Line 34"/>
              <p:cNvSpPr>
                <a:spLocks noChangeAspect="1" noChangeShapeType="1"/>
              </p:cNvSpPr>
              <p:nvPr/>
            </p:nvSpPr>
            <p:spPr bwMode="auto">
              <a:xfrm>
                <a:off x="3348" y="3143"/>
                <a:ext cx="111" cy="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3" name="Line 35"/>
              <p:cNvSpPr>
                <a:spLocks noChangeAspect="1" noChangeShapeType="1"/>
              </p:cNvSpPr>
              <p:nvPr/>
            </p:nvSpPr>
            <p:spPr bwMode="auto">
              <a:xfrm>
                <a:off x="3348" y="2343"/>
                <a:ext cx="11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4" name="Line 36"/>
              <p:cNvSpPr>
                <a:spLocks noChangeAspect="1" noChangeShapeType="1"/>
              </p:cNvSpPr>
              <p:nvPr/>
            </p:nvSpPr>
            <p:spPr bwMode="auto">
              <a:xfrm flipV="1">
                <a:off x="3459" y="2343"/>
                <a:ext cx="1" cy="8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5" name="Line 37"/>
              <p:cNvSpPr>
                <a:spLocks noChangeAspect="1" noChangeShapeType="1"/>
              </p:cNvSpPr>
              <p:nvPr/>
            </p:nvSpPr>
            <p:spPr bwMode="auto">
              <a:xfrm>
                <a:off x="3459" y="2749"/>
                <a:ext cx="730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6" name="Line 38"/>
              <p:cNvSpPr>
                <a:spLocks noChangeAspect="1" noChangeShapeType="1"/>
              </p:cNvSpPr>
              <p:nvPr/>
            </p:nvSpPr>
            <p:spPr bwMode="auto">
              <a:xfrm>
                <a:off x="3348" y="1552"/>
                <a:ext cx="841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7" name="Line 39"/>
              <p:cNvSpPr>
                <a:spLocks noChangeAspect="1" noChangeShapeType="1"/>
              </p:cNvSpPr>
              <p:nvPr/>
            </p:nvSpPr>
            <p:spPr bwMode="auto">
              <a:xfrm flipV="1">
                <a:off x="4189" y="1552"/>
                <a:ext cx="1" cy="1197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8" name="Line 40"/>
              <p:cNvSpPr>
                <a:spLocks noChangeAspect="1" noChangeShapeType="1"/>
              </p:cNvSpPr>
              <p:nvPr/>
            </p:nvSpPr>
            <p:spPr bwMode="auto">
              <a:xfrm>
                <a:off x="4189" y="2145"/>
                <a:ext cx="1072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9" name="Line 41"/>
              <p:cNvSpPr>
                <a:spLocks noChangeAspect="1" noChangeShapeType="1"/>
              </p:cNvSpPr>
              <p:nvPr/>
            </p:nvSpPr>
            <p:spPr bwMode="auto">
              <a:xfrm>
                <a:off x="3348" y="750"/>
                <a:ext cx="1913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0" name="Line 42"/>
              <p:cNvSpPr>
                <a:spLocks noChangeAspect="1" noChangeShapeType="1"/>
              </p:cNvSpPr>
              <p:nvPr/>
            </p:nvSpPr>
            <p:spPr bwMode="auto">
              <a:xfrm flipV="1">
                <a:off x="5261" y="750"/>
                <a:ext cx="1" cy="139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1" name="Line 43"/>
              <p:cNvSpPr>
                <a:spLocks noChangeAspect="1" noChangeShapeType="1"/>
              </p:cNvSpPr>
              <p:nvPr/>
            </p:nvSpPr>
            <p:spPr bwMode="auto">
              <a:xfrm>
                <a:off x="5266" y="1470"/>
                <a:ext cx="11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8956" name="Text Box 44"/>
          <p:cNvSpPr txBox="1">
            <a:spLocks noChangeArrowheads="1"/>
          </p:cNvSpPr>
          <p:nvPr/>
        </p:nvSpPr>
        <p:spPr bwMode="auto">
          <a:xfrm>
            <a:off x="457200" y="2195872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Answer:</a:t>
            </a:r>
            <a:r>
              <a:rPr lang="en-US" sz="24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We are dealing with subjective notions of similarity. 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225140" y="805657"/>
            <a:ext cx="779808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Why is Working With Time Series Difficult?  </a:t>
            </a:r>
            <a:br>
              <a:rPr lang="en-US" sz="320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</a:br>
            <a:endParaRPr lang="en-US" sz="3200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27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457200" y="1905000"/>
            <a:ext cx="86106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Answer:</a:t>
            </a: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Miscellaneous data handling problems.</a:t>
            </a:r>
          </a:p>
          <a:p>
            <a:pPr>
              <a:defRPr/>
            </a:pPr>
            <a:endParaRPr lang="en-US" sz="320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buFontTx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Differing data formats.</a:t>
            </a:r>
          </a:p>
          <a:p>
            <a:pPr>
              <a:buFontTx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Differing sampling rates.</a:t>
            </a:r>
          </a:p>
          <a:p>
            <a:pPr>
              <a:buFontTx/>
              <a:buChar char="•"/>
              <a:defRPr/>
            </a:pPr>
            <a:r>
              <a:rPr 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Noise, missing values, etc.</a:t>
            </a:r>
          </a:p>
          <a:p>
            <a:pPr>
              <a:defRPr/>
            </a:pPr>
            <a:endParaRPr lang="en-US" sz="320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DDDDDD"/>
                </a:outerShdw>
              </a:effectLst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25140" y="805657"/>
            <a:ext cx="779808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Why is Working With Time Series Difficult?  </a:t>
            </a:r>
            <a:br>
              <a:rPr lang="en-US" sz="320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</a:br>
            <a:endParaRPr lang="en-US" sz="3200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558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79425" y="844262"/>
            <a:ext cx="7065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Similarity Matching Problem: Flavors 1 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150813" y="2328863"/>
            <a:ext cx="3473450" cy="32067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Freeform 6"/>
          <p:cNvSpPr>
            <a:spLocks/>
          </p:cNvSpPr>
          <p:nvPr/>
        </p:nvSpPr>
        <p:spPr bwMode="auto">
          <a:xfrm>
            <a:off x="2187575" y="4543425"/>
            <a:ext cx="1273175" cy="512763"/>
          </a:xfrm>
          <a:custGeom>
            <a:avLst/>
            <a:gdLst>
              <a:gd name="T0" fmla="*/ 2147483647 w 970"/>
              <a:gd name="T1" fmla="*/ 2147483647 h 116"/>
              <a:gd name="T2" fmla="*/ 2147483647 w 970"/>
              <a:gd name="T3" fmla="*/ 2147483647 h 116"/>
              <a:gd name="T4" fmla="*/ 2147483647 w 970"/>
              <a:gd name="T5" fmla="*/ 2147483647 h 116"/>
              <a:gd name="T6" fmla="*/ 2147483647 w 970"/>
              <a:gd name="T7" fmla="*/ 2147483647 h 116"/>
              <a:gd name="T8" fmla="*/ 2147483647 w 970"/>
              <a:gd name="T9" fmla="*/ 2147483647 h 116"/>
              <a:gd name="T10" fmla="*/ 2147483647 w 970"/>
              <a:gd name="T11" fmla="*/ 2147483647 h 116"/>
              <a:gd name="T12" fmla="*/ 2147483647 w 970"/>
              <a:gd name="T13" fmla="*/ 2147483647 h 116"/>
              <a:gd name="T14" fmla="*/ 2147483647 w 970"/>
              <a:gd name="T15" fmla="*/ 2147483647 h 116"/>
              <a:gd name="T16" fmla="*/ 2147483647 w 970"/>
              <a:gd name="T17" fmla="*/ 2147483647 h 116"/>
              <a:gd name="T18" fmla="*/ 2147483647 w 970"/>
              <a:gd name="T19" fmla="*/ 2147483647 h 116"/>
              <a:gd name="T20" fmla="*/ 2147483647 w 970"/>
              <a:gd name="T21" fmla="*/ 2147483647 h 116"/>
              <a:gd name="T22" fmla="*/ 2147483647 w 970"/>
              <a:gd name="T23" fmla="*/ 2147483647 h 116"/>
              <a:gd name="T24" fmla="*/ 2147483647 w 970"/>
              <a:gd name="T25" fmla="*/ 2147483647 h 116"/>
              <a:gd name="T26" fmla="*/ 2147483647 w 970"/>
              <a:gd name="T27" fmla="*/ 2147483647 h 116"/>
              <a:gd name="T28" fmla="*/ 2147483647 w 970"/>
              <a:gd name="T29" fmla="*/ 0 h 116"/>
              <a:gd name="T30" fmla="*/ 2147483647 w 970"/>
              <a:gd name="T31" fmla="*/ 2147483647 h 116"/>
              <a:gd name="T32" fmla="*/ 2147483647 w 970"/>
              <a:gd name="T33" fmla="*/ 2147483647 h 116"/>
              <a:gd name="T34" fmla="*/ 2147483647 w 970"/>
              <a:gd name="T35" fmla="*/ 2147483647 h 116"/>
              <a:gd name="T36" fmla="*/ 2147483647 w 970"/>
              <a:gd name="T37" fmla="*/ 2147483647 h 116"/>
              <a:gd name="T38" fmla="*/ 2147483647 w 970"/>
              <a:gd name="T39" fmla="*/ 2147483647 h 116"/>
              <a:gd name="T40" fmla="*/ 2147483647 w 970"/>
              <a:gd name="T41" fmla="*/ 2147483647 h 116"/>
              <a:gd name="T42" fmla="*/ 2147483647 w 970"/>
              <a:gd name="T43" fmla="*/ 2147483647 h 116"/>
              <a:gd name="T44" fmla="*/ 2147483647 w 970"/>
              <a:gd name="T45" fmla="*/ 2147483647 h 116"/>
              <a:gd name="T46" fmla="*/ 2147483647 w 970"/>
              <a:gd name="T47" fmla="*/ 2147483647 h 116"/>
              <a:gd name="T48" fmla="*/ 2147483647 w 970"/>
              <a:gd name="T49" fmla="*/ 2147483647 h 116"/>
              <a:gd name="T50" fmla="*/ 2147483647 w 970"/>
              <a:gd name="T51" fmla="*/ 2147483647 h 116"/>
              <a:gd name="T52" fmla="*/ 2147483647 w 970"/>
              <a:gd name="T53" fmla="*/ 2147483647 h 116"/>
              <a:gd name="T54" fmla="*/ 2147483647 w 970"/>
              <a:gd name="T55" fmla="*/ 2147483647 h 116"/>
              <a:gd name="T56" fmla="*/ 2147483647 w 970"/>
              <a:gd name="T57" fmla="*/ 2147483647 h 116"/>
              <a:gd name="T58" fmla="*/ 2147483647 w 970"/>
              <a:gd name="T59" fmla="*/ 2147483647 h 116"/>
              <a:gd name="T60" fmla="*/ 2147483647 w 970"/>
              <a:gd name="T61" fmla="*/ 2147483647 h 116"/>
              <a:gd name="T62" fmla="*/ 2147483647 w 970"/>
              <a:gd name="T63" fmla="*/ 2147483647 h 116"/>
              <a:gd name="T64" fmla="*/ 2147483647 w 970"/>
              <a:gd name="T65" fmla="*/ 2147483647 h 116"/>
              <a:gd name="T66" fmla="*/ 2147483647 w 970"/>
              <a:gd name="T67" fmla="*/ 2147483647 h 116"/>
              <a:gd name="T68" fmla="*/ 2147483647 w 970"/>
              <a:gd name="T69" fmla="*/ 2147483647 h 116"/>
              <a:gd name="T70" fmla="*/ 2147483647 w 970"/>
              <a:gd name="T71" fmla="*/ 2147483647 h 116"/>
              <a:gd name="T72" fmla="*/ 2147483647 w 970"/>
              <a:gd name="T73" fmla="*/ 2147483647 h 116"/>
              <a:gd name="T74" fmla="*/ 2147483647 w 970"/>
              <a:gd name="T75" fmla="*/ 2147483647 h 116"/>
              <a:gd name="T76" fmla="*/ 2147483647 w 970"/>
              <a:gd name="T77" fmla="*/ 2147483647 h 116"/>
              <a:gd name="T78" fmla="*/ 2147483647 w 970"/>
              <a:gd name="T79" fmla="*/ 2147483647 h 116"/>
              <a:gd name="T80" fmla="*/ 2147483647 w 970"/>
              <a:gd name="T81" fmla="*/ 2147483647 h 116"/>
              <a:gd name="T82" fmla="*/ 2147483647 w 970"/>
              <a:gd name="T83" fmla="*/ 2147483647 h 11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0"/>
              <a:gd name="T127" fmla="*/ 0 h 116"/>
              <a:gd name="T128" fmla="*/ 970 w 970"/>
              <a:gd name="T129" fmla="*/ 116 h 11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0" h="116">
                <a:moveTo>
                  <a:pt x="0" y="90"/>
                </a:moveTo>
                <a:lnTo>
                  <a:pt x="6" y="111"/>
                </a:lnTo>
                <a:lnTo>
                  <a:pt x="12" y="106"/>
                </a:lnTo>
                <a:lnTo>
                  <a:pt x="23" y="95"/>
                </a:lnTo>
                <a:lnTo>
                  <a:pt x="29" y="101"/>
                </a:lnTo>
                <a:lnTo>
                  <a:pt x="34" y="85"/>
                </a:lnTo>
                <a:lnTo>
                  <a:pt x="46" y="106"/>
                </a:lnTo>
                <a:lnTo>
                  <a:pt x="51" y="90"/>
                </a:lnTo>
                <a:lnTo>
                  <a:pt x="57" y="101"/>
                </a:lnTo>
                <a:lnTo>
                  <a:pt x="68" y="106"/>
                </a:lnTo>
                <a:lnTo>
                  <a:pt x="74" y="74"/>
                </a:lnTo>
                <a:lnTo>
                  <a:pt x="85" y="95"/>
                </a:lnTo>
                <a:lnTo>
                  <a:pt x="91" y="95"/>
                </a:lnTo>
                <a:lnTo>
                  <a:pt x="97" y="101"/>
                </a:lnTo>
                <a:lnTo>
                  <a:pt x="108" y="101"/>
                </a:lnTo>
                <a:lnTo>
                  <a:pt x="114" y="79"/>
                </a:lnTo>
                <a:lnTo>
                  <a:pt x="119" y="106"/>
                </a:lnTo>
                <a:lnTo>
                  <a:pt x="131" y="106"/>
                </a:lnTo>
                <a:lnTo>
                  <a:pt x="137" y="101"/>
                </a:lnTo>
                <a:lnTo>
                  <a:pt x="142" y="116"/>
                </a:lnTo>
                <a:lnTo>
                  <a:pt x="154" y="90"/>
                </a:lnTo>
                <a:lnTo>
                  <a:pt x="159" y="106"/>
                </a:lnTo>
                <a:lnTo>
                  <a:pt x="165" y="63"/>
                </a:lnTo>
                <a:lnTo>
                  <a:pt x="176" y="85"/>
                </a:lnTo>
                <a:lnTo>
                  <a:pt x="182" y="106"/>
                </a:lnTo>
                <a:lnTo>
                  <a:pt x="188" y="69"/>
                </a:lnTo>
                <a:lnTo>
                  <a:pt x="199" y="95"/>
                </a:lnTo>
                <a:lnTo>
                  <a:pt x="205" y="101"/>
                </a:lnTo>
                <a:lnTo>
                  <a:pt x="216" y="106"/>
                </a:lnTo>
                <a:lnTo>
                  <a:pt x="222" y="15"/>
                </a:lnTo>
                <a:lnTo>
                  <a:pt x="227" y="15"/>
                </a:lnTo>
                <a:lnTo>
                  <a:pt x="239" y="5"/>
                </a:lnTo>
                <a:lnTo>
                  <a:pt x="244" y="15"/>
                </a:lnTo>
                <a:lnTo>
                  <a:pt x="250" y="15"/>
                </a:lnTo>
                <a:lnTo>
                  <a:pt x="261" y="37"/>
                </a:lnTo>
                <a:lnTo>
                  <a:pt x="267" y="31"/>
                </a:lnTo>
                <a:lnTo>
                  <a:pt x="273" y="31"/>
                </a:lnTo>
                <a:lnTo>
                  <a:pt x="284" y="5"/>
                </a:lnTo>
                <a:lnTo>
                  <a:pt x="290" y="47"/>
                </a:lnTo>
                <a:lnTo>
                  <a:pt x="295" y="42"/>
                </a:lnTo>
                <a:lnTo>
                  <a:pt x="307" y="31"/>
                </a:lnTo>
                <a:lnTo>
                  <a:pt x="312" y="31"/>
                </a:lnTo>
                <a:lnTo>
                  <a:pt x="318" y="37"/>
                </a:lnTo>
                <a:lnTo>
                  <a:pt x="329" y="47"/>
                </a:lnTo>
                <a:lnTo>
                  <a:pt x="335" y="0"/>
                </a:lnTo>
                <a:lnTo>
                  <a:pt x="346" y="21"/>
                </a:lnTo>
                <a:lnTo>
                  <a:pt x="352" y="58"/>
                </a:lnTo>
                <a:lnTo>
                  <a:pt x="358" y="37"/>
                </a:lnTo>
                <a:lnTo>
                  <a:pt x="369" y="10"/>
                </a:lnTo>
                <a:lnTo>
                  <a:pt x="375" y="31"/>
                </a:lnTo>
                <a:lnTo>
                  <a:pt x="380" y="31"/>
                </a:lnTo>
                <a:lnTo>
                  <a:pt x="392" y="31"/>
                </a:lnTo>
                <a:lnTo>
                  <a:pt x="397" y="42"/>
                </a:lnTo>
                <a:lnTo>
                  <a:pt x="403" y="53"/>
                </a:lnTo>
                <a:lnTo>
                  <a:pt x="414" y="31"/>
                </a:lnTo>
                <a:lnTo>
                  <a:pt x="420" y="15"/>
                </a:lnTo>
                <a:lnTo>
                  <a:pt x="426" y="63"/>
                </a:lnTo>
                <a:lnTo>
                  <a:pt x="437" y="42"/>
                </a:lnTo>
                <a:lnTo>
                  <a:pt x="443" y="42"/>
                </a:lnTo>
                <a:lnTo>
                  <a:pt x="448" y="37"/>
                </a:lnTo>
                <a:lnTo>
                  <a:pt x="460" y="47"/>
                </a:lnTo>
                <a:lnTo>
                  <a:pt x="465" y="42"/>
                </a:lnTo>
                <a:lnTo>
                  <a:pt x="477" y="26"/>
                </a:lnTo>
                <a:lnTo>
                  <a:pt x="482" y="53"/>
                </a:lnTo>
                <a:lnTo>
                  <a:pt x="488" y="74"/>
                </a:lnTo>
                <a:lnTo>
                  <a:pt x="499" y="79"/>
                </a:lnTo>
                <a:lnTo>
                  <a:pt x="505" y="69"/>
                </a:lnTo>
                <a:lnTo>
                  <a:pt x="511" y="47"/>
                </a:lnTo>
                <a:lnTo>
                  <a:pt x="522" y="53"/>
                </a:lnTo>
                <a:lnTo>
                  <a:pt x="528" y="47"/>
                </a:lnTo>
                <a:lnTo>
                  <a:pt x="533" y="69"/>
                </a:lnTo>
                <a:lnTo>
                  <a:pt x="545" y="85"/>
                </a:lnTo>
                <a:lnTo>
                  <a:pt x="550" y="47"/>
                </a:lnTo>
                <a:lnTo>
                  <a:pt x="556" y="63"/>
                </a:lnTo>
                <a:lnTo>
                  <a:pt x="567" y="74"/>
                </a:lnTo>
                <a:lnTo>
                  <a:pt x="573" y="53"/>
                </a:lnTo>
                <a:lnTo>
                  <a:pt x="579" y="58"/>
                </a:lnTo>
                <a:lnTo>
                  <a:pt x="590" y="74"/>
                </a:lnTo>
                <a:lnTo>
                  <a:pt x="596" y="63"/>
                </a:lnTo>
                <a:lnTo>
                  <a:pt x="607" y="69"/>
                </a:lnTo>
                <a:lnTo>
                  <a:pt x="613" y="74"/>
                </a:lnTo>
                <a:lnTo>
                  <a:pt x="618" y="101"/>
                </a:lnTo>
                <a:lnTo>
                  <a:pt x="630" y="90"/>
                </a:lnTo>
                <a:lnTo>
                  <a:pt x="635" y="85"/>
                </a:lnTo>
                <a:lnTo>
                  <a:pt x="641" y="63"/>
                </a:lnTo>
                <a:lnTo>
                  <a:pt x="652" y="74"/>
                </a:lnTo>
                <a:lnTo>
                  <a:pt x="658" y="74"/>
                </a:lnTo>
                <a:lnTo>
                  <a:pt x="664" y="90"/>
                </a:lnTo>
                <a:lnTo>
                  <a:pt x="675" y="101"/>
                </a:lnTo>
                <a:lnTo>
                  <a:pt x="681" y="74"/>
                </a:lnTo>
                <a:lnTo>
                  <a:pt x="686" y="74"/>
                </a:lnTo>
                <a:lnTo>
                  <a:pt x="698" y="95"/>
                </a:lnTo>
                <a:lnTo>
                  <a:pt x="703" y="95"/>
                </a:lnTo>
                <a:lnTo>
                  <a:pt x="709" y="95"/>
                </a:lnTo>
                <a:lnTo>
                  <a:pt x="720" y="90"/>
                </a:lnTo>
                <a:lnTo>
                  <a:pt x="726" y="74"/>
                </a:lnTo>
                <a:lnTo>
                  <a:pt x="737" y="85"/>
                </a:lnTo>
                <a:lnTo>
                  <a:pt x="743" y="111"/>
                </a:lnTo>
                <a:lnTo>
                  <a:pt x="749" y="90"/>
                </a:lnTo>
                <a:lnTo>
                  <a:pt x="760" y="79"/>
                </a:lnTo>
                <a:lnTo>
                  <a:pt x="766" y="90"/>
                </a:lnTo>
                <a:lnTo>
                  <a:pt x="772" y="85"/>
                </a:lnTo>
                <a:lnTo>
                  <a:pt x="783" y="79"/>
                </a:lnTo>
                <a:lnTo>
                  <a:pt x="789" y="101"/>
                </a:lnTo>
                <a:lnTo>
                  <a:pt x="794" y="95"/>
                </a:lnTo>
                <a:lnTo>
                  <a:pt x="806" y="95"/>
                </a:lnTo>
                <a:lnTo>
                  <a:pt x="811" y="95"/>
                </a:lnTo>
                <a:lnTo>
                  <a:pt x="817" y="95"/>
                </a:lnTo>
                <a:lnTo>
                  <a:pt x="828" y="95"/>
                </a:lnTo>
                <a:lnTo>
                  <a:pt x="834" y="79"/>
                </a:lnTo>
                <a:lnTo>
                  <a:pt x="840" y="111"/>
                </a:lnTo>
                <a:lnTo>
                  <a:pt x="851" y="106"/>
                </a:lnTo>
                <a:lnTo>
                  <a:pt x="857" y="101"/>
                </a:lnTo>
                <a:lnTo>
                  <a:pt x="868" y="101"/>
                </a:lnTo>
                <a:lnTo>
                  <a:pt x="874" y="106"/>
                </a:lnTo>
                <a:lnTo>
                  <a:pt x="879" y="111"/>
                </a:lnTo>
                <a:lnTo>
                  <a:pt x="891" y="95"/>
                </a:lnTo>
                <a:lnTo>
                  <a:pt x="896" y="101"/>
                </a:lnTo>
                <a:lnTo>
                  <a:pt x="902" y="95"/>
                </a:lnTo>
                <a:lnTo>
                  <a:pt x="913" y="101"/>
                </a:lnTo>
                <a:lnTo>
                  <a:pt x="919" y="90"/>
                </a:lnTo>
                <a:lnTo>
                  <a:pt x="925" y="106"/>
                </a:lnTo>
                <a:lnTo>
                  <a:pt x="936" y="111"/>
                </a:lnTo>
                <a:lnTo>
                  <a:pt x="942" y="95"/>
                </a:lnTo>
                <a:lnTo>
                  <a:pt x="947" y="79"/>
                </a:lnTo>
                <a:lnTo>
                  <a:pt x="959" y="106"/>
                </a:lnTo>
                <a:lnTo>
                  <a:pt x="964" y="95"/>
                </a:lnTo>
                <a:lnTo>
                  <a:pt x="970" y="85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Freeform 7"/>
          <p:cNvSpPr>
            <a:spLocks/>
          </p:cNvSpPr>
          <p:nvPr/>
        </p:nvSpPr>
        <p:spPr bwMode="auto">
          <a:xfrm>
            <a:off x="2116138" y="4027488"/>
            <a:ext cx="1273175" cy="496887"/>
          </a:xfrm>
          <a:custGeom>
            <a:avLst/>
            <a:gdLst>
              <a:gd name="T0" fmla="*/ 2147483647 w 970"/>
              <a:gd name="T1" fmla="*/ 2147483647 h 112"/>
              <a:gd name="T2" fmla="*/ 2147483647 w 970"/>
              <a:gd name="T3" fmla="*/ 2147483647 h 112"/>
              <a:gd name="T4" fmla="*/ 2147483647 w 970"/>
              <a:gd name="T5" fmla="*/ 2147483647 h 112"/>
              <a:gd name="T6" fmla="*/ 2147483647 w 970"/>
              <a:gd name="T7" fmla="*/ 2147483647 h 112"/>
              <a:gd name="T8" fmla="*/ 2147483647 w 970"/>
              <a:gd name="T9" fmla="*/ 2147483647 h 112"/>
              <a:gd name="T10" fmla="*/ 2147483647 w 970"/>
              <a:gd name="T11" fmla="*/ 2147483647 h 112"/>
              <a:gd name="T12" fmla="*/ 2147483647 w 970"/>
              <a:gd name="T13" fmla="*/ 2147483647 h 112"/>
              <a:gd name="T14" fmla="*/ 2147483647 w 970"/>
              <a:gd name="T15" fmla="*/ 2147483647 h 112"/>
              <a:gd name="T16" fmla="*/ 2147483647 w 970"/>
              <a:gd name="T17" fmla="*/ 0 h 112"/>
              <a:gd name="T18" fmla="*/ 2147483647 w 970"/>
              <a:gd name="T19" fmla="*/ 2147483647 h 112"/>
              <a:gd name="T20" fmla="*/ 2147483647 w 970"/>
              <a:gd name="T21" fmla="*/ 2147483647 h 112"/>
              <a:gd name="T22" fmla="*/ 2147483647 w 970"/>
              <a:gd name="T23" fmla="*/ 2147483647 h 112"/>
              <a:gd name="T24" fmla="*/ 2147483647 w 970"/>
              <a:gd name="T25" fmla="*/ 2147483647 h 112"/>
              <a:gd name="T26" fmla="*/ 2147483647 w 970"/>
              <a:gd name="T27" fmla="*/ 2147483647 h 112"/>
              <a:gd name="T28" fmla="*/ 2147483647 w 970"/>
              <a:gd name="T29" fmla="*/ 2147483647 h 112"/>
              <a:gd name="T30" fmla="*/ 2147483647 w 970"/>
              <a:gd name="T31" fmla="*/ 2147483647 h 112"/>
              <a:gd name="T32" fmla="*/ 2147483647 w 970"/>
              <a:gd name="T33" fmla="*/ 2147483647 h 112"/>
              <a:gd name="T34" fmla="*/ 2147483647 w 970"/>
              <a:gd name="T35" fmla="*/ 2147483647 h 112"/>
              <a:gd name="T36" fmla="*/ 2147483647 w 970"/>
              <a:gd name="T37" fmla="*/ 2147483647 h 112"/>
              <a:gd name="T38" fmla="*/ 2147483647 w 970"/>
              <a:gd name="T39" fmla="*/ 2147483647 h 112"/>
              <a:gd name="T40" fmla="*/ 2147483647 w 970"/>
              <a:gd name="T41" fmla="*/ 2147483647 h 112"/>
              <a:gd name="T42" fmla="*/ 2147483647 w 970"/>
              <a:gd name="T43" fmla="*/ 2147483647 h 112"/>
              <a:gd name="T44" fmla="*/ 2147483647 w 970"/>
              <a:gd name="T45" fmla="*/ 2147483647 h 112"/>
              <a:gd name="T46" fmla="*/ 2147483647 w 970"/>
              <a:gd name="T47" fmla="*/ 2147483647 h 112"/>
              <a:gd name="T48" fmla="*/ 2147483647 w 970"/>
              <a:gd name="T49" fmla="*/ 2147483647 h 112"/>
              <a:gd name="T50" fmla="*/ 2147483647 w 970"/>
              <a:gd name="T51" fmla="*/ 2147483647 h 112"/>
              <a:gd name="T52" fmla="*/ 2147483647 w 970"/>
              <a:gd name="T53" fmla="*/ 2147483647 h 112"/>
              <a:gd name="T54" fmla="*/ 2147483647 w 970"/>
              <a:gd name="T55" fmla="*/ 2147483647 h 112"/>
              <a:gd name="T56" fmla="*/ 2147483647 w 970"/>
              <a:gd name="T57" fmla="*/ 2147483647 h 112"/>
              <a:gd name="T58" fmla="*/ 2147483647 w 970"/>
              <a:gd name="T59" fmla="*/ 2147483647 h 112"/>
              <a:gd name="T60" fmla="*/ 2147483647 w 970"/>
              <a:gd name="T61" fmla="*/ 2147483647 h 112"/>
              <a:gd name="T62" fmla="*/ 2147483647 w 970"/>
              <a:gd name="T63" fmla="*/ 2147483647 h 112"/>
              <a:gd name="T64" fmla="*/ 2147483647 w 970"/>
              <a:gd name="T65" fmla="*/ 2147483647 h 112"/>
              <a:gd name="T66" fmla="*/ 2147483647 w 970"/>
              <a:gd name="T67" fmla="*/ 2147483647 h 112"/>
              <a:gd name="T68" fmla="*/ 2147483647 w 970"/>
              <a:gd name="T69" fmla="*/ 2147483647 h 112"/>
              <a:gd name="T70" fmla="*/ 2147483647 w 970"/>
              <a:gd name="T71" fmla="*/ 2147483647 h 112"/>
              <a:gd name="T72" fmla="*/ 2147483647 w 970"/>
              <a:gd name="T73" fmla="*/ 2147483647 h 112"/>
              <a:gd name="T74" fmla="*/ 2147483647 w 970"/>
              <a:gd name="T75" fmla="*/ 2147483647 h 112"/>
              <a:gd name="T76" fmla="*/ 2147483647 w 970"/>
              <a:gd name="T77" fmla="*/ 2147483647 h 112"/>
              <a:gd name="T78" fmla="*/ 2147483647 w 970"/>
              <a:gd name="T79" fmla="*/ 2147483647 h 112"/>
              <a:gd name="T80" fmla="*/ 2147483647 w 970"/>
              <a:gd name="T81" fmla="*/ 2147483647 h 112"/>
              <a:gd name="T82" fmla="*/ 2147483647 w 970"/>
              <a:gd name="T83" fmla="*/ 2147483647 h 1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0"/>
              <a:gd name="T127" fmla="*/ 0 h 112"/>
              <a:gd name="T128" fmla="*/ 970 w 970"/>
              <a:gd name="T129" fmla="*/ 112 h 11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0" h="112">
                <a:moveTo>
                  <a:pt x="0" y="90"/>
                </a:moveTo>
                <a:lnTo>
                  <a:pt x="6" y="80"/>
                </a:lnTo>
                <a:lnTo>
                  <a:pt x="12" y="90"/>
                </a:lnTo>
                <a:lnTo>
                  <a:pt x="23" y="96"/>
                </a:lnTo>
                <a:lnTo>
                  <a:pt x="29" y="101"/>
                </a:lnTo>
                <a:lnTo>
                  <a:pt x="34" y="101"/>
                </a:lnTo>
                <a:lnTo>
                  <a:pt x="46" y="106"/>
                </a:lnTo>
                <a:lnTo>
                  <a:pt x="51" y="106"/>
                </a:lnTo>
                <a:lnTo>
                  <a:pt x="57" y="101"/>
                </a:lnTo>
                <a:lnTo>
                  <a:pt x="68" y="96"/>
                </a:lnTo>
                <a:lnTo>
                  <a:pt x="74" y="101"/>
                </a:lnTo>
                <a:lnTo>
                  <a:pt x="85" y="85"/>
                </a:lnTo>
                <a:lnTo>
                  <a:pt x="91" y="80"/>
                </a:lnTo>
                <a:lnTo>
                  <a:pt x="97" y="101"/>
                </a:lnTo>
                <a:lnTo>
                  <a:pt x="108" y="106"/>
                </a:lnTo>
                <a:lnTo>
                  <a:pt x="114" y="101"/>
                </a:lnTo>
                <a:lnTo>
                  <a:pt x="119" y="96"/>
                </a:lnTo>
                <a:lnTo>
                  <a:pt x="131" y="80"/>
                </a:lnTo>
                <a:lnTo>
                  <a:pt x="137" y="96"/>
                </a:lnTo>
                <a:lnTo>
                  <a:pt x="142" y="96"/>
                </a:lnTo>
                <a:lnTo>
                  <a:pt x="154" y="27"/>
                </a:lnTo>
                <a:lnTo>
                  <a:pt x="159" y="48"/>
                </a:lnTo>
                <a:lnTo>
                  <a:pt x="165" y="16"/>
                </a:lnTo>
                <a:lnTo>
                  <a:pt x="176" y="32"/>
                </a:lnTo>
                <a:lnTo>
                  <a:pt x="182" y="27"/>
                </a:lnTo>
                <a:lnTo>
                  <a:pt x="188" y="37"/>
                </a:lnTo>
                <a:lnTo>
                  <a:pt x="199" y="0"/>
                </a:lnTo>
                <a:lnTo>
                  <a:pt x="205" y="43"/>
                </a:lnTo>
                <a:lnTo>
                  <a:pt x="216" y="27"/>
                </a:lnTo>
                <a:lnTo>
                  <a:pt x="222" y="64"/>
                </a:lnTo>
                <a:lnTo>
                  <a:pt x="227" y="16"/>
                </a:lnTo>
                <a:lnTo>
                  <a:pt x="239" y="48"/>
                </a:lnTo>
                <a:lnTo>
                  <a:pt x="244" y="37"/>
                </a:lnTo>
                <a:lnTo>
                  <a:pt x="250" y="37"/>
                </a:lnTo>
                <a:lnTo>
                  <a:pt x="261" y="32"/>
                </a:lnTo>
                <a:lnTo>
                  <a:pt x="267" y="43"/>
                </a:lnTo>
                <a:lnTo>
                  <a:pt x="273" y="32"/>
                </a:lnTo>
                <a:lnTo>
                  <a:pt x="284" y="37"/>
                </a:lnTo>
                <a:lnTo>
                  <a:pt x="290" y="43"/>
                </a:lnTo>
                <a:lnTo>
                  <a:pt x="295" y="53"/>
                </a:lnTo>
                <a:lnTo>
                  <a:pt x="307" y="37"/>
                </a:lnTo>
                <a:lnTo>
                  <a:pt x="312" y="16"/>
                </a:lnTo>
                <a:lnTo>
                  <a:pt x="318" y="27"/>
                </a:lnTo>
                <a:lnTo>
                  <a:pt x="329" y="32"/>
                </a:lnTo>
                <a:lnTo>
                  <a:pt x="335" y="32"/>
                </a:lnTo>
                <a:lnTo>
                  <a:pt x="346" y="32"/>
                </a:lnTo>
                <a:lnTo>
                  <a:pt x="352" y="32"/>
                </a:lnTo>
                <a:lnTo>
                  <a:pt x="358" y="53"/>
                </a:lnTo>
                <a:lnTo>
                  <a:pt x="369" y="43"/>
                </a:lnTo>
                <a:lnTo>
                  <a:pt x="375" y="0"/>
                </a:lnTo>
                <a:lnTo>
                  <a:pt x="380" y="37"/>
                </a:lnTo>
                <a:lnTo>
                  <a:pt x="392" y="27"/>
                </a:lnTo>
                <a:lnTo>
                  <a:pt x="397" y="48"/>
                </a:lnTo>
                <a:lnTo>
                  <a:pt x="403" y="32"/>
                </a:lnTo>
                <a:lnTo>
                  <a:pt x="414" y="21"/>
                </a:lnTo>
                <a:lnTo>
                  <a:pt x="420" y="37"/>
                </a:lnTo>
                <a:lnTo>
                  <a:pt x="426" y="43"/>
                </a:lnTo>
                <a:lnTo>
                  <a:pt x="437" y="32"/>
                </a:lnTo>
                <a:lnTo>
                  <a:pt x="443" y="43"/>
                </a:lnTo>
                <a:lnTo>
                  <a:pt x="448" y="48"/>
                </a:lnTo>
                <a:lnTo>
                  <a:pt x="460" y="37"/>
                </a:lnTo>
                <a:lnTo>
                  <a:pt x="465" y="37"/>
                </a:lnTo>
                <a:lnTo>
                  <a:pt x="477" y="27"/>
                </a:lnTo>
                <a:lnTo>
                  <a:pt x="482" y="43"/>
                </a:lnTo>
                <a:lnTo>
                  <a:pt x="488" y="21"/>
                </a:lnTo>
                <a:lnTo>
                  <a:pt x="499" y="53"/>
                </a:lnTo>
                <a:lnTo>
                  <a:pt x="505" y="32"/>
                </a:lnTo>
                <a:lnTo>
                  <a:pt x="511" y="21"/>
                </a:lnTo>
                <a:lnTo>
                  <a:pt x="522" y="37"/>
                </a:lnTo>
                <a:lnTo>
                  <a:pt x="528" y="37"/>
                </a:lnTo>
                <a:lnTo>
                  <a:pt x="533" y="48"/>
                </a:lnTo>
                <a:lnTo>
                  <a:pt x="545" y="37"/>
                </a:lnTo>
                <a:lnTo>
                  <a:pt x="550" y="11"/>
                </a:lnTo>
                <a:lnTo>
                  <a:pt x="556" y="37"/>
                </a:lnTo>
                <a:lnTo>
                  <a:pt x="567" y="27"/>
                </a:lnTo>
                <a:lnTo>
                  <a:pt x="573" y="43"/>
                </a:lnTo>
                <a:lnTo>
                  <a:pt x="579" y="21"/>
                </a:lnTo>
                <a:lnTo>
                  <a:pt x="590" y="37"/>
                </a:lnTo>
                <a:lnTo>
                  <a:pt x="596" y="32"/>
                </a:lnTo>
                <a:lnTo>
                  <a:pt x="607" y="27"/>
                </a:lnTo>
                <a:lnTo>
                  <a:pt x="613" y="37"/>
                </a:lnTo>
                <a:lnTo>
                  <a:pt x="618" y="106"/>
                </a:lnTo>
                <a:lnTo>
                  <a:pt x="630" y="85"/>
                </a:lnTo>
                <a:lnTo>
                  <a:pt x="635" y="101"/>
                </a:lnTo>
                <a:lnTo>
                  <a:pt x="641" y="85"/>
                </a:lnTo>
                <a:lnTo>
                  <a:pt x="652" y="74"/>
                </a:lnTo>
                <a:lnTo>
                  <a:pt x="658" y="90"/>
                </a:lnTo>
                <a:lnTo>
                  <a:pt x="664" y="90"/>
                </a:lnTo>
                <a:lnTo>
                  <a:pt x="675" y="90"/>
                </a:lnTo>
                <a:lnTo>
                  <a:pt x="681" y="96"/>
                </a:lnTo>
                <a:lnTo>
                  <a:pt x="686" y="96"/>
                </a:lnTo>
                <a:lnTo>
                  <a:pt x="698" y="106"/>
                </a:lnTo>
                <a:lnTo>
                  <a:pt x="703" y="96"/>
                </a:lnTo>
                <a:lnTo>
                  <a:pt x="709" y="96"/>
                </a:lnTo>
                <a:lnTo>
                  <a:pt x="720" y="90"/>
                </a:lnTo>
                <a:lnTo>
                  <a:pt x="726" y="96"/>
                </a:lnTo>
                <a:lnTo>
                  <a:pt x="737" y="90"/>
                </a:lnTo>
                <a:lnTo>
                  <a:pt x="743" y="112"/>
                </a:lnTo>
                <a:lnTo>
                  <a:pt x="749" y="96"/>
                </a:lnTo>
                <a:lnTo>
                  <a:pt x="760" y="96"/>
                </a:lnTo>
                <a:lnTo>
                  <a:pt x="766" y="101"/>
                </a:lnTo>
                <a:lnTo>
                  <a:pt x="772" y="90"/>
                </a:lnTo>
                <a:lnTo>
                  <a:pt x="783" y="106"/>
                </a:lnTo>
                <a:lnTo>
                  <a:pt x="789" y="101"/>
                </a:lnTo>
                <a:lnTo>
                  <a:pt x="794" y="101"/>
                </a:lnTo>
                <a:lnTo>
                  <a:pt x="806" y="101"/>
                </a:lnTo>
                <a:lnTo>
                  <a:pt x="811" y="80"/>
                </a:lnTo>
                <a:lnTo>
                  <a:pt x="817" y="90"/>
                </a:lnTo>
                <a:lnTo>
                  <a:pt x="828" y="80"/>
                </a:lnTo>
                <a:lnTo>
                  <a:pt x="834" y="112"/>
                </a:lnTo>
                <a:lnTo>
                  <a:pt x="840" y="90"/>
                </a:lnTo>
                <a:lnTo>
                  <a:pt x="851" y="74"/>
                </a:lnTo>
                <a:lnTo>
                  <a:pt x="857" y="90"/>
                </a:lnTo>
                <a:lnTo>
                  <a:pt x="868" y="85"/>
                </a:lnTo>
                <a:lnTo>
                  <a:pt x="874" y="106"/>
                </a:lnTo>
                <a:lnTo>
                  <a:pt x="879" y="90"/>
                </a:lnTo>
                <a:lnTo>
                  <a:pt x="891" y="80"/>
                </a:lnTo>
                <a:lnTo>
                  <a:pt x="896" y="80"/>
                </a:lnTo>
                <a:lnTo>
                  <a:pt x="902" y="90"/>
                </a:lnTo>
                <a:lnTo>
                  <a:pt x="913" y="96"/>
                </a:lnTo>
                <a:lnTo>
                  <a:pt x="919" y="85"/>
                </a:lnTo>
                <a:lnTo>
                  <a:pt x="925" y="90"/>
                </a:lnTo>
                <a:lnTo>
                  <a:pt x="936" y="74"/>
                </a:lnTo>
                <a:lnTo>
                  <a:pt x="942" y="90"/>
                </a:lnTo>
                <a:lnTo>
                  <a:pt x="947" y="101"/>
                </a:lnTo>
                <a:lnTo>
                  <a:pt x="959" y="96"/>
                </a:lnTo>
                <a:lnTo>
                  <a:pt x="964" y="96"/>
                </a:lnTo>
                <a:lnTo>
                  <a:pt x="970" y="85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Freeform 8"/>
          <p:cNvSpPr>
            <a:spLocks/>
          </p:cNvSpPr>
          <p:nvPr/>
        </p:nvSpPr>
        <p:spPr bwMode="auto">
          <a:xfrm>
            <a:off x="2100263" y="3616325"/>
            <a:ext cx="1273175" cy="517525"/>
          </a:xfrm>
          <a:custGeom>
            <a:avLst/>
            <a:gdLst>
              <a:gd name="T0" fmla="*/ 2147483647 w 970"/>
              <a:gd name="T1" fmla="*/ 2147483647 h 117"/>
              <a:gd name="T2" fmla="*/ 2147483647 w 970"/>
              <a:gd name="T3" fmla="*/ 2147483647 h 117"/>
              <a:gd name="T4" fmla="*/ 2147483647 w 970"/>
              <a:gd name="T5" fmla="*/ 2147483647 h 117"/>
              <a:gd name="T6" fmla="*/ 2147483647 w 970"/>
              <a:gd name="T7" fmla="*/ 2147483647 h 117"/>
              <a:gd name="T8" fmla="*/ 2147483647 w 970"/>
              <a:gd name="T9" fmla="*/ 2147483647 h 117"/>
              <a:gd name="T10" fmla="*/ 2147483647 w 970"/>
              <a:gd name="T11" fmla="*/ 2147483647 h 117"/>
              <a:gd name="T12" fmla="*/ 2147483647 w 970"/>
              <a:gd name="T13" fmla="*/ 2147483647 h 117"/>
              <a:gd name="T14" fmla="*/ 2147483647 w 970"/>
              <a:gd name="T15" fmla="*/ 2147483647 h 117"/>
              <a:gd name="T16" fmla="*/ 2147483647 w 970"/>
              <a:gd name="T17" fmla="*/ 2147483647 h 117"/>
              <a:gd name="T18" fmla="*/ 2147483647 w 970"/>
              <a:gd name="T19" fmla="*/ 2147483647 h 117"/>
              <a:gd name="T20" fmla="*/ 2147483647 w 970"/>
              <a:gd name="T21" fmla="*/ 2147483647 h 117"/>
              <a:gd name="T22" fmla="*/ 2147483647 w 970"/>
              <a:gd name="T23" fmla="*/ 2147483647 h 117"/>
              <a:gd name="T24" fmla="*/ 2147483647 w 970"/>
              <a:gd name="T25" fmla="*/ 2147483647 h 117"/>
              <a:gd name="T26" fmla="*/ 2147483647 w 970"/>
              <a:gd name="T27" fmla="*/ 2147483647 h 117"/>
              <a:gd name="T28" fmla="*/ 2147483647 w 970"/>
              <a:gd name="T29" fmla="*/ 2147483647 h 117"/>
              <a:gd name="T30" fmla="*/ 2147483647 w 970"/>
              <a:gd name="T31" fmla="*/ 0 h 117"/>
              <a:gd name="T32" fmla="*/ 2147483647 w 970"/>
              <a:gd name="T33" fmla="*/ 2147483647 h 117"/>
              <a:gd name="T34" fmla="*/ 2147483647 w 970"/>
              <a:gd name="T35" fmla="*/ 2147483647 h 117"/>
              <a:gd name="T36" fmla="*/ 2147483647 w 970"/>
              <a:gd name="T37" fmla="*/ 2147483647 h 117"/>
              <a:gd name="T38" fmla="*/ 2147483647 w 970"/>
              <a:gd name="T39" fmla="*/ 2147483647 h 117"/>
              <a:gd name="T40" fmla="*/ 2147483647 w 970"/>
              <a:gd name="T41" fmla="*/ 2147483647 h 117"/>
              <a:gd name="T42" fmla="*/ 2147483647 w 970"/>
              <a:gd name="T43" fmla="*/ 2147483647 h 117"/>
              <a:gd name="T44" fmla="*/ 2147483647 w 970"/>
              <a:gd name="T45" fmla="*/ 2147483647 h 117"/>
              <a:gd name="T46" fmla="*/ 2147483647 w 970"/>
              <a:gd name="T47" fmla="*/ 2147483647 h 117"/>
              <a:gd name="T48" fmla="*/ 2147483647 w 970"/>
              <a:gd name="T49" fmla="*/ 2147483647 h 117"/>
              <a:gd name="T50" fmla="*/ 2147483647 w 970"/>
              <a:gd name="T51" fmla="*/ 2147483647 h 117"/>
              <a:gd name="T52" fmla="*/ 2147483647 w 970"/>
              <a:gd name="T53" fmla="*/ 2147483647 h 117"/>
              <a:gd name="T54" fmla="*/ 2147483647 w 970"/>
              <a:gd name="T55" fmla="*/ 2147483647 h 117"/>
              <a:gd name="T56" fmla="*/ 2147483647 w 970"/>
              <a:gd name="T57" fmla="*/ 2147483647 h 117"/>
              <a:gd name="T58" fmla="*/ 2147483647 w 970"/>
              <a:gd name="T59" fmla="*/ 2147483647 h 117"/>
              <a:gd name="T60" fmla="*/ 2147483647 w 970"/>
              <a:gd name="T61" fmla="*/ 2147483647 h 117"/>
              <a:gd name="T62" fmla="*/ 2147483647 w 970"/>
              <a:gd name="T63" fmla="*/ 2147483647 h 117"/>
              <a:gd name="T64" fmla="*/ 2147483647 w 970"/>
              <a:gd name="T65" fmla="*/ 2147483647 h 117"/>
              <a:gd name="T66" fmla="*/ 2147483647 w 970"/>
              <a:gd name="T67" fmla="*/ 2147483647 h 117"/>
              <a:gd name="T68" fmla="*/ 2147483647 w 970"/>
              <a:gd name="T69" fmla="*/ 2147483647 h 117"/>
              <a:gd name="T70" fmla="*/ 2147483647 w 970"/>
              <a:gd name="T71" fmla="*/ 2147483647 h 117"/>
              <a:gd name="T72" fmla="*/ 2147483647 w 970"/>
              <a:gd name="T73" fmla="*/ 2147483647 h 117"/>
              <a:gd name="T74" fmla="*/ 2147483647 w 970"/>
              <a:gd name="T75" fmla="*/ 2147483647 h 117"/>
              <a:gd name="T76" fmla="*/ 2147483647 w 970"/>
              <a:gd name="T77" fmla="*/ 2147483647 h 117"/>
              <a:gd name="T78" fmla="*/ 2147483647 w 970"/>
              <a:gd name="T79" fmla="*/ 2147483647 h 117"/>
              <a:gd name="T80" fmla="*/ 2147483647 w 970"/>
              <a:gd name="T81" fmla="*/ 2147483647 h 117"/>
              <a:gd name="T82" fmla="*/ 2147483647 w 970"/>
              <a:gd name="T83" fmla="*/ 2147483647 h 11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0"/>
              <a:gd name="T127" fmla="*/ 0 h 117"/>
              <a:gd name="T128" fmla="*/ 970 w 970"/>
              <a:gd name="T129" fmla="*/ 117 h 11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0" h="117">
                <a:moveTo>
                  <a:pt x="0" y="85"/>
                </a:moveTo>
                <a:lnTo>
                  <a:pt x="6" y="69"/>
                </a:lnTo>
                <a:lnTo>
                  <a:pt x="12" y="80"/>
                </a:lnTo>
                <a:lnTo>
                  <a:pt x="23" y="64"/>
                </a:lnTo>
                <a:lnTo>
                  <a:pt x="29" y="101"/>
                </a:lnTo>
                <a:lnTo>
                  <a:pt x="34" y="96"/>
                </a:lnTo>
                <a:lnTo>
                  <a:pt x="46" y="80"/>
                </a:lnTo>
                <a:lnTo>
                  <a:pt x="51" y="75"/>
                </a:lnTo>
                <a:lnTo>
                  <a:pt x="57" y="69"/>
                </a:lnTo>
                <a:lnTo>
                  <a:pt x="68" y="69"/>
                </a:lnTo>
                <a:lnTo>
                  <a:pt x="74" y="64"/>
                </a:lnTo>
                <a:lnTo>
                  <a:pt x="85" y="64"/>
                </a:lnTo>
                <a:lnTo>
                  <a:pt x="91" y="69"/>
                </a:lnTo>
                <a:lnTo>
                  <a:pt x="97" y="75"/>
                </a:lnTo>
                <a:lnTo>
                  <a:pt x="108" y="85"/>
                </a:lnTo>
                <a:lnTo>
                  <a:pt x="114" y="69"/>
                </a:lnTo>
                <a:lnTo>
                  <a:pt x="119" y="69"/>
                </a:lnTo>
                <a:lnTo>
                  <a:pt x="131" y="96"/>
                </a:lnTo>
                <a:lnTo>
                  <a:pt x="137" y="80"/>
                </a:lnTo>
                <a:lnTo>
                  <a:pt x="142" y="75"/>
                </a:lnTo>
                <a:lnTo>
                  <a:pt x="154" y="75"/>
                </a:lnTo>
                <a:lnTo>
                  <a:pt x="159" y="27"/>
                </a:lnTo>
                <a:lnTo>
                  <a:pt x="165" y="21"/>
                </a:lnTo>
                <a:lnTo>
                  <a:pt x="176" y="11"/>
                </a:lnTo>
                <a:lnTo>
                  <a:pt x="182" y="16"/>
                </a:lnTo>
                <a:lnTo>
                  <a:pt x="188" y="21"/>
                </a:lnTo>
                <a:lnTo>
                  <a:pt x="199" y="21"/>
                </a:lnTo>
                <a:lnTo>
                  <a:pt x="205" y="21"/>
                </a:lnTo>
                <a:lnTo>
                  <a:pt x="216" y="37"/>
                </a:lnTo>
                <a:lnTo>
                  <a:pt x="222" y="16"/>
                </a:lnTo>
                <a:lnTo>
                  <a:pt x="227" y="5"/>
                </a:lnTo>
                <a:lnTo>
                  <a:pt x="239" y="43"/>
                </a:lnTo>
                <a:lnTo>
                  <a:pt x="244" y="21"/>
                </a:lnTo>
                <a:lnTo>
                  <a:pt x="250" y="21"/>
                </a:lnTo>
                <a:lnTo>
                  <a:pt x="261" y="16"/>
                </a:lnTo>
                <a:lnTo>
                  <a:pt x="267" y="32"/>
                </a:lnTo>
                <a:lnTo>
                  <a:pt x="273" y="27"/>
                </a:lnTo>
                <a:lnTo>
                  <a:pt x="284" y="21"/>
                </a:lnTo>
                <a:lnTo>
                  <a:pt x="290" y="27"/>
                </a:lnTo>
                <a:lnTo>
                  <a:pt x="295" y="16"/>
                </a:lnTo>
                <a:lnTo>
                  <a:pt x="307" y="16"/>
                </a:lnTo>
                <a:lnTo>
                  <a:pt x="312" y="32"/>
                </a:lnTo>
                <a:lnTo>
                  <a:pt x="318" y="27"/>
                </a:lnTo>
                <a:lnTo>
                  <a:pt x="329" y="37"/>
                </a:lnTo>
                <a:lnTo>
                  <a:pt x="335" y="16"/>
                </a:lnTo>
                <a:lnTo>
                  <a:pt x="346" y="53"/>
                </a:lnTo>
                <a:lnTo>
                  <a:pt x="352" y="43"/>
                </a:lnTo>
                <a:lnTo>
                  <a:pt x="358" y="0"/>
                </a:lnTo>
                <a:lnTo>
                  <a:pt x="369" y="27"/>
                </a:lnTo>
                <a:lnTo>
                  <a:pt x="375" y="27"/>
                </a:lnTo>
                <a:lnTo>
                  <a:pt x="380" y="27"/>
                </a:lnTo>
                <a:lnTo>
                  <a:pt x="392" y="37"/>
                </a:lnTo>
                <a:lnTo>
                  <a:pt x="397" y="43"/>
                </a:lnTo>
                <a:lnTo>
                  <a:pt x="403" y="37"/>
                </a:lnTo>
                <a:lnTo>
                  <a:pt x="414" y="37"/>
                </a:lnTo>
                <a:lnTo>
                  <a:pt x="420" y="43"/>
                </a:lnTo>
                <a:lnTo>
                  <a:pt x="426" y="64"/>
                </a:lnTo>
                <a:lnTo>
                  <a:pt x="437" y="32"/>
                </a:lnTo>
                <a:lnTo>
                  <a:pt x="443" y="48"/>
                </a:lnTo>
                <a:lnTo>
                  <a:pt x="448" y="32"/>
                </a:lnTo>
                <a:lnTo>
                  <a:pt x="460" y="43"/>
                </a:lnTo>
                <a:lnTo>
                  <a:pt x="465" y="43"/>
                </a:lnTo>
                <a:lnTo>
                  <a:pt x="477" y="53"/>
                </a:lnTo>
                <a:lnTo>
                  <a:pt x="482" y="64"/>
                </a:lnTo>
                <a:lnTo>
                  <a:pt x="488" y="53"/>
                </a:lnTo>
                <a:lnTo>
                  <a:pt x="499" y="37"/>
                </a:lnTo>
                <a:lnTo>
                  <a:pt x="505" y="69"/>
                </a:lnTo>
                <a:lnTo>
                  <a:pt x="511" y="43"/>
                </a:lnTo>
                <a:lnTo>
                  <a:pt x="522" y="48"/>
                </a:lnTo>
                <a:lnTo>
                  <a:pt x="528" y="53"/>
                </a:lnTo>
                <a:lnTo>
                  <a:pt x="533" y="43"/>
                </a:lnTo>
                <a:lnTo>
                  <a:pt x="545" y="59"/>
                </a:lnTo>
                <a:lnTo>
                  <a:pt x="550" y="64"/>
                </a:lnTo>
                <a:lnTo>
                  <a:pt x="556" y="53"/>
                </a:lnTo>
                <a:lnTo>
                  <a:pt x="567" y="48"/>
                </a:lnTo>
                <a:lnTo>
                  <a:pt x="573" y="53"/>
                </a:lnTo>
                <a:lnTo>
                  <a:pt x="579" y="53"/>
                </a:lnTo>
                <a:lnTo>
                  <a:pt x="590" y="37"/>
                </a:lnTo>
                <a:lnTo>
                  <a:pt x="596" y="43"/>
                </a:lnTo>
                <a:lnTo>
                  <a:pt x="607" y="37"/>
                </a:lnTo>
                <a:lnTo>
                  <a:pt x="613" y="32"/>
                </a:lnTo>
                <a:lnTo>
                  <a:pt x="618" y="75"/>
                </a:lnTo>
                <a:lnTo>
                  <a:pt x="630" y="69"/>
                </a:lnTo>
                <a:lnTo>
                  <a:pt x="635" y="59"/>
                </a:lnTo>
                <a:lnTo>
                  <a:pt x="641" y="43"/>
                </a:lnTo>
                <a:lnTo>
                  <a:pt x="652" y="53"/>
                </a:lnTo>
                <a:lnTo>
                  <a:pt x="658" y="48"/>
                </a:lnTo>
                <a:lnTo>
                  <a:pt x="664" y="59"/>
                </a:lnTo>
                <a:lnTo>
                  <a:pt x="675" y="75"/>
                </a:lnTo>
                <a:lnTo>
                  <a:pt x="681" y="69"/>
                </a:lnTo>
                <a:lnTo>
                  <a:pt x="686" y="69"/>
                </a:lnTo>
                <a:lnTo>
                  <a:pt x="698" y="75"/>
                </a:lnTo>
                <a:lnTo>
                  <a:pt x="703" y="69"/>
                </a:lnTo>
                <a:lnTo>
                  <a:pt x="709" y="69"/>
                </a:lnTo>
                <a:lnTo>
                  <a:pt x="720" y="80"/>
                </a:lnTo>
                <a:lnTo>
                  <a:pt x="726" y="59"/>
                </a:lnTo>
                <a:lnTo>
                  <a:pt x="737" y="64"/>
                </a:lnTo>
                <a:lnTo>
                  <a:pt x="743" y="75"/>
                </a:lnTo>
                <a:lnTo>
                  <a:pt x="749" y="75"/>
                </a:lnTo>
                <a:lnTo>
                  <a:pt x="760" y="75"/>
                </a:lnTo>
                <a:lnTo>
                  <a:pt x="766" y="69"/>
                </a:lnTo>
                <a:lnTo>
                  <a:pt x="772" y="64"/>
                </a:lnTo>
                <a:lnTo>
                  <a:pt x="783" y="75"/>
                </a:lnTo>
                <a:lnTo>
                  <a:pt x="789" y="80"/>
                </a:lnTo>
                <a:lnTo>
                  <a:pt x="794" y="85"/>
                </a:lnTo>
                <a:lnTo>
                  <a:pt x="806" y="80"/>
                </a:lnTo>
                <a:lnTo>
                  <a:pt x="811" y="75"/>
                </a:lnTo>
                <a:lnTo>
                  <a:pt x="817" y="64"/>
                </a:lnTo>
                <a:lnTo>
                  <a:pt x="828" y="64"/>
                </a:lnTo>
                <a:lnTo>
                  <a:pt x="834" y="85"/>
                </a:lnTo>
                <a:lnTo>
                  <a:pt x="840" y="96"/>
                </a:lnTo>
                <a:lnTo>
                  <a:pt x="851" y="64"/>
                </a:lnTo>
                <a:lnTo>
                  <a:pt x="857" y="80"/>
                </a:lnTo>
                <a:lnTo>
                  <a:pt x="868" y="64"/>
                </a:lnTo>
                <a:lnTo>
                  <a:pt x="874" y="69"/>
                </a:lnTo>
                <a:lnTo>
                  <a:pt x="879" y="69"/>
                </a:lnTo>
                <a:lnTo>
                  <a:pt x="891" y="75"/>
                </a:lnTo>
                <a:lnTo>
                  <a:pt x="896" y="85"/>
                </a:lnTo>
                <a:lnTo>
                  <a:pt x="902" y="117"/>
                </a:lnTo>
                <a:lnTo>
                  <a:pt x="913" y="85"/>
                </a:lnTo>
                <a:lnTo>
                  <a:pt x="919" y="80"/>
                </a:lnTo>
                <a:lnTo>
                  <a:pt x="925" y="96"/>
                </a:lnTo>
                <a:lnTo>
                  <a:pt x="936" y="85"/>
                </a:lnTo>
                <a:lnTo>
                  <a:pt x="942" y="85"/>
                </a:lnTo>
                <a:lnTo>
                  <a:pt x="947" y="75"/>
                </a:lnTo>
                <a:lnTo>
                  <a:pt x="959" y="80"/>
                </a:lnTo>
                <a:lnTo>
                  <a:pt x="964" y="53"/>
                </a:lnTo>
                <a:lnTo>
                  <a:pt x="970" y="69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Freeform 9"/>
          <p:cNvSpPr>
            <a:spLocks/>
          </p:cNvSpPr>
          <p:nvPr/>
        </p:nvSpPr>
        <p:spPr bwMode="auto">
          <a:xfrm>
            <a:off x="2124075" y="3082925"/>
            <a:ext cx="1273175" cy="517525"/>
          </a:xfrm>
          <a:custGeom>
            <a:avLst/>
            <a:gdLst>
              <a:gd name="T0" fmla="*/ 2147483647 w 970"/>
              <a:gd name="T1" fmla="*/ 2147483647 h 117"/>
              <a:gd name="T2" fmla="*/ 2147483647 w 970"/>
              <a:gd name="T3" fmla="*/ 2147483647 h 117"/>
              <a:gd name="T4" fmla="*/ 2147483647 w 970"/>
              <a:gd name="T5" fmla="*/ 2147483647 h 117"/>
              <a:gd name="T6" fmla="*/ 2147483647 w 970"/>
              <a:gd name="T7" fmla="*/ 2147483647 h 117"/>
              <a:gd name="T8" fmla="*/ 2147483647 w 970"/>
              <a:gd name="T9" fmla="*/ 2147483647 h 117"/>
              <a:gd name="T10" fmla="*/ 2147483647 w 970"/>
              <a:gd name="T11" fmla="*/ 2147483647 h 117"/>
              <a:gd name="T12" fmla="*/ 2147483647 w 970"/>
              <a:gd name="T13" fmla="*/ 2147483647 h 117"/>
              <a:gd name="T14" fmla="*/ 2147483647 w 970"/>
              <a:gd name="T15" fmla="*/ 2147483647 h 117"/>
              <a:gd name="T16" fmla="*/ 2147483647 w 970"/>
              <a:gd name="T17" fmla="*/ 2147483647 h 117"/>
              <a:gd name="T18" fmla="*/ 2147483647 w 970"/>
              <a:gd name="T19" fmla="*/ 2147483647 h 117"/>
              <a:gd name="T20" fmla="*/ 2147483647 w 970"/>
              <a:gd name="T21" fmla="*/ 2147483647 h 117"/>
              <a:gd name="T22" fmla="*/ 2147483647 w 970"/>
              <a:gd name="T23" fmla="*/ 2147483647 h 117"/>
              <a:gd name="T24" fmla="*/ 2147483647 w 970"/>
              <a:gd name="T25" fmla="*/ 2147483647 h 117"/>
              <a:gd name="T26" fmla="*/ 2147483647 w 970"/>
              <a:gd name="T27" fmla="*/ 2147483647 h 117"/>
              <a:gd name="T28" fmla="*/ 2147483647 w 970"/>
              <a:gd name="T29" fmla="*/ 2147483647 h 117"/>
              <a:gd name="T30" fmla="*/ 2147483647 w 970"/>
              <a:gd name="T31" fmla="*/ 2147483647 h 117"/>
              <a:gd name="T32" fmla="*/ 2147483647 w 970"/>
              <a:gd name="T33" fmla="*/ 2147483647 h 117"/>
              <a:gd name="T34" fmla="*/ 2147483647 w 970"/>
              <a:gd name="T35" fmla="*/ 2147483647 h 117"/>
              <a:gd name="T36" fmla="*/ 2147483647 w 970"/>
              <a:gd name="T37" fmla="*/ 2147483647 h 117"/>
              <a:gd name="T38" fmla="*/ 2147483647 w 970"/>
              <a:gd name="T39" fmla="*/ 2147483647 h 117"/>
              <a:gd name="T40" fmla="*/ 2147483647 w 970"/>
              <a:gd name="T41" fmla="*/ 2147483647 h 117"/>
              <a:gd name="T42" fmla="*/ 2147483647 w 970"/>
              <a:gd name="T43" fmla="*/ 2147483647 h 117"/>
              <a:gd name="T44" fmla="*/ 2147483647 w 970"/>
              <a:gd name="T45" fmla="*/ 2147483647 h 117"/>
              <a:gd name="T46" fmla="*/ 2147483647 w 970"/>
              <a:gd name="T47" fmla="*/ 2147483647 h 117"/>
              <a:gd name="T48" fmla="*/ 2147483647 w 970"/>
              <a:gd name="T49" fmla="*/ 2147483647 h 117"/>
              <a:gd name="T50" fmla="*/ 2147483647 w 970"/>
              <a:gd name="T51" fmla="*/ 2147483647 h 117"/>
              <a:gd name="T52" fmla="*/ 2147483647 w 970"/>
              <a:gd name="T53" fmla="*/ 2147483647 h 117"/>
              <a:gd name="T54" fmla="*/ 2147483647 w 970"/>
              <a:gd name="T55" fmla="*/ 2147483647 h 117"/>
              <a:gd name="T56" fmla="*/ 2147483647 w 970"/>
              <a:gd name="T57" fmla="*/ 2147483647 h 117"/>
              <a:gd name="T58" fmla="*/ 2147483647 w 970"/>
              <a:gd name="T59" fmla="*/ 2147483647 h 117"/>
              <a:gd name="T60" fmla="*/ 2147483647 w 970"/>
              <a:gd name="T61" fmla="*/ 2147483647 h 117"/>
              <a:gd name="T62" fmla="*/ 2147483647 w 970"/>
              <a:gd name="T63" fmla="*/ 2147483647 h 117"/>
              <a:gd name="T64" fmla="*/ 2147483647 w 970"/>
              <a:gd name="T65" fmla="*/ 2147483647 h 117"/>
              <a:gd name="T66" fmla="*/ 2147483647 w 970"/>
              <a:gd name="T67" fmla="*/ 2147483647 h 117"/>
              <a:gd name="T68" fmla="*/ 2147483647 w 970"/>
              <a:gd name="T69" fmla="*/ 2147483647 h 117"/>
              <a:gd name="T70" fmla="*/ 2147483647 w 970"/>
              <a:gd name="T71" fmla="*/ 2147483647 h 117"/>
              <a:gd name="T72" fmla="*/ 2147483647 w 970"/>
              <a:gd name="T73" fmla="*/ 2147483647 h 117"/>
              <a:gd name="T74" fmla="*/ 2147483647 w 970"/>
              <a:gd name="T75" fmla="*/ 2147483647 h 117"/>
              <a:gd name="T76" fmla="*/ 2147483647 w 970"/>
              <a:gd name="T77" fmla="*/ 2147483647 h 117"/>
              <a:gd name="T78" fmla="*/ 2147483647 w 970"/>
              <a:gd name="T79" fmla="*/ 2147483647 h 117"/>
              <a:gd name="T80" fmla="*/ 2147483647 w 970"/>
              <a:gd name="T81" fmla="*/ 2147483647 h 117"/>
              <a:gd name="T82" fmla="*/ 2147483647 w 970"/>
              <a:gd name="T83" fmla="*/ 2147483647 h 11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0"/>
              <a:gd name="T127" fmla="*/ 0 h 117"/>
              <a:gd name="T128" fmla="*/ 970 w 970"/>
              <a:gd name="T129" fmla="*/ 117 h 11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0" h="117">
                <a:moveTo>
                  <a:pt x="0" y="85"/>
                </a:moveTo>
                <a:lnTo>
                  <a:pt x="6" y="85"/>
                </a:lnTo>
                <a:lnTo>
                  <a:pt x="12" y="69"/>
                </a:lnTo>
                <a:lnTo>
                  <a:pt x="23" y="79"/>
                </a:lnTo>
                <a:lnTo>
                  <a:pt x="29" y="69"/>
                </a:lnTo>
                <a:lnTo>
                  <a:pt x="34" y="69"/>
                </a:lnTo>
                <a:lnTo>
                  <a:pt x="46" y="85"/>
                </a:lnTo>
                <a:lnTo>
                  <a:pt x="51" y="74"/>
                </a:lnTo>
                <a:lnTo>
                  <a:pt x="57" y="69"/>
                </a:lnTo>
                <a:lnTo>
                  <a:pt x="68" y="90"/>
                </a:lnTo>
                <a:lnTo>
                  <a:pt x="74" y="79"/>
                </a:lnTo>
                <a:lnTo>
                  <a:pt x="85" y="79"/>
                </a:lnTo>
                <a:lnTo>
                  <a:pt x="91" y="111"/>
                </a:lnTo>
                <a:lnTo>
                  <a:pt x="97" y="85"/>
                </a:lnTo>
                <a:lnTo>
                  <a:pt x="108" y="69"/>
                </a:lnTo>
                <a:lnTo>
                  <a:pt x="114" y="95"/>
                </a:lnTo>
                <a:lnTo>
                  <a:pt x="119" y="79"/>
                </a:lnTo>
                <a:lnTo>
                  <a:pt x="131" y="79"/>
                </a:lnTo>
                <a:lnTo>
                  <a:pt x="137" y="85"/>
                </a:lnTo>
                <a:lnTo>
                  <a:pt x="142" y="95"/>
                </a:lnTo>
                <a:lnTo>
                  <a:pt x="154" y="74"/>
                </a:lnTo>
                <a:lnTo>
                  <a:pt x="159" y="69"/>
                </a:lnTo>
                <a:lnTo>
                  <a:pt x="165" y="63"/>
                </a:lnTo>
                <a:lnTo>
                  <a:pt x="176" y="79"/>
                </a:lnTo>
                <a:lnTo>
                  <a:pt x="182" y="0"/>
                </a:lnTo>
                <a:lnTo>
                  <a:pt x="188" y="5"/>
                </a:lnTo>
                <a:lnTo>
                  <a:pt x="199" y="16"/>
                </a:lnTo>
                <a:lnTo>
                  <a:pt x="205" y="5"/>
                </a:lnTo>
                <a:lnTo>
                  <a:pt x="216" y="5"/>
                </a:lnTo>
                <a:lnTo>
                  <a:pt x="222" y="16"/>
                </a:lnTo>
                <a:lnTo>
                  <a:pt x="227" y="42"/>
                </a:lnTo>
                <a:lnTo>
                  <a:pt x="239" y="0"/>
                </a:lnTo>
                <a:lnTo>
                  <a:pt x="244" y="5"/>
                </a:lnTo>
                <a:lnTo>
                  <a:pt x="250" y="10"/>
                </a:lnTo>
                <a:lnTo>
                  <a:pt x="261" y="26"/>
                </a:lnTo>
                <a:lnTo>
                  <a:pt x="267" y="26"/>
                </a:lnTo>
                <a:lnTo>
                  <a:pt x="273" y="10"/>
                </a:lnTo>
                <a:lnTo>
                  <a:pt x="284" y="5"/>
                </a:lnTo>
                <a:lnTo>
                  <a:pt x="290" y="21"/>
                </a:lnTo>
                <a:lnTo>
                  <a:pt x="295" y="16"/>
                </a:lnTo>
                <a:lnTo>
                  <a:pt x="307" y="10"/>
                </a:lnTo>
                <a:lnTo>
                  <a:pt x="312" y="16"/>
                </a:lnTo>
                <a:lnTo>
                  <a:pt x="318" y="21"/>
                </a:lnTo>
                <a:lnTo>
                  <a:pt x="329" y="47"/>
                </a:lnTo>
                <a:lnTo>
                  <a:pt x="335" y="16"/>
                </a:lnTo>
                <a:lnTo>
                  <a:pt x="346" y="37"/>
                </a:lnTo>
                <a:lnTo>
                  <a:pt x="352" y="31"/>
                </a:lnTo>
                <a:lnTo>
                  <a:pt x="358" y="37"/>
                </a:lnTo>
                <a:lnTo>
                  <a:pt x="369" y="37"/>
                </a:lnTo>
                <a:lnTo>
                  <a:pt x="375" y="53"/>
                </a:lnTo>
                <a:lnTo>
                  <a:pt x="380" y="47"/>
                </a:lnTo>
                <a:lnTo>
                  <a:pt x="392" y="37"/>
                </a:lnTo>
                <a:lnTo>
                  <a:pt x="397" y="31"/>
                </a:lnTo>
                <a:lnTo>
                  <a:pt x="403" y="26"/>
                </a:lnTo>
                <a:lnTo>
                  <a:pt x="414" y="47"/>
                </a:lnTo>
                <a:lnTo>
                  <a:pt x="420" y="37"/>
                </a:lnTo>
                <a:lnTo>
                  <a:pt x="426" y="31"/>
                </a:lnTo>
                <a:lnTo>
                  <a:pt x="437" y="42"/>
                </a:lnTo>
                <a:lnTo>
                  <a:pt x="443" y="37"/>
                </a:lnTo>
                <a:lnTo>
                  <a:pt x="448" y="58"/>
                </a:lnTo>
                <a:lnTo>
                  <a:pt x="460" y="53"/>
                </a:lnTo>
                <a:lnTo>
                  <a:pt x="465" y="31"/>
                </a:lnTo>
                <a:lnTo>
                  <a:pt x="477" y="69"/>
                </a:lnTo>
                <a:lnTo>
                  <a:pt x="482" y="53"/>
                </a:lnTo>
                <a:lnTo>
                  <a:pt x="488" y="47"/>
                </a:lnTo>
                <a:lnTo>
                  <a:pt x="499" y="74"/>
                </a:lnTo>
                <a:lnTo>
                  <a:pt x="505" y="42"/>
                </a:lnTo>
                <a:lnTo>
                  <a:pt x="511" y="53"/>
                </a:lnTo>
                <a:lnTo>
                  <a:pt x="522" y="42"/>
                </a:lnTo>
                <a:lnTo>
                  <a:pt x="528" y="58"/>
                </a:lnTo>
                <a:lnTo>
                  <a:pt x="533" y="47"/>
                </a:lnTo>
                <a:lnTo>
                  <a:pt x="545" y="58"/>
                </a:lnTo>
                <a:lnTo>
                  <a:pt x="550" y="69"/>
                </a:lnTo>
                <a:lnTo>
                  <a:pt x="556" y="69"/>
                </a:lnTo>
                <a:lnTo>
                  <a:pt x="567" y="47"/>
                </a:lnTo>
                <a:lnTo>
                  <a:pt x="573" y="53"/>
                </a:lnTo>
                <a:lnTo>
                  <a:pt x="579" y="58"/>
                </a:lnTo>
                <a:lnTo>
                  <a:pt x="590" y="63"/>
                </a:lnTo>
                <a:lnTo>
                  <a:pt x="596" y="63"/>
                </a:lnTo>
                <a:lnTo>
                  <a:pt x="607" y="74"/>
                </a:lnTo>
                <a:lnTo>
                  <a:pt x="613" y="47"/>
                </a:lnTo>
                <a:lnTo>
                  <a:pt x="618" y="58"/>
                </a:lnTo>
                <a:lnTo>
                  <a:pt x="630" y="85"/>
                </a:lnTo>
                <a:lnTo>
                  <a:pt x="635" y="85"/>
                </a:lnTo>
                <a:lnTo>
                  <a:pt x="641" y="58"/>
                </a:lnTo>
                <a:lnTo>
                  <a:pt x="652" y="69"/>
                </a:lnTo>
                <a:lnTo>
                  <a:pt x="658" y="74"/>
                </a:lnTo>
                <a:lnTo>
                  <a:pt x="664" y="69"/>
                </a:lnTo>
                <a:lnTo>
                  <a:pt x="675" y="95"/>
                </a:lnTo>
                <a:lnTo>
                  <a:pt x="681" y="79"/>
                </a:lnTo>
                <a:lnTo>
                  <a:pt x="686" y="69"/>
                </a:lnTo>
                <a:lnTo>
                  <a:pt x="698" y="101"/>
                </a:lnTo>
                <a:lnTo>
                  <a:pt x="703" y="74"/>
                </a:lnTo>
                <a:lnTo>
                  <a:pt x="709" y="79"/>
                </a:lnTo>
                <a:lnTo>
                  <a:pt x="720" y="90"/>
                </a:lnTo>
                <a:lnTo>
                  <a:pt x="726" y="90"/>
                </a:lnTo>
                <a:lnTo>
                  <a:pt x="737" y="58"/>
                </a:lnTo>
                <a:lnTo>
                  <a:pt x="743" y="90"/>
                </a:lnTo>
                <a:lnTo>
                  <a:pt x="749" y="69"/>
                </a:lnTo>
                <a:lnTo>
                  <a:pt x="760" y="69"/>
                </a:lnTo>
                <a:lnTo>
                  <a:pt x="766" y="58"/>
                </a:lnTo>
                <a:lnTo>
                  <a:pt x="772" y="85"/>
                </a:lnTo>
                <a:lnTo>
                  <a:pt x="783" y="85"/>
                </a:lnTo>
                <a:lnTo>
                  <a:pt x="789" y="101"/>
                </a:lnTo>
                <a:lnTo>
                  <a:pt x="794" y="90"/>
                </a:lnTo>
                <a:lnTo>
                  <a:pt x="806" y="85"/>
                </a:lnTo>
                <a:lnTo>
                  <a:pt x="811" y="74"/>
                </a:lnTo>
                <a:lnTo>
                  <a:pt x="817" y="74"/>
                </a:lnTo>
                <a:lnTo>
                  <a:pt x="828" y="85"/>
                </a:lnTo>
                <a:lnTo>
                  <a:pt x="834" y="85"/>
                </a:lnTo>
                <a:lnTo>
                  <a:pt x="840" y="95"/>
                </a:lnTo>
                <a:lnTo>
                  <a:pt x="851" y="69"/>
                </a:lnTo>
                <a:lnTo>
                  <a:pt x="857" y="69"/>
                </a:lnTo>
                <a:lnTo>
                  <a:pt x="868" y="74"/>
                </a:lnTo>
                <a:lnTo>
                  <a:pt x="874" y="63"/>
                </a:lnTo>
                <a:lnTo>
                  <a:pt x="879" y="74"/>
                </a:lnTo>
                <a:lnTo>
                  <a:pt x="891" y="53"/>
                </a:lnTo>
                <a:lnTo>
                  <a:pt x="896" y="74"/>
                </a:lnTo>
                <a:lnTo>
                  <a:pt x="902" y="58"/>
                </a:lnTo>
                <a:lnTo>
                  <a:pt x="913" y="63"/>
                </a:lnTo>
                <a:lnTo>
                  <a:pt x="919" y="47"/>
                </a:lnTo>
                <a:lnTo>
                  <a:pt x="925" y="106"/>
                </a:lnTo>
                <a:lnTo>
                  <a:pt x="936" y="90"/>
                </a:lnTo>
                <a:lnTo>
                  <a:pt x="942" y="58"/>
                </a:lnTo>
                <a:lnTo>
                  <a:pt x="947" y="58"/>
                </a:lnTo>
                <a:lnTo>
                  <a:pt x="959" y="79"/>
                </a:lnTo>
                <a:lnTo>
                  <a:pt x="964" y="117"/>
                </a:lnTo>
                <a:lnTo>
                  <a:pt x="970" y="79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Freeform 10"/>
          <p:cNvSpPr>
            <a:spLocks/>
          </p:cNvSpPr>
          <p:nvPr/>
        </p:nvSpPr>
        <p:spPr bwMode="auto">
          <a:xfrm>
            <a:off x="2146300" y="2424113"/>
            <a:ext cx="1273175" cy="519112"/>
          </a:xfrm>
          <a:custGeom>
            <a:avLst/>
            <a:gdLst>
              <a:gd name="T0" fmla="*/ 2147483647 w 970"/>
              <a:gd name="T1" fmla="*/ 2147483647 h 117"/>
              <a:gd name="T2" fmla="*/ 2147483647 w 970"/>
              <a:gd name="T3" fmla="*/ 2147483647 h 117"/>
              <a:gd name="T4" fmla="*/ 2147483647 w 970"/>
              <a:gd name="T5" fmla="*/ 2147483647 h 117"/>
              <a:gd name="T6" fmla="*/ 2147483647 w 970"/>
              <a:gd name="T7" fmla="*/ 2147483647 h 117"/>
              <a:gd name="T8" fmla="*/ 2147483647 w 970"/>
              <a:gd name="T9" fmla="*/ 2147483647 h 117"/>
              <a:gd name="T10" fmla="*/ 2147483647 w 970"/>
              <a:gd name="T11" fmla="*/ 2147483647 h 117"/>
              <a:gd name="T12" fmla="*/ 2147483647 w 970"/>
              <a:gd name="T13" fmla="*/ 2147483647 h 117"/>
              <a:gd name="T14" fmla="*/ 2147483647 w 970"/>
              <a:gd name="T15" fmla="*/ 2147483647 h 117"/>
              <a:gd name="T16" fmla="*/ 2147483647 w 970"/>
              <a:gd name="T17" fmla="*/ 2147483647 h 117"/>
              <a:gd name="T18" fmla="*/ 2147483647 w 970"/>
              <a:gd name="T19" fmla="*/ 2147483647 h 117"/>
              <a:gd name="T20" fmla="*/ 2147483647 w 970"/>
              <a:gd name="T21" fmla="*/ 2147483647 h 117"/>
              <a:gd name="T22" fmla="*/ 2147483647 w 970"/>
              <a:gd name="T23" fmla="*/ 2147483647 h 117"/>
              <a:gd name="T24" fmla="*/ 2147483647 w 970"/>
              <a:gd name="T25" fmla="*/ 2147483647 h 117"/>
              <a:gd name="T26" fmla="*/ 2147483647 w 970"/>
              <a:gd name="T27" fmla="*/ 2147483647 h 117"/>
              <a:gd name="T28" fmla="*/ 2147483647 w 970"/>
              <a:gd name="T29" fmla="*/ 2147483647 h 117"/>
              <a:gd name="T30" fmla="*/ 2147483647 w 970"/>
              <a:gd name="T31" fmla="*/ 2147483647 h 117"/>
              <a:gd name="T32" fmla="*/ 2147483647 w 970"/>
              <a:gd name="T33" fmla="*/ 2147483647 h 117"/>
              <a:gd name="T34" fmla="*/ 2147483647 w 970"/>
              <a:gd name="T35" fmla="*/ 2147483647 h 117"/>
              <a:gd name="T36" fmla="*/ 2147483647 w 970"/>
              <a:gd name="T37" fmla="*/ 2147483647 h 117"/>
              <a:gd name="T38" fmla="*/ 2147483647 w 970"/>
              <a:gd name="T39" fmla="*/ 2147483647 h 117"/>
              <a:gd name="T40" fmla="*/ 2147483647 w 970"/>
              <a:gd name="T41" fmla="*/ 2147483647 h 117"/>
              <a:gd name="T42" fmla="*/ 2147483647 w 970"/>
              <a:gd name="T43" fmla="*/ 2147483647 h 117"/>
              <a:gd name="T44" fmla="*/ 2147483647 w 970"/>
              <a:gd name="T45" fmla="*/ 2147483647 h 117"/>
              <a:gd name="T46" fmla="*/ 2147483647 w 970"/>
              <a:gd name="T47" fmla="*/ 2147483647 h 117"/>
              <a:gd name="T48" fmla="*/ 2147483647 w 970"/>
              <a:gd name="T49" fmla="*/ 2147483647 h 117"/>
              <a:gd name="T50" fmla="*/ 2147483647 w 970"/>
              <a:gd name="T51" fmla="*/ 2147483647 h 117"/>
              <a:gd name="T52" fmla="*/ 2147483647 w 970"/>
              <a:gd name="T53" fmla="*/ 2147483647 h 117"/>
              <a:gd name="T54" fmla="*/ 2147483647 w 970"/>
              <a:gd name="T55" fmla="*/ 2147483647 h 117"/>
              <a:gd name="T56" fmla="*/ 2147483647 w 970"/>
              <a:gd name="T57" fmla="*/ 2147483647 h 117"/>
              <a:gd name="T58" fmla="*/ 2147483647 w 970"/>
              <a:gd name="T59" fmla="*/ 2147483647 h 117"/>
              <a:gd name="T60" fmla="*/ 2147483647 w 970"/>
              <a:gd name="T61" fmla="*/ 2147483647 h 117"/>
              <a:gd name="T62" fmla="*/ 2147483647 w 970"/>
              <a:gd name="T63" fmla="*/ 2147483647 h 117"/>
              <a:gd name="T64" fmla="*/ 2147483647 w 970"/>
              <a:gd name="T65" fmla="*/ 2147483647 h 117"/>
              <a:gd name="T66" fmla="*/ 2147483647 w 970"/>
              <a:gd name="T67" fmla="*/ 2147483647 h 117"/>
              <a:gd name="T68" fmla="*/ 2147483647 w 970"/>
              <a:gd name="T69" fmla="*/ 2147483647 h 117"/>
              <a:gd name="T70" fmla="*/ 2147483647 w 970"/>
              <a:gd name="T71" fmla="*/ 2147483647 h 117"/>
              <a:gd name="T72" fmla="*/ 2147483647 w 970"/>
              <a:gd name="T73" fmla="*/ 2147483647 h 117"/>
              <a:gd name="T74" fmla="*/ 2147483647 w 970"/>
              <a:gd name="T75" fmla="*/ 2147483647 h 117"/>
              <a:gd name="T76" fmla="*/ 2147483647 w 970"/>
              <a:gd name="T77" fmla="*/ 2147483647 h 117"/>
              <a:gd name="T78" fmla="*/ 2147483647 w 970"/>
              <a:gd name="T79" fmla="*/ 2147483647 h 117"/>
              <a:gd name="T80" fmla="*/ 2147483647 w 970"/>
              <a:gd name="T81" fmla="*/ 2147483647 h 117"/>
              <a:gd name="T82" fmla="*/ 2147483647 w 970"/>
              <a:gd name="T83" fmla="*/ 2147483647 h 11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0"/>
              <a:gd name="T127" fmla="*/ 0 h 117"/>
              <a:gd name="T128" fmla="*/ 970 w 970"/>
              <a:gd name="T129" fmla="*/ 117 h 11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0" h="117">
                <a:moveTo>
                  <a:pt x="0" y="69"/>
                </a:moveTo>
                <a:lnTo>
                  <a:pt x="6" y="90"/>
                </a:lnTo>
                <a:lnTo>
                  <a:pt x="12" y="69"/>
                </a:lnTo>
                <a:lnTo>
                  <a:pt x="23" y="74"/>
                </a:lnTo>
                <a:lnTo>
                  <a:pt x="29" y="95"/>
                </a:lnTo>
                <a:lnTo>
                  <a:pt x="34" y="106"/>
                </a:lnTo>
                <a:lnTo>
                  <a:pt x="46" y="74"/>
                </a:lnTo>
                <a:lnTo>
                  <a:pt x="51" y="74"/>
                </a:lnTo>
                <a:lnTo>
                  <a:pt x="57" y="90"/>
                </a:lnTo>
                <a:lnTo>
                  <a:pt x="68" y="111"/>
                </a:lnTo>
                <a:lnTo>
                  <a:pt x="74" y="79"/>
                </a:lnTo>
                <a:lnTo>
                  <a:pt x="85" y="79"/>
                </a:lnTo>
                <a:lnTo>
                  <a:pt x="91" y="90"/>
                </a:lnTo>
                <a:lnTo>
                  <a:pt x="97" y="95"/>
                </a:lnTo>
                <a:lnTo>
                  <a:pt x="108" y="101"/>
                </a:lnTo>
                <a:lnTo>
                  <a:pt x="114" y="48"/>
                </a:lnTo>
                <a:lnTo>
                  <a:pt x="119" y="69"/>
                </a:lnTo>
                <a:lnTo>
                  <a:pt x="131" y="85"/>
                </a:lnTo>
                <a:lnTo>
                  <a:pt x="137" y="85"/>
                </a:lnTo>
                <a:lnTo>
                  <a:pt x="142" y="101"/>
                </a:lnTo>
                <a:lnTo>
                  <a:pt x="154" y="90"/>
                </a:lnTo>
                <a:lnTo>
                  <a:pt x="159" y="101"/>
                </a:lnTo>
                <a:lnTo>
                  <a:pt x="165" y="101"/>
                </a:lnTo>
                <a:lnTo>
                  <a:pt x="176" y="79"/>
                </a:lnTo>
                <a:lnTo>
                  <a:pt x="182" y="79"/>
                </a:lnTo>
                <a:lnTo>
                  <a:pt x="188" y="90"/>
                </a:lnTo>
                <a:lnTo>
                  <a:pt x="199" y="95"/>
                </a:lnTo>
                <a:lnTo>
                  <a:pt x="205" y="21"/>
                </a:lnTo>
                <a:lnTo>
                  <a:pt x="216" y="21"/>
                </a:lnTo>
                <a:lnTo>
                  <a:pt x="222" y="16"/>
                </a:lnTo>
                <a:lnTo>
                  <a:pt x="227" y="5"/>
                </a:lnTo>
                <a:lnTo>
                  <a:pt x="239" y="21"/>
                </a:lnTo>
                <a:lnTo>
                  <a:pt x="244" y="16"/>
                </a:lnTo>
                <a:lnTo>
                  <a:pt x="250" y="21"/>
                </a:lnTo>
                <a:lnTo>
                  <a:pt x="261" y="21"/>
                </a:lnTo>
                <a:lnTo>
                  <a:pt x="267" y="21"/>
                </a:lnTo>
                <a:lnTo>
                  <a:pt x="273" y="5"/>
                </a:lnTo>
                <a:lnTo>
                  <a:pt x="284" y="26"/>
                </a:lnTo>
                <a:lnTo>
                  <a:pt x="290" y="26"/>
                </a:lnTo>
                <a:lnTo>
                  <a:pt x="295" y="26"/>
                </a:lnTo>
                <a:lnTo>
                  <a:pt x="307" y="32"/>
                </a:lnTo>
                <a:lnTo>
                  <a:pt x="312" y="42"/>
                </a:lnTo>
                <a:lnTo>
                  <a:pt x="318" y="53"/>
                </a:lnTo>
                <a:lnTo>
                  <a:pt x="329" y="42"/>
                </a:lnTo>
                <a:lnTo>
                  <a:pt x="335" y="26"/>
                </a:lnTo>
                <a:lnTo>
                  <a:pt x="346" y="26"/>
                </a:lnTo>
                <a:lnTo>
                  <a:pt x="352" y="37"/>
                </a:lnTo>
                <a:lnTo>
                  <a:pt x="358" y="37"/>
                </a:lnTo>
                <a:lnTo>
                  <a:pt x="369" y="0"/>
                </a:lnTo>
                <a:lnTo>
                  <a:pt x="375" y="26"/>
                </a:lnTo>
                <a:lnTo>
                  <a:pt x="380" y="53"/>
                </a:lnTo>
                <a:lnTo>
                  <a:pt x="392" y="16"/>
                </a:lnTo>
                <a:lnTo>
                  <a:pt x="397" y="10"/>
                </a:lnTo>
                <a:lnTo>
                  <a:pt x="403" y="53"/>
                </a:lnTo>
                <a:lnTo>
                  <a:pt x="414" y="42"/>
                </a:lnTo>
                <a:lnTo>
                  <a:pt x="420" y="48"/>
                </a:lnTo>
                <a:lnTo>
                  <a:pt x="426" y="64"/>
                </a:lnTo>
                <a:lnTo>
                  <a:pt x="437" y="48"/>
                </a:lnTo>
                <a:lnTo>
                  <a:pt x="443" y="42"/>
                </a:lnTo>
                <a:lnTo>
                  <a:pt x="448" y="53"/>
                </a:lnTo>
                <a:lnTo>
                  <a:pt x="460" y="53"/>
                </a:lnTo>
                <a:lnTo>
                  <a:pt x="465" y="42"/>
                </a:lnTo>
                <a:lnTo>
                  <a:pt x="477" y="48"/>
                </a:lnTo>
                <a:lnTo>
                  <a:pt x="482" y="58"/>
                </a:lnTo>
                <a:lnTo>
                  <a:pt x="488" y="42"/>
                </a:lnTo>
                <a:lnTo>
                  <a:pt x="499" y="37"/>
                </a:lnTo>
                <a:lnTo>
                  <a:pt x="505" y="42"/>
                </a:lnTo>
                <a:lnTo>
                  <a:pt x="511" y="53"/>
                </a:lnTo>
                <a:lnTo>
                  <a:pt x="522" y="48"/>
                </a:lnTo>
                <a:lnTo>
                  <a:pt x="528" y="69"/>
                </a:lnTo>
                <a:lnTo>
                  <a:pt x="533" y="32"/>
                </a:lnTo>
                <a:lnTo>
                  <a:pt x="545" y="64"/>
                </a:lnTo>
                <a:lnTo>
                  <a:pt x="550" y="58"/>
                </a:lnTo>
                <a:lnTo>
                  <a:pt x="556" y="74"/>
                </a:lnTo>
                <a:lnTo>
                  <a:pt x="567" y="42"/>
                </a:lnTo>
                <a:lnTo>
                  <a:pt x="573" y="53"/>
                </a:lnTo>
                <a:lnTo>
                  <a:pt x="579" y="69"/>
                </a:lnTo>
                <a:lnTo>
                  <a:pt x="590" y="32"/>
                </a:lnTo>
                <a:lnTo>
                  <a:pt x="596" y="74"/>
                </a:lnTo>
                <a:lnTo>
                  <a:pt x="607" y="42"/>
                </a:lnTo>
                <a:lnTo>
                  <a:pt x="613" y="64"/>
                </a:lnTo>
                <a:lnTo>
                  <a:pt x="618" y="53"/>
                </a:lnTo>
                <a:lnTo>
                  <a:pt x="630" y="58"/>
                </a:lnTo>
                <a:lnTo>
                  <a:pt x="635" y="74"/>
                </a:lnTo>
                <a:lnTo>
                  <a:pt x="641" y="64"/>
                </a:lnTo>
                <a:lnTo>
                  <a:pt x="652" y="64"/>
                </a:lnTo>
                <a:lnTo>
                  <a:pt x="658" y="79"/>
                </a:lnTo>
                <a:lnTo>
                  <a:pt x="664" y="90"/>
                </a:lnTo>
                <a:lnTo>
                  <a:pt x="675" y="69"/>
                </a:lnTo>
                <a:lnTo>
                  <a:pt x="681" y="85"/>
                </a:lnTo>
                <a:lnTo>
                  <a:pt x="686" y="69"/>
                </a:lnTo>
                <a:lnTo>
                  <a:pt x="698" y="79"/>
                </a:lnTo>
                <a:lnTo>
                  <a:pt x="703" y="79"/>
                </a:lnTo>
                <a:lnTo>
                  <a:pt x="709" y="74"/>
                </a:lnTo>
                <a:lnTo>
                  <a:pt x="720" y="64"/>
                </a:lnTo>
                <a:lnTo>
                  <a:pt x="726" y="101"/>
                </a:lnTo>
                <a:lnTo>
                  <a:pt x="737" y="85"/>
                </a:lnTo>
                <a:lnTo>
                  <a:pt x="743" y="79"/>
                </a:lnTo>
                <a:lnTo>
                  <a:pt x="749" y="58"/>
                </a:lnTo>
                <a:lnTo>
                  <a:pt x="760" y="69"/>
                </a:lnTo>
                <a:lnTo>
                  <a:pt x="766" y="79"/>
                </a:lnTo>
                <a:lnTo>
                  <a:pt x="772" y="85"/>
                </a:lnTo>
                <a:lnTo>
                  <a:pt x="783" y="85"/>
                </a:lnTo>
                <a:lnTo>
                  <a:pt x="789" y="79"/>
                </a:lnTo>
                <a:lnTo>
                  <a:pt x="794" y="85"/>
                </a:lnTo>
                <a:lnTo>
                  <a:pt x="806" y="101"/>
                </a:lnTo>
                <a:lnTo>
                  <a:pt x="811" y="95"/>
                </a:lnTo>
                <a:lnTo>
                  <a:pt x="817" y="90"/>
                </a:lnTo>
                <a:lnTo>
                  <a:pt x="828" y="117"/>
                </a:lnTo>
                <a:lnTo>
                  <a:pt x="834" y="101"/>
                </a:lnTo>
                <a:lnTo>
                  <a:pt x="840" y="90"/>
                </a:lnTo>
                <a:lnTo>
                  <a:pt x="851" y="85"/>
                </a:lnTo>
                <a:lnTo>
                  <a:pt x="857" y="101"/>
                </a:lnTo>
                <a:lnTo>
                  <a:pt x="868" y="106"/>
                </a:lnTo>
                <a:lnTo>
                  <a:pt x="874" y="69"/>
                </a:lnTo>
                <a:lnTo>
                  <a:pt x="879" y="95"/>
                </a:lnTo>
                <a:lnTo>
                  <a:pt x="891" y="111"/>
                </a:lnTo>
                <a:lnTo>
                  <a:pt x="896" y="69"/>
                </a:lnTo>
                <a:lnTo>
                  <a:pt x="902" y="85"/>
                </a:lnTo>
                <a:lnTo>
                  <a:pt x="913" y="79"/>
                </a:lnTo>
                <a:lnTo>
                  <a:pt x="919" y="85"/>
                </a:lnTo>
                <a:lnTo>
                  <a:pt x="925" y="85"/>
                </a:lnTo>
                <a:lnTo>
                  <a:pt x="936" y="79"/>
                </a:lnTo>
                <a:lnTo>
                  <a:pt x="942" y="95"/>
                </a:lnTo>
                <a:lnTo>
                  <a:pt x="947" y="74"/>
                </a:lnTo>
                <a:lnTo>
                  <a:pt x="959" y="95"/>
                </a:lnTo>
                <a:lnTo>
                  <a:pt x="964" y="101"/>
                </a:lnTo>
                <a:lnTo>
                  <a:pt x="970" y="85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Freeform 11"/>
          <p:cNvSpPr>
            <a:spLocks/>
          </p:cNvSpPr>
          <p:nvPr/>
        </p:nvSpPr>
        <p:spPr bwMode="auto">
          <a:xfrm>
            <a:off x="495300" y="4632325"/>
            <a:ext cx="1271588" cy="517525"/>
          </a:xfrm>
          <a:custGeom>
            <a:avLst/>
            <a:gdLst>
              <a:gd name="T0" fmla="*/ 2147483647 w 970"/>
              <a:gd name="T1" fmla="*/ 2147483647 h 117"/>
              <a:gd name="T2" fmla="*/ 2147483647 w 970"/>
              <a:gd name="T3" fmla="*/ 2147483647 h 117"/>
              <a:gd name="T4" fmla="*/ 2147483647 w 970"/>
              <a:gd name="T5" fmla="*/ 2147483647 h 117"/>
              <a:gd name="T6" fmla="*/ 2147483647 w 970"/>
              <a:gd name="T7" fmla="*/ 2147483647 h 117"/>
              <a:gd name="T8" fmla="*/ 2147483647 w 970"/>
              <a:gd name="T9" fmla="*/ 2147483647 h 117"/>
              <a:gd name="T10" fmla="*/ 2147483647 w 970"/>
              <a:gd name="T11" fmla="*/ 2147483647 h 117"/>
              <a:gd name="T12" fmla="*/ 2147483647 w 970"/>
              <a:gd name="T13" fmla="*/ 2147483647 h 117"/>
              <a:gd name="T14" fmla="*/ 2147483647 w 970"/>
              <a:gd name="T15" fmla="*/ 2147483647 h 117"/>
              <a:gd name="T16" fmla="*/ 2147483647 w 970"/>
              <a:gd name="T17" fmla="*/ 2147483647 h 117"/>
              <a:gd name="T18" fmla="*/ 2147483647 w 970"/>
              <a:gd name="T19" fmla="*/ 2147483647 h 117"/>
              <a:gd name="T20" fmla="*/ 2147483647 w 970"/>
              <a:gd name="T21" fmla="*/ 2147483647 h 117"/>
              <a:gd name="T22" fmla="*/ 2147483647 w 970"/>
              <a:gd name="T23" fmla="*/ 2147483647 h 117"/>
              <a:gd name="T24" fmla="*/ 2147483647 w 970"/>
              <a:gd name="T25" fmla="*/ 2147483647 h 117"/>
              <a:gd name="T26" fmla="*/ 2147483647 w 970"/>
              <a:gd name="T27" fmla="*/ 2147483647 h 117"/>
              <a:gd name="T28" fmla="*/ 2147483647 w 970"/>
              <a:gd name="T29" fmla="*/ 2147483647 h 117"/>
              <a:gd name="T30" fmla="*/ 2147483647 w 970"/>
              <a:gd name="T31" fmla="*/ 2147483647 h 117"/>
              <a:gd name="T32" fmla="*/ 2147483647 w 970"/>
              <a:gd name="T33" fmla="*/ 0 h 117"/>
              <a:gd name="T34" fmla="*/ 2147483647 w 970"/>
              <a:gd name="T35" fmla="*/ 2147483647 h 117"/>
              <a:gd name="T36" fmla="*/ 2147483647 w 970"/>
              <a:gd name="T37" fmla="*/ 2147483647 h 117"/>
              <a:gd name="T38" fmla="*/ 2147483647 w 970"/>
              <a:gd name="T39" fmla="*/ 2147483647 h 117"/>
              <a:gd name="T40" fmla="*/ 2147483647 w 970"/>
              <a:gd name="T41" fmla="*/ 2147483647 h 117"/>
              <a:gd name="T42" fmla="*/ 2147483647 w 970"/>
              <a:gd name="T43" fmla="*/ 2147483647 h 117"/>
              <a:gd name="T44" fmla="*/ 2147483647 w 970"/>
              <a:gd name="T45" fmla="*/ 2147483647 h 117"/>
              <a:gd name="T46" fmla="*/ 2147483647 w 970"/>
              <a:gd name="T47" fmla="*/ 2147483647 h 117"/>
              <a:gd name="T48" fmla="*/ 2147483647 w 970"/>
              <a:gd name="T49" fmla="*/ 2147483647 h 117"/>
              <a:gd name="T50" fmla="*/ 2147483647 w 970"/>
              <a:gd name="T51" fmla="*/ 2147483647 h 117"/>
              <a:gd name="T52" fmla="*/ 2147483647 w 970"/>
              <a:gd name="T53" fmla="*/ 2147483647 h 117"/>
              <a:gd name="T54" fmla="*/ 2147483647 w 970"/>
              <a:gd name="T55" fmla="*/ 2147483647 h 117"/>
              <a:gd name="T56" fmla="*/ 2147483647 w 970"/>
              <a:gd name="T57" fmla="*/ 2147483647 h 117"/>
              <a:gd name="T58" fmla="*/ 2147483647 w 970"/>
              <a:gd name="T59" fmla="*/ 2147483647 h 117"/>
              <a:gd name="T60" fmla="*/ 2147483647 w 970"/>
              <a:gd name="T61" fmla="*/ 2147483647 h 117"/>
              <a:gd name="T62" fmla="*/ 2147483647 w 970"/>
              <a:gd name="T63" fmla="*/ 2147483647 h 117"/>
              <a:gd name="T64" fmla="*/ 2147483647 w 970"/>
              <a:gd name="T65" fmla="*/ 2147483647 h 117"/>
              <a:gd name="T66" fmla="*/ 2147483647 w 970"/>
              <a:gd name="T67" fmla="*/ 2147483647 h 117"/>
              <a:gd name="T68" fmla="*/ 2147483647 w 970"/>
              <a:gd name="T69" fmla="*/ 2147483647 h 117"/>
              <a:gd name="T70" fmla="*/ 2147483647 w 970"/>
              <a:gd name="T71" fmla="*/ 2147483647 h 117"/>
              <a:gd name="T72" fmla="*/ 2147483647 w 970"/>
              <a:gd name="T73" fmla="*/ 2147483647 h 117"/>
              <a:gd name="T74" fmla="*/ 2147483647 w 970"/>
              <a:gd name="T75" fmla="*/ 2147483647 h 117"/>
              <a:gd name="T76" fmla="*/ 2147483647 w 970"/>
              <a:gd name="T77" fmla="*/ 2147483647 h 117"/>
              <a:gd name="T78" fmla="*/ 2147483647 w 970"/>
              <a:gd name="T79" fmla="*/ 2147483647 h 117"/>
              <a:gd name="T80" fmla="*/ 2147483647 w 970"/>
              <a:gd name="T81" fmla="*/ 2147483647 h 117"/>
              <a:gd name="T82" fmla="*/ 2147483647 w 970"/>
              <a:gd name="T83" fmla="*/ 2147483647 h 11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0"/>
              <a:gd name="T127" fmla="*/ 0 h 117"/>
              <a:gd name="T128" fmla="*/ 970 w 970"/>
              <a:gd name="T129" fmla="*/ 117 h 11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0" h="117">
                <a:moveTo>
                  <a:pt x="0" y="91"/>
                </a:moveTo>
                <a:lnTo>
                  <a:pt x="6" y="91"/>
                </a:lnTo>
                <a:lnTo>
                  <a:pt x="12" y="91"/>
                </a:lnTo>
                <a:lnTo>
                  <a:pt x="23" y="106"/>
                </a:lnTo>
                <a:lnTo>
                  <a:pt x="29" y="85"/>
                </a:lnTo>
                <a:lnTo>
                  <a:pt x="34" y="96"/>
                </a:lnTo>
                <a:lnTo>
                  <a:pt x="46" y="101"/>
                </a:lnTo>
                <a:lnTo>
                  <a:pt x="51" y="112"/>
                </a:lnTo>
                <a:lnTo>
                  <a:pt x="57" y="91"/>
                </a:lnTo>
                <a:lnTo>
                  <a:pt x="68" y="101"/>
                </a:lnTo>
                <a:lnTo>
                  <a:pt x="74" y="112"/>
                </a:lnTo>
                <a:lnTo>
                  <a:pt x="85" y="91"/>
                </a:lnTo>
                <a:lnTo>
                  <a:pt x="91" y="91"/>
                </a:lnTo>
                <a:lnTo>
                  <a:pt x="97" y="112"/>
                </a:lnTo>
                <a:lnTo>
                  <a:pt x="108" y="85"/>
                </a:lnTo>
                <a:lnTo>
                  <a:pt x="114" y="106"/>
                </a:lnTo>
                <a:lnTo>
                  <a:pt x="119" y="96"/>
                </a:lnTo>
                <a:lnTo>
                  <a:pt x="131" y="91"/>
                </a:lnTo>
                <a:lnTo>
                  <a:pt x="137" y="96"/>
                </a:lnTo>
                <a:lnTo>
                  <a:pt x="142" y="112"/>
                </a:lnTo>
                <a:lnTo>
                  <a:pt x="154" y="85"/>
                </a:lnTo>
                <a:lnTo>
                  <a:pt x="159" y="85"/>
                </a:lnTo>
                <a:lnTo>
                  <a:pt x="165" y="80"/>
                </a:lnTo>
                <a:lnTo>
                  <a:pt x="176" y="101"/>
                </a:lnTo>
                <a:lnTo>
                  <a:pt x="182" y="85"/>
                </a:lnTo>
                <a:lnTo>
                  <a:pt x="188" y="91"/>
                </a:lnTo>
                <a:lnTo>
                  <a:pt x="199" y="91"/>
                </a:lnTo>
                <a:lnTo>
                  <a:pt x="205" y="85"/>
                </a:lnTo>
                <a:lnTo>
                  <a:pt x="216" y="59"/>
                </a:lnTo>
                <a:lnTo>
                  <a:pt x="222" y="75"/>
                </a:lnTo>
                <a:lnTo>
                  <a:pt x="227" y="64"/>
                </a:lnTo>
                <a:lnTo>
                  <a:pt x="239" y="64"/>
                </a:lnTo>
                <a:lnTo>
                  <a:pt x="244" y="64"/>
                </a:lnTo>
                <a:lnTo>
                  <a:pt x="250" y="69"/>
                </a:lnTo>
                <a:lnTo>
                  <a:pt x="261" y="91"/>
                </a:lnTo>
                <a:lnTo>
                  <a:pt x="267" y="75"/>
                </a:lnTo>
                <a:lnTo>
                  <a:pt x="273" y="59"/>
                </a:lnTo>
                <a:lnTo>
                  <a:pt x="284" y="69"/>
                </a:lnTo>
                <a:lnTo>
                  <a:pt x="290" y="69"/>
                </a:lnTo>
                <a:lnTo>
                  <a:pt x="295" y="85"/>
                </a:lnTo>
                <a:lnTo>
                  <a:pt x="307" y="48"/>
                </a:lnTo>
                <a:lnTo>
                  <a:pt x="312" y="48"/>
                </a:lnTo>
                <a:lnTo>
                  <a:pt x="318" y="59"/>
                </a:lnTo>
                <a:lnTo>
                  <a:pt x="329" y="69"/>
                </a:lnTo>
                <a:lnTo>
                  <a:pt x="335" y="48"/>
                </a:lnTo>
                <a:lnTo>
                  <a:pt x="346" y="64"/>
                </a:lnTo>
                <a:lnTo>
                  <a:pt x="352" y="37"/>
                </a:lnTo>
                <a:lnTo>
                  <a:pt x="358" y="43"/>
                </a:lnTo>
                <a:lnTo>
                  <a:pt x="369" y="69"/>
                </a:lnTo>
                <a:lnTo>
                  <a:pt x="375" y="69"/>
                </a:lnTo>
                <a:lnTo>
                  <a:pt x="380" y="0"/>
                </a:lnTo>
                <a:lnTo>
                  <a:pt x="392" y="48"/>
                </a:lnTo>
                <a:lnTo>
                  <a:pt x="397" y="37"/>
                </a:lnTo>
                <a:lnTo>
                  <a:pt x="403" y="37"/>
                </a:lnTo>
                <a:lnTo>
                  <a:pt x="414" y="48"/>
                </a:lnTo>
                <a:lnTo>
                  <a:pt x="420" y="37"/>
                </a:lnTo>
                <a:lnTo>
                  <a:pt x="426" y="16"/>
                </a:lnTo>
                <a:lnTo>
                  <a:pt x="437" y="27"/>
                </a:lnTo>
                <a:lnTo>
                  <a:pt x="443" y="27"/>
                </a:lnTo>
                <a:lnTo>
                  <a:pt x="448" y="21"/>
                </a:lnTo>
                <a:lnTo>
                  <a:pt x="460" y="16"/>
                </a:lnTo>
                <a:lnTo>
                  <a:pt x="465" y="32"/>
                </a:lnTo>
                <a:lnTo>
                  <a:pt x="477" y="37"/>
                </a:lnTo>
                <a:lnTo>
                  <a:pt x="482" y="27"/>
                </a:lnTo>
                <a:lnTo>
                  <a:pt x="488" y="27"/>
                </a:lnTo>
                <a:lnTo>
                  <a:pt x="499" y="101"/>
                </a:lnTo>
                <a:lnTo>
                  <a:pt x="505" y="91"/>
                </a:lnTo>
                <a:lnTo>
                  <a:pt x="511" y="106"/>
                </a:lnTo>
                <a:lnTo>
                  <a:pt x="522" y="112"/>
                </a:lnTo>
                <a:lnTo>
                  <a:pt x="528" y="91"/>
                </a:lnTo>
                <a:lnTo>
                  <a:pt x="533" y="91"/>
                </a:lnTo>
                <a:lnTo>
                  <a:pt x="545" y="75"/>
                </a:lnTo>
                <a:lnTo>
                  <a:pt x="550" y="64"/>
                </a:lnTo>
                <a:lnTo>
                  <a:pt x="556" y="91"/>
                </a:lnTo>
                <a:lnTo>
                  <a:pt x="567" y="106"/>
                </a:lnTo>
                <a:lnTo>
                  <a:pt x="573" y="101"/>
                </a:lnTo>
                <a:lnTo>
                  <a:pt x="579" y="75"/>
                </a:lnTo>
                <a:lnTo>
                  <a:pt x="590" y="85"/>
                </a:lnTo>
                <a:lnTo>
                  <a:pt x="596" y="101"/>
                </a:lnTo>
                <a:lnTo>
                  <a:pt x="607" y="85"/>
                </a:lnTo>
                <a:lnTo>
                  <a:pt x="613" y="80"/>
                </a:lnTo>
                <a:lnTo>
                  <a:pt x="618" y="80"/>
                </a:lnTo>
                <a:lnTo>
                  <a:pt x="630" y="101"/>
                </a:lnTo>
                <a:lnTo>
                  <a:pt x="635" y="101"/>
                </a:lnTo>
                <a:lnTo>
                  <a:pt x="641" y="101"/>
                </a:lnTo>
                <a:lnTo>
                  <a:pt x="652" y="91"/>
                </a:lnTo>
                <a:lnTo>
                  <a:pt x="658" y="96"/>
                </a:lnTo>
                <a:lnTo>
                  <a:pt x="664" y="106"/>
                </a:lnTo>
                <a:lnTo>
                  <a:pt x="675" y="69"/>
                </a:lnTo>
                <a:lnTo>
                  <a:pt x="681" y="96"/>
                </a:lnTo>
                <a:lnTo>
                  <a:pt x="686" y="96"/>
                </a:lnTo>
                <a:lnTo>
                  <a:pt x="698" y="75"/>
                </a:lnTo>
                <a:lnTo>
                  <a:pt x="703" y="53"/>
                </a:lnTo>
                <a:lnTo>
                  <a:pt x="709" y="85"/>
                </a:lnTo>
                <a:lnTo>
                  <a:pt x="720" y="106"/>
                </a:lnTo>
                <a:lnTo>
                  <a:pt x="726" y="106"/>
                </a:lnTo>
                <a:lnTo>
                  <a:pt x="737" y="85"/>
                </a:lnTo>
                <a:lnTo>
                  <a:pt x="743" y="106"/>
                </a:lnTo>
                <a:lnTo>
                  <a:pt x="749" y="96"/>
                </a:lnTo>
                <a:lnTo>
                  <a:pt x="760" y="85"/>
                </a:lnTo>
                <a:lnTo>
                  <a:pt x="766" y="112"/>
                </a:lnTo>
                <a:lnTo>
                  <a:pt x="772" y="112"/>
                </a:lnTo>
                <a:lnTo>
                  <a:pt x="783" y="85"/>
                </a:lnTo>
                <a:lnTo>
                  <a:pt x="789" y="117"/>
                </a:lnTo>
                <a:lnTo>
                  <a:pt x="794" y="91"/>
                </a:lnTo>
                <a:lnTo>
                  <a:pt x="806" y="96"/>
                </a:lnTo>
                <a:lnTo>
                  <a:pt x="811" y="91"/>
                </a:lnTo>
                <a:lnTo>
                  <a:pt x="817" y="106"/>
                </a:lnTo>
                <a:lnTo>
                  <a:pt x="828" y="101"/>
                </a:lnTo>
                <a:lnTo>
                  <a:pt x="834" y="96"/>
                </a:lnTo>
                <a:lnTo>
                  <a:pt x="840" y="69"/>
                </a:lnTo>
                <a:lnTo>
                  <a:pt x="851" y="96"/>
                </a:lnTo>
                <a:lnTo>
                  <a:pt x="857" y="91"/>
                </a:lnTo>
                <a:lnTo>
                  <a:pt x="868" y="96"/>
                </a:lnTo>
                <a:lnTo>
                  <a:pt x="874" y="80"/>
                </a:lnTo>
                <a:lnTo>
                  <a:pt x="879" y="96"/>
                </a:lnTo>
                <a:lnTo>
                  <a:pt x="891" y="106"/>
                </a:lnTo>
                <a:lnTo>
                  <a:pt x="896" y="101"/>
                </a:lnTo>
                <a:lnTo>
                  <a:pt x="902" y="96"/>
                </a:lnTo>
                <a:lnTo>
                  <a:pt x="913" y="101"/>
                </a:lnTo>
                <a:lnTo>
                  <a:pt x="919" y="91"/>
                </a:lnTo>
                <a:lnTo>
                  <a:pt x="925" y="96"/>
                </a:lnTo>
                <a:lnTo>
                  <a:pt x="936" y="91"/>
                </a:lnTo>
                <a:lnTo>
                  <a:pt x="942" y="101"/>
                </a:lnTo>
                <a:lnTo>
                  <a:pt x="947" y="91"/>
                </a:lnTo>
                <a:lnTo>
                  <a:pt x="959" y="85"/>
                </a:lnTo>
                <a:lnTo>
                  <a:pt x="964" y="96"/>
                </a:lnTo>
                <a:lnTo>
                  <a:pt x="970" y="112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Freeform 13"/>
          <p:cNvSpPr>
            <a:spLocks/>
          </p:cNvSpPr>
          <p:nvPr/>
        </p:nvSpPr>
        <p:spPr bwMode="auto">
          <a:xfrm>
            <a:off x="527050" y="4216400"/>
            <a:ext cx="1271588" cy="517525"/>
          </a:xfrm>
          <a:custGeom>
            <a:avLst/>
            <a:gdLst>
              <a:gd name="T0" fmla="*/ 2147483647 w 970"/>
              <a:gd name="T1" fmla="*/ 2147483647 h 117"/>
              <a:gd name="T2" fmla="*/ 2147483647 w 970"/>
              <a:gd name="T3" fmla="*/ 2147483647 h 117"/>
              <a:gd name="T4" fmla="*/ 2147483647 w 970"/>
              <a:gd name="T5" fmla="*/ 2147483647 h 117"/>
              <a:gd name="T6" fmla="*/ 2147483647 w 970"/>
              <a:gd name="T7" fmla="*/ 2147483647 h 117"/>
              <a:gd name="T8" fmla="*/ 2147483647 w 970"/>
              <a:gd name="T9" fmla="*/ 2147483647 h 117"/>
              <a:gd name="T10" fmla="*/ 2147483647 w 970"/>
              <a:gd name="T11" fmla="*/ 2147483647 h 117"/>
              <a:gd name="T12" fmla="*/ 2147483647 w 970"/>
              <a:gd name="T13" fmla="*/ 2147483647 h 117"/>
              <a:gd name="T14" fmla="*/ 2147483647 w 970"/>
              <a:gd name="T15" fmla="*/ 2147483647 h 117"/>
              <a:gd name="T16" fmla="*/ 2147483647 w 970"/>
              <a:gd name="T17" fmla="*/ 2147483647 h 117"/>
              <a:gd name="T18" fmla="*/ 2147483647 w 970"/>
              <a:gd name="T19" fmla="*/ 2147483647 h 117"/>
              <a:gd name="T20" fmla="*/ 2147483647 w 970"/>
              <a:gd name="T21" fmla="*/ 2147483647 h 117"/>
              <a:gd name="T22" fmla="*/ 2147483647 w 970"/>
              <a:gd name="T23" fmla="*/ 2147483647 h 117"/>
              <a:gd name="T24" fmla="*/ 2147483647 w 970"/>
              <a:gd name="T25" fmla="*/ 2147483647 h 117"/>
              <a:gd name="T26" fmla="*/ 2147483647 w 970"/>
              <a:gd name="T27" fmla="*/ 2147483647 h 117"/>
              <a:gd name="T28" fmla="*/ 2147483647 w 970"/>
              <a:gd name="T29" fmla="*/ 2147483647 h 117"/>
              <a:gd name="T30" fmla="*/ 2147483647 w 970"/>
              <a:gd name="T31" fmla="*/ 2147483647 h 117"/>
              <a:gd name="T32" fmla="*/ 2147483647 w 970"/>
              <a:gd name="T33" fmla="*/ 2147483647 h 117"/>
              <a:gd name="T34" fmla="*/ 2147483647 w 970"/>
              <a:gd name="T35" fmla="*/ 2147483647 h 117"/>
              <a:gd name="T36" fmla="*/ 2147483647 w 970"/>
              <a:gd name="T37" fmla="*/ 2147483647 h 117"/>
              <a:gd name="T38" fmla="*/ 2147483647 w 970"/>
              <a:gd name="T39" fmla="*/ 2147483647 h 117"/>
              <a:gd name="T40" fmla="*/ 2147483647 w 970"/>
              <a:gd name="T41" fmla="*/ 2147483647 h 117"/>
              <a:gd name="T42" fmla="*/ 2147483647 w 970"/>
              <a:gd name="T43" fmla="*/ 2147483647 h 117"/>
              <a:gd name="T44" fmla="*/ 2147483647 w 970"/>
              <a:gd name="T45" fmla="*/ 2147483647 h 117"/>
              <a:gd name="T46" fmla="*/ 2147483647 w 970"/>
              <a:gd name="T47" fmla="*/ 2147483647 h 117"/>
              <a:gd name="T48" fmla="*/ 2147483647 w 970"/>
              <a:gd name="T49" fmla="*/ 2147483647 h 117"/>
              <a:gd name="T50" fmla="*/ 2147483647 w 970"/>
              <a:gd name="T51" fmla="*/ 0 h 117"/>
              <a:gd name="T52" fmla="*/ 2147483647 w 970"/>
              <a:gd name="T53" fmla="*/ 2147483647 h 117"/>
              <a:gd name="T54" fmla="*/ 2147483647 w 970"/>
              <a:gd name="T55" fmla="*/ 2147483647 h 117"/>
              <a:gd name="T56" fmla="*/ 2147483647 w 970"/>
              <a:gd name="T57" fmla="*/ 2147483647 h 117"/>
              <a:gd name="T58" fmla="*/ 2147483647 w 970"/>
              <a:gd name="T59" fmla="*/ 2147483647 h 117"/>
              <a:gd name="T60" fmla="*/ 2147483647 w 970"/>
              <a:gd name="T61" fmla="*/ 2147483647 h 117"/>
              <a:gd name="T62" fmla="*/ 2147483647 w 970"/>
              <a:gd name="T63" fmla="*/ 2147483647 h 117"/>
              <a:gd name="T64" fmla="*/ 2147483647 w 970"/>
              <a:gd name="T65" fmla="*/ 2147483647 h 117"/>
              <a:gd name="T66" fmla="*/ 2147483647 w 970"/>
              <a:gd name="T67" fmla="*/ 2147483647 h 117"/>
              <a:gd name="T68" fmla="*/ 2147483647 w 970"/>
              <a:gd name="T69" fmla="*/ 2147483647 h 117"/>
              <a:gd name="T70" fmla="*/ 2147483647 w 970"/>
              <a:gd name="T71" fmla="*/ 2147483647 h 117"/>
              <a:gd name="T72" fmla="*/ 2147483647 w 970"/>
              <a:gd name="T73" fmla="*/ 2147483647 h 117"/>
              <a:gd name="T74" fmla="*/ 2147483647 w 970"/>
              <a:gd name="T75" fmla="*/ 2147483647 h 117"/>
              <a:gd name="T76" fmla="*/ 2147483647 w 970"/>
              <a:gd name="T77" fmla="*/ 2147483647 h 117"/>
              <a:gd name="T78" fmla="*/ 2147483647 w 970"/>
              <a:gd name="T79" fmla="*/ 2147483647 h 117"/>
              <a:gd name="T80" fmla="*/ 2147483647 w 970"/>
              <a:gd name="T81" fmla="*/ 2147483647 h 117"/>
              <a:gd name="T82" fmla="*/ 2147483647 w 970"/>
              <a:gd name="T83" fmla="*/ 2147483647 h 11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0"/>
              <a:gd name="T127" fmla="*/ 0 h 117"/>
              <a:gd name="T128" fmla="*/ 970 w 970"/>
              <a:gd name="T129" fmla="*/ 117 h 11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0" h="117">
                <a:moveTo>
                  <a:pt x="0" y="101"/>
                </a:moveTo>
                <a:lnTo>
                  <a:pt x="6" y="85"/>
                </a:lnTo>
                <a:lnTo>
                  <a:pt x="12" y="117"/>
                </a:lnTo>
                <a:lnTo>
                  <a:pt x="23" y="106"/>
                </a:lnTo>
                <a:lnTo>
                  <a:pt x="29" y="90"/>
                </a:lnTo>
                <a:lnTo>
                  <a:pt x="34" y="90"/>
                </a:lnTo>
                <a:lnTo>
                  <a:pt x="46" y="90"/>
                </a:lnTo>
                <a:lnTo>
                  <a:pt x="51" y="106"/>
                </a:lnTo>
                <a:lnTo>
                  <a:pt x="57" y="106"/>
                </a:lnTo>
                <a:lnTo>
                  <a:pt x="68" y="85"/>
                </a:lnTo>
                <a:lnTo>
                  <a:pt x="74" y="85"/>
                </a:lnTo>
                <a:lnTo>
                  <a:pt x="85" y="80"/>
                </a:lnTo>
                <a:lnTo>
                  <a:pt x="91" y="90"/>
                </a:lnTo>
                <a:lnTo>
                  <a:pt x="97" y="111"/>
                </a:lnTo>
                <a:lnTo>
                  <a:pt x="108" y="101"/>
                </a:lnTo>
                <a:lnTo>
                  <a:pt x="114" y="95"/>
                </a:lnTo>
                <a:lnTo>
                  <a:pt x="119" y="85"/>
                </a:lnTo>
                <a:lnTo>
                  <a:pt x="131" y="106"/>
                </a:lnTo>
                <a:lnTo>
                  <a:pt x="137" y="95"/>
                </a:lnTo>
                <a:lnTo>
                  <a:pt x="142" y="106"/>
                </a:lnTo>
                <a:lnTo>
                  <a:pt x="154" y="101"/>
                </a:lnTo>
                <a:lnTo>
                  <a:pt x="159" y="101"/>
                </a:lnTo>
                <a:lnTo>
                  <a:pt x="165" y="95"/>
                </a:lnTo>
                <a:lnTo>
                  <a:pt x="176" y="117"/>
                </a:lnTo>
                <a:lnTo>
                  <a:pt x="182" y="106"/>
                </a:lnTo>
                <a:lnTo>
                  <a:pt x="188" y="90"/>
                </a:lnTo>
                <a:lnTo>
                  <a:pt x="199" y="95"/>
                </a:lnTo>
                <a:lnTo>
                  <a:pt x="205" y="106"/>
                </a:lnTo>
                <a:lnTo>
                  <a:pt x="216" y="26"/>
                </a:lnTo>
                <a:lnTo>
                  <a:pt x="222" y="26"/>
                </a:lnTo>
                <a:lnTo>
                  <a:pt x="227" y="26"/>
                </a:lnTo>
                <a:lnTo>
                  <a:pt x="239" y="21"/>
                </a:lnTo>
                <a:lnTo>
                  <a:pt x="244" y="16"/>
                </a:lnTo>
                <a:lnTo>
                  <a:pt x="250" y="32"/>
                </a:lnTo>
                <a:lnTo>
                  <a:pt x="261" y="32"/>
                </a:lnTo>
                <a:lnTo>
                  <a:pt x="267" y="37"/>
                </a:lnTo>
                <a:lnTo>
                  <a:pt x="273" y="21"/>
                </a:lnTo>
                <a:lnTo>
                  <a:pt x="284" y="42"/>
                </a:lnTo>
                <a:lnTo>
                  <a:pt x="290" y="42"/>
                </a:lnTo>
                <a:lnTo>
                  <a:pt x="295" y="5"/>
                </a:lnTo>
                <a:lnTo>
                  <a:pt x="307" y="26"/>
                </a:lnTo>
                <a:lnTo>
                  <a:pt x="312" y="26"/>
                </a:lnTo>
                <a:lnTo>
                  <a:pt x="318" y="37"/>
                </a:lnTo>
                <a:lnTo>
                  <a:pt x="329" y="26"/>
                </a:lnTo>
                <a:lnTo>
                  <a:pt x="335" y="21"/>
                </a:lnTo>
                <a:lnTo>
                  <a:pt x="346" y="10"/>
                </a:lnTo>
                <a:lnTo>
                  <a:pt x="352" y="21"/>
                </a:lnTo>
                <a:lnTo>
                  <a:pt x="358" y="26"/>
                </a:lnTo>
                <a:lnTo>
                  <a:pt x="369" y="26"/>
                </a:lnTo>
                <a:lnTo>
                  <a:pt x="375" y="10"/>
                </a:lnTo>
                <a:lnTo>
                  <a:pt x="380" y="21"/>
                </a:lnTo>
                <a:lnTo>
                  <a:pt x="392" y="21"/>
                </a:lnTo>
                <a:lnTo>
                  <a:pt x="397" y="32"/>
                </a:lnTo>
                <a:lnTo>
                  <a:pt x="403" y="37"/>
                </a:lnTo>
                <a:lnTo>
                  <a:pt x="414" y="32"/>
                </a:lnTo>
                <a:lnTo>
                  <a:pt x="420" y="26"/>
                </a:lnTo>
                <a:lnTo>
                  <a:pt x="426" y="64"/>
                </a:lnTo>
                <a:lnTo>
                  <a:pt x="437" y="16"/>
                </a:lnTo>
                <a:lnTo>
                  <a:pt x="443" y="5"/>
                </a:lnTo>
                <a:lnTo>
                  <a:pt x="448" y="32"/>
                </a:lnTo>
                <a:lnTo>
                  <a:pt x="460" y="21"/>
                </a:lnTo>
                <a:lnTo>
                  <a:pt x="465" y="26"/>
                </a:lnTo>
                <a:lnTo>
                  <a:pt x="477" y="16"/>
                </a:lnTo>
                <a:lnTo>
                  <a:pt x="482" y="16"/>
                </a:lnTo>
                <a:lnTo>
                  <a:pt x="488" y="21"/>
                </a:lnTo>
                <a:lnTo>
                  <a:pt x="499" y="21"/>
                </a:lnTo>
                <a:lnTo>
                  <a:pt x="505" y="10"/>
                </a:lnTo>
                <a:lnTo>
                  <a:pt x="511" y="42"/>
                </a:lnTo>
                <a:lnTo>
                  <a:pt x="522" y="32"/>
                </a:lnTo>
                <a:lnTo>
                  <a:pt x="528" y="21"/>
                </a:lnTo>
                <a:lnTo>
                  <a:pt x="533" y="5"/>
                </a:lnTo>
                <a:lnTo>
                  <a:pt x="545" y="21"/>
                </a:lnTo>
                <a:lnTo>
                  <a:pt x="550" y="16"/>
                </a:lnTo>
                <a:lnTo>
                  <a:pt x="556" y="10"/>
                </a:lnTo>
                <a:lnTo>
                  <a:pt x="567" y="26"/>
                </a:lnTo>
                <a:lnTo>
                  <a:pt x="573" y="42"/>
                </a:lnTo>
                <a:lnTo>
                  <a:pt x="579" y="26"/>
                </a:lnTo>
                <a:lnTo>
                  <a:pt x="590" y="0"/>
                </a:lnTo>
                <a:lnTo>
                  <a:pt x="596" y="16"/>
                </a:lnTo>
                <a:lnTo>
                  <a:pt x="607" y="21"/>
                </a:lnTo>
                <a:lnTo>
                  <a:pt x="613" y="5"/>
                </a:lnTo>
                <a:lnTo>
                  <a:pt x="618" y="5"/>
                </a:lnTo>
                <a:lnTo>
                  <a:pt x="630" y="16"/>
                </a:lnTo>
                <a:lnTo>
                  <a:pt x="635" y="26"/>
                </a:lnTo>
                <a:lnTo>
                  <a:pt x="641" y="10"/>
                </a:lnTo>
                <a:lnTo>
                  <a:pt x="652" y="26"/>
                </a:lnTo>
                <a:lnTo>
                  <a:pt x="658" y="32"/>
                </a:lnTo>
                <a:lnTo>
                  <a:pt x="664" y="74"/>
                </a:lnTo>
                <a:lnTo>
                  <a:pt x="675" y="37"/>
                </a:lnTo>
                <a:lnTo>
                  <a:pt x="681" y="32"/>
                </a:lnTo>
                <a:lnTo>
                  <a:pt x="686" y="58"/>
                </a:lnTo>
                <a:lnTo>
                  <a:pt x="698" y="26"/>
                </a:lnTo>
                <a:lnTo>
                  <a:pt x="703" y="37"/>
                </a:lnTo>
                <a:lnTo>
                  <a:pt x="709" y="21"/>
                </a:lnTo>
                <a:lnTo>
                  <a:pt x="720" y="5"/>
                </a:lnTo>
                <a:lnTo>
                  <a:pt x="726" y="16"/>
                </a:lnTo>
                <a:lnTo>
                  <a:pt x="737" y="26"/>
                </a:lnTo>
                <a:lnTo>
                  <a:pt x="743" y="48"/>
                </a:lnTo>
                <a:lnTo>
                  <a:pt x="749" y="42"/>
                </a:lnTo>
                <a:lnTo>
                  <a:pt x="760" y="42"/>
                </a:lnTo>
                <a:lnTo>
                  <a:pt x="766" y="5"/>
                </a:lnTo>
                <a:lnTo>
                  <a:pt x="772" y="37"/>
                </a:lnTo>
                <a:lnTo>
                  <a:pt x="783" y="26"/>
                </a:lnTo>
                <a:lnTo>
                  <a:pt x="789" y="32"/>
                </a:lnTo>
                <a:lnTo>
                  <a:pt x="794" y="16"/>
                </a:lnTo>
                <a:lnTo>
                  <a:pt x="806" y="21"/>
                </a:lnTo>
                <a:lnTo>
                  <a:pt x="811" y="42"/>
                </a:lnTo>
                <a:lnTo>
                  <a:pt x="817" y="10"/>
                </a:lnTo>
                <a:lnTo>
                  <a:pt x="828" y="48"/>
                </a:lnTo>
                <a:lnTo>
                  <a:pt x="834" y="16"/>
                </a:lnTo>
                <a:lnTo>
                  <a:pt x="840" y="32"/>
                </a:lnTo>
                <a:lnTo>
                  <a:pt x="851" y="32"/>
                </a:lnTo>
                <a:lnTo>
                  <a:pt x="857" y="32"/>
                </a:lnTo>
                <a:lnTo>
                  <a:pt x="868" y="5"/>
                </a:lnTo>
                <a:lnTo>
                  <a:pt x="874" y="10"/>
                </a:lnTo>
                <a:lnTo>
                  <a:pt x="879" y="32"/>
                </a:lnTo>
                <a:lnTo>
                  <a:pt x="891" y="32"/>
                </a:lnTo>
                <a:lnTo>
                  <a:pt x="896" y="48"/>
                </a:lnTo>
                <a:lnTo>
                  <a:pt x="902" y="32"/>
                </a:lnTo>
                <a:lnTo>
                  <a:pt x="913" y="16"/>
                </a:lnTo>
                <a:lnTo>
                  <a:pt x="919" y="21"/>
                </a:lnTo>
                <a:lnTo>
                  <a:pt x="925" y="37"/>
                </a:lnTo>
                <a:lnTo>
                  <a:pt x="936" y="21"/>
                </a:lnTo>
                <a:lnTo>
                  <a:pt x="942" y="42"/>
                </a:lnTo>
                <a:lnTo>
                  <a:pt x="947" y="21"/>
                </a:lnTo>
                <a:lnTo>
                  <a:pt x="959" y="32"/>
                </a:lnTo>
                <a:lnTo>
                  <a:pt x="964" y="117"/>
                </a:lnTo>
                <a:lnTo>
                  <a:pt x="970" y="111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Freeform 14"/>
          <p:cNvSpPr>
            <a:spLocks/>
          </p:cNvSpPr>
          <p:nvPr/>
        </p:nvSpPr>
        <p:spPr bwMode="auto">
          <a:xfrm>
            <a:off x="479425" y="3584575"/>
            <a:ext cx="1273175" cy="517525"/>
          </a:xfrm>
          <a:custGeom>
            <a:avLst/>
            <a:gdLst>
              <a:gd name="T0" fmla="*/ 2147483647 w 970"/>
              <a:gd name="T1" fmla="*/ 2147483647 h 117"/>
              <a:gd name="T2" fmla="*/ 2147483647 w 970"/>
              <a:gd name="T3" fmla="*/ 2147483647 h 117"/>
              <a:gd name="T4" fmla="*/ 2147483647 w 970"/>
              <a:gd name="T5" fmla="*/ 2147483647 h 117"/>
              <a:gd name="T6" fmla="*/ 2147483647 w 970"/>
              <a:gd name="T7" fmla="*/ 2147483647 h 117"/>
              <a:gd name="T8" fmla="*/ 2147483647 w 970"/>
              <a:gd name="T9" fmla="*/ 2147483647 h 117"/>
              <a:gd name="T10" fmla="*/ 2147483647 w 970"/>
              <a:gd name="T11" fmla="*/ 2147483647 h 117"/>
              <a:gd name="T12" fmla="*/ 2147483647 w 970"/>
              <a:gd name="T13" fmla="*/ 2147483647 h 117"/>
              <a:gd name="T14" fmla="*/ 2147483647 w 970"/>
              <a:gd name="T15" fmla="*/ 2147483647 h 117"/>
              <a:gd name="T16" fmla="*/ 2147483647 w 970"/>
              <a:gd name="T17" fmla="*/ 2147483647 h 117"/>
              <a:gd name="T18" fmla="*/ 2147483647 w 970"/>
              <a:gd name="T19" fmla="*/ 2147483647 h 117"/>
              <a:gd name="T20" fmla="*/ 2147483647 w 970"/>
              <a:gd name="T21" fmla="*/ 2147483647 h 117"/>
              <a:gd name="T22" fmla="*/ 2147483647 w 970"/>
              <a:gd name="T23" fmla="*/ 2147483647 h 117"/>
              <a:gd name="T24" fmla="*/ 2147483647 w 970"/>
              <a:gd name="T25" fmla="*/ 2147483647 h 117"/>
              <a:gd name="T26" fmla="*/ 2147483647 w 970"/>
              <a:gd name="T27" fmla="*/ 2147483647 h 117"/>
              <a:gd name="T28" fmla="*/ 2147483647 w 970"/>
              <a:gd name="T29" fmla="*/ 2147483647 h 117"/>
              <a:gd name="T30" fmla="*/ 2147483647 w 970"/>
              <a:gd name="T31" fmla="*/ 2147483647 h 117"/>
              <a:gd name="T32" fmla="*/ 2147483647 w 970"/>
              <a:gd name="T33" fmla="*/ 2147483647 h 117"/>
              <a:gd name="T34" fmla="*/ 2147483647 w 970"/>
              <a:gd name="T35" fmla="*/ 2147483647 h 117"/>
              <a:gd name="T36" fmla="*/ 2147483647 w 970"/>
              <a:gd name="T37" fmla="*/ 2147483647 h 117"/>
              <a:gd name="T38" fmla="*/ 2147483647 w 970"/>
              <a:gd name="T39" fmla="*/ 2147483647 h 117"/>
              <a:gd name="T40" fmla="*/ 2147483647 w 970"/>
              <a:gd name="T41" fmla="*/ 2147483647 h 117"/>
              <a:gd name="T42" fmla="*/ 2147483647 w 970"/>
              <a:gd name="T43" fmla="*/ 2147483647 h 117"/>
              <a:gd name="T44" fmla="*/ 2147483647 w 970"/>
              <a:gd name="T45" fmla="*/ 2147483647 h 117"/>
              <a:gd name="T46" fmla="*/ 2147483647 w 970"/>
              <a:gd name="T47" fmla="*/ 2147483647 h 117"/>
              <a:gd name="T48" fmla="*/ 2147483647 w 970"/>
              <a:gd name="T49" fmla="*/ 2147483647 h 117"/>
              <a:gd name="T50" fmla="*/ 2147483647 w 970"/>
              <a:gd name="T51" fmla="*/ 2147483647 h 117"/>
              <a:gd name="T52" fmla="*/ 2147483647 w 970"/>
              <a:gd name="T53" fmla="*/ 2147483647 h 117"/>
              <a:gd name="T54" fmla="*/ 2147483647 w 970"/>
              <a:gd name="T55" fmla="*/ 2147483647 h 117"/>
              <a:gd name="T56" fmla="*/ 2147483647 w 970"/>
              <a:gd name="T57" fmla="*/ 2147483647 h 117"/>
              <a:gd name="T58" fmla="*/ 2147483647 w 970"/>
              <a:gd name="T59" fmla="*/ 2147483647 h 117"/>
              <a:gd name="T60" fmla="*/ 2147483647 w 970"/>
              <a:gd name="T61" fmla="*/ 0 h 117"/>
              <a:gd name="T62" fmla="*/ 2147483647 w 970"/>
              <a:gd name="T63" fmla="*/ 2147483647 h 117"/>
              <a:gd name="T64" fmla="*/ 2147483647 w 970"/>
              <a:gd name="T65" fmla="*/ 2147483647 h 117"/>
              <a:gd name="T66" fmla="*/ 2147483647 w 970"/>
              <a:gd name="T67" fmla="*/ 2147483647 h 117"/>
              <a:gd name="T68" fmla="*/ 2147483647 w 970"/>
              <a:gd name="T69" fmla="*/ 2147483647 h 117"/>
              <a:gd name="T70" fmla="*/ 2147483647 w 970"/>
              <a:gd name="T71" fmla="*/ 2147483647 h 117"/>
              <a:gd name="T72" fmla="*/ 2147483647 w 970"/>
              <a:gd name="T73" fmla="*/ 2147483647 h 117"/>
              <a:gd name="T74" fmla="*/ 2147483647 w 970"/>
              <a:gd name="T75" fmla="*/ 2147483647 h 117"/>
              <a:gd name="T76" fmla="*/ 2147483647 w 970"/>
              <a:gd name="T77" fmla="*/ 2147483647 h 117"/>
              <a:gd name="T78" fmla="*/ 2147483647 w 970"/>
              <a:gd name="T79" fmla="*/ 2147483647 h 117"/>
              <a:gd name="T80" fmla="*/ 2147483647 w 970"/>
              <a:gd name="T81" fmla="*/ 2147483647 h 117"/>
              <a:gd name="T82" fmla="*/ 2147483647 w 970"/>
              <a:gd name="T83" fmla="*/ 2147483647 h 11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0"/>
              <a:gd name="T127" fmla="*/ 0 h 117"/>
              <a:gd name="T128" fmla="*/ 970 w 970"/>
              <a:gd name="T129" fmla="*/ 117 h 11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0" h="117">
                <a:moveTo>
                  <a:pt x="0" y="96"/>
                </a:moveTo>
                <a:lnTo>
                  <a:pt x="6" y="107"/>
                </a:lnTo>
                <a:lnTo>
                  <a:pt x="12" y="96"/>
                </a:lnTo>
                <a:lnTo>
                  <a:pt x="23" y="91"/>
                </a:lnTo>
                <a:lnTo>
                  <a:pt x="29" y="91"/>
                </a:lnTo>
                <a:lnTo>
                  <a:pt x="34" y="96"/>
                </a:lnTo>
                <a:lnTo>
                  <a:pt x="46" y="101"/>
                </a:lnTo>
                <a:lnTo>
                  <a:pt x="51" y="91"/>
                </a:lnTo>
                <a:lnTo>
                  <a:pt x="57" y="117"/>
                </a:lnTo>
                <a:lnTo>
                  <a:pt x="68" y="117"/>
                </a:lnTo>
                <a:lnTo>
                  <a:pt x="74" y="91"/>
                </a:lnTo>
                <a:lnTo>
                  <a:pt x="85" y="96"/>
                </a:lnTo>
                <a:lnTo>
                  <a:pt x="91" y="112"/>
                </a:lnTo>
                <a:lnTo>
                  <a:pt x="97" y="101"/>
                </a:lnTo>
                <a:lnTo>
                  <a:pt x="108" y="85"/>
                </a:lnTo>
                <a:lnTo>
                  <a:pt x="114" y="107"/>
                </a:lnTo>
                <a:lnTo>
                  <a:pt x="119" y="96"/>
                </a:lnTo>
                <a:lnTo>
                  <a:pt x="131" y="117"/>
                </a:lnTo>
                <a:lnTo>
                  <a:pt x="137" y="101"/>
                </a:lnTo>
                <a:lnTo>
                  <a:pt x="142" y="107"/>
                </a:lnTo>
                <a:lnTo>
                  <a:pt x="154" y="112"/>
                </a:lnTo>
                <a:lnTo>
                  <a:pt x="159" y="107"/>
                </a:lnTo>
                <a:lnTo>
                  <a:pt x="165" y="107"/>
                </a:lnTo>
                <a:lnTo>
                  <a:pt x="176" y="112"/>
                </a:lnTo>
                <a:lnTo>
                  <a:pt x="182" y="32"/>
                </a:lnTo>
                <a:lnTo>
                  <a:pt x="188" y="37"/>
                </a:lnTo>
                <a:lnTo>
                  <a:pt x="199" y="43"/>
                </a:lnTo>
                <a:lnTo>
                  <a:pt x="205" y="59"/>
                </a:lnTo>
                <a:lnTo>
                  <a:pt x="216" y="22"/>
                </a:lnTo>
                <a:lnTo>
                  <a:pt x="222" y="48"/>
                </a:lnTo>
                <a:lnTo>
                  <a:pt x="227" y="43"/>
                </a:lnTo>
                <a:lnTo>
                  <a:pt x="239" y="27"/>
                </a:lnTo>
                <a:lnTo>
                  <a:pt x="244" y="37"/>
                </a:lnTo>
                <a:lnTo>
                  <a:pt x="250" y="27"/>
                </a:lnTo>
                <a:lnTo>
                  <a:pt x="261" y="43"/>
                </a:lnTo>
                <a:lnTo>
                  <a:pt x="267" y="37"/>
                </a:lnTo>
                <a:lnTo>
                  <a:pt x="273" y="48"/>
                </a:lnTo>
                <a:lnTo>
                  <a:pt x="284" y="22"/>
                </a:lnTo>
                <a:lnTo>
                  <a:pt x="290" y="16"/>
                </a:lnTo>
                <a:lnTo>
                  <a:pt x="295" y="48"/>
                </a:lnTo>
                <a:lnTo>
                  <a:pt x="307" y="27"/>
                </a:lnTo>
                <a:lnTo>
                  <a:pt x="312" y="32"/>
                </a:lnTo>
                <a:lnTo>
                  <a:pt x="318" y="16"/>
                </a:lnTo>
                <a:lnTo>
                  <a:pt x="329" y="16"/>
                </a:lnTo>
                <a:lnTo>
                  <a:pt x="335" y="43"/>
                </a:lnTo>
                <a:lnTo>
                  <a:pt x="346" y="22"/>
                </a:lnTo>
                <a:lnTo>
                  <a:pt x="352" y="43"/>
                </a:lnTo>
                <a:lnTo>
                  <a:pt x="358" y="22"/>
                </a:lnTo>
                <a:lnTo>
                  <a:pt x="369" y="37"/>
                </a:lnTo>
                <a:lnTo>
                  <a:pt x="375" y="27"/>
                </a:lnTo>
                <a:lnTo>
                  <a:pt x="380" y="43"/>
                </a:lnTo>
                <a:lnTo>
                  <a:pt x="392" y="48"/>
                </a:lnTo>
                <a:lnTo>
                  <a:pt x="397" y="59"/>
                </a:lnTo>
                <a:lnTo>
                  <a:pt x="403" y="43"/>
                </a:lnTo>
                <a:lnTo>
                  <a:pt x="414" y="27"/>
                </a:lnTo>
                <a:lnTo>
                  <a:pt x="420" y="32"/>
                </a:lnTo>
                <a:lnTo>
                  <a:pt x="426" y="16"/>
                </a:lnTo>
                <a:lnTo>
                  <a:pt x="437" y="27"/>
                </a:lnTo>
                <a:lnTo>
                  <a:pt x="443" y="22"/>
                </a:lnTo>
                <a:lnTo>
                  <a:pt x="448" y="27"/>
                </a:lnTo>
                <a:lnTo>
                  <a:pt x="460" y="48"/>
                </a:lnTo>
                <a:lnTo>
                  <a:pt x="465" y="32"/>
                </a:lnTo>
                <a:lnTo>
                  <a:pt x="477" y="48"/>
                </a:lnTo>
                <a:lnTo>
                  <a:pt x="482" y="43"/>
                </a:lnTo>
                <a:lnTo>
                  <a:pt x="488" y="22"/>
                </a:lnTo>
                <a:lnTo>
                  <a:pt x="499" y="27"/>
                </a:lnTo>
                <a:lnTo>
                  <a:pt x="505" y="22"/>
                </a:lnTo>
                <a:lnTo>
                  <a:pt x="511" y="32"/>
                </a:lnTo>
                <a:lnTo>
                  <a:pt x="522" y="37"/>
                </a:lnTo>
                <a:lnTo>
                  <a:pt x="528" y="27"/>
                </a:lnTo>
                <a:lnTo>
                  <a:pt x="533" y="27"/>
                </a:lnTo>
                <a:lnTo>
                  <a:pt x="545" y="48"/>
                </a:lnTo>
                <a:lnTo>
                  <a:pt x="550" y="32"/>
                </a:lnTo>
                <a:lnTo>
                  <a:pt x="556" y="22"/>
                </a:lnTo>
                <a:lnTo>
                  <a:pt x="567" y="11"/>
                </a:lnTo>
                <a:lnTo>
                  <a:pt x="573" y="16"/>
                </a:lnTo>
                <a:lnTo>
                  <a:pt x="579" y="6"/>
                </a:lnTo>
                <a:lnTo>
                  <a:pt x="590" y="27"/>
                </a:lnTo>
                <a:lnTo>
                  <a:pt x="596" y="48"/>
                </a:lnTo>
                <a:lnTo>
                  <a:pt x="607" y="27"/>
                </a:lnTo>
                <a:lnTo>
                  <a:pt x="613" y="48"/>
                </a:lnTo>
                <a:lnTo>
                  <a:pt x="618" y="48"/>
                </a:lnTo>
                <a:lnTo>
                  <a:pt x="630" y="32"/>
                </a:lnTo>
                <a:lnTo>
                  <a:pt x="635" y="32"/>
                </a:lnTo>
                <a:lnTo>
                  <a:pt x="641" y="32"/>
                </a:lnTo>
                <a:lnTo>
                  <a:pt x="652" y="27"/>
                </a:lnTo>
                <a:lnTo>
                  <a:pt x="658" y="27"/>
                </a:lnTo>
                <a:lnTo>
                  <a:pt x="664" y="27"/>
                </a:lnTo>
                <a:lnTo>
                  <a:pt x="675" y="43"/>
                </a:lnTo>
                <a:lnTo>
                  <a:pt x="681" y="11"/>
                </a:lnTo>
                <a:lnTo>
                  <a:pt x="686" y="22"/>
                </a:lnTo>
                <a:lnTo>
                  <a:pt x="698" y="43"/>
                </a:lnTo>
                <a:lnTo>
                  <a:pt x="703" y="0"/>
                </a:lnTo>
                <a:lnTo>
                  <a:pt x="709" y="6"/>
                </a:lnTo>
                <a:lnTo>
                  <a:pt x="720" y="32"/>
                </a:lnTo>
                <a:lnTo>
                  <a:pt x="726" y="37"/>
                </a:lnTo>
                <a:lnTo>
                  <a:pt x="737" y="43"/>
                </a:lnTo>
                <a:lnTo>
                  <a:pt x="743" y="48"/>
                </a:lnTo>
                <a:lnTo>
                  <a:pt x="749" y="32"/>
                </a:lnTo>
                <a:lnTo>
                  <a:pt x="760" y="37"/>
                </a:lnTo>
                <a:lnTo>
                  <a:pt x="766" y="43"/>
                </a:lnTo>
                <a:lnTo>
                  <a:pt x="772" y="37"/>
                </a:lnTo>
                <a:lnTo>
                  <a:pt x="783" y="37"/>
                </a:lnTo>
                <a:lnTo>
                  <a:pt x="789" y="48"/>
                </a:lnTo>
                <a:lnTo>
                  <a:pt x="794" y="43"/>
                </a:lnTo>
                <a:lnTo>
                  <a:pt x="806" y="6"/>
                </a:lnTo>
                <a:lnTo>
                  <a:pt x="811" y="11"/>
                </a:lnTo>
                <a:lnTo>
                  <a:pt x="817" y="32"/>
                </a:lnTo>
                <a:lnTo>
                  <a:pt x="828" y="59"/>
                </a:lnTo>
                <a:lnTo>
                  <a:pt x="834" y="59"/>
                </a:lnTo>
                <a:lnTo>
                  <a:pt x="840" y="27"/>
                </a:lnTo>
                <a:lnTo>
                  <a:pt x="851" y="43"/>
                </a:lnTo>
                <a:lnTo>
                  <a:pt x="857" y="32"/>
                </a:lnTo>
                <a:lnTo>
                  <a:pt x="868" y="11"/>
                </a:lnTo>
                <a:lnTo>
                  <a:pt x="874" y="22"/>
                </a:lnTo>
                <a:lnTo>
                  <a:pt x="879" y="22"/>
                </a:lnTo>
                <a:lnTo>
                  <a:pt x="891" y="37"/>
                </a:lnTo>
                <a:lnTo>
                  <a:pt x="896" y="16"/>
                </a:lnTo>
                <a:lnTo>
                  <a:pt x="902" y="27"/>
                </a:lnTo>
                <a:lnTo>
                  <a:pt x="913" y="27"/>
                </a:lnTo>
                <a:lnTo>
                  <a:pt x="919" y="37"/>
                </a:lnTo>
                <a:lnTo>
                  <a:pt x="925" y="96"/>
                </a:lnTo>
                <a:lnTo>
                  <a:pt x="936" y="91"/>
                </a:lnTo>
                <a:lnTo>
                  <a:pt x="942" y="101"/>
                </a:lnTo>
                <a:lnTo>
                  <a:pt x="947" y="91"/>
                </a:lnTo>
                <a:lnTo>
                  <a:pt x="959" y="112"/>
                </a:lnTo>
                <a:lnTo>
                  <a:pt x="964" y="85"/>
                </a:lnTo>
                <a:lnTo>
                  <a:pt x="970" y="101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Freeform 15"/>
          <p:cNvSpPr>
            <a:spLocks/>
          </p:cNvSpPr>
          <p:nvPr/>
        </p:nvSpPr>
        <p:spPr bwMode="auto">
          <a:xfrm>
            <a:off x="479425" y="3098800"/>
            <a:ext cx="1273175" cy="515938"/>
          </a:xfrm>
          <a:custGeom>
            <a:avLst/>
            <a:gdLst>
              <a:gd name="T0" fmla="*/ 2147483647 w 970"/>
              <a:gd name="T1" fmla="*/ 2147483647 h 117"/>
              <a:gd name="T2" fmla="*/ 2147483647 w 970"/>
              <a:gd name="T3" fmla="*/ 2147483647 h 117"/>
              <a:gd name="T4" fmla="*/ 2147483647 w 970"/>
              <a:gd name="T5" fmla="*/ 2147483647 h 117"/>
              <a:gd name="T6" fmla="*/ 2147483647 w 970"/>
              <a:gd name="T7" fmla="*/ 2147483647 h 117"/>
              <a:gd name="T8" fmla="*/ 2147483647 w 970"/>
              <a:gd name="T9" fmla="*/ 2147483647 h 117"/>
              <a:gd name="T10" fmla="*/ 2147483647 w 970"/>
              <a:gd name="T11" fmla="*/ 2147483647 h 117"/>
              <a:gd name="T12" fmla="*/ 2147483647 w 970"/>
              <a:gd name="T13" fmla="*/ 2147483647 h 117"/>
              <a:gd name="T14" fmla="*/ 2147483647 w 970"/>
              <a:gd name="T15" fmla="*/ 2147483647 h 117"/>
              <a:gd name="T16" fmla="*/ 2147483647 w 970"/>
              <a:gd name="T17" fmla="*/ 2147483647 h 117"/>
              <a:gd name="T18" fmla="*/ 2147483647 w 970"/>
              <a:gd name="T19" fmla="*/ 2147483647 h 117"/>
              <a:gd name="T20" fmla="*/ 2147483647 w 970"/>
              <a:gd name="T21" fmla="*/ 2147483647 h 117"/>
              <a:gd name="T22" fmla="*/ 2147483647 w 970"/>
              <a:gd name="T23" fmla="*/ 2147483647 h 117"/>
              <a:gd name="T24" fmla="*/ 2147483647 w 970"/>
              <a:gd name="T25" fmla="*/ 2147483647 h 117"/>
              <a:gd name="T26" fmla="*/ 2147483647 w 970"/>
              <a:gd name="T27" fmla="*/ 2147483647 h 117"/>
              <a:gd name="T28" fmla="*/ 2147483647 w 970"/>
              <a:gd name="T29" fmla="*/ 2147483647 h 117"/>
              <a:gd name="T30" fmla="*/ 2147483647 w 970"/>
              <a:gd name="T31" fmla="*/ 0 h 117"/>
              <a:gd name="T32" fmla="*/ 2147483647 w 970"/>
              <a:gd name="T33" fmla="*/ 2147483647 h 117"/>
              <a:gd name="T34" fmla="*/ 2147483647 w 970"/>
              <a:gd name="T35" fmla="*/ 2147483647 h 117"/>
              <a:gd name="T36" fmla="*/ 2147483647 w 970"/>
              <a:gd name="T37" fmla="*/ 2147483647 h 117"/>
              <a:gd name="T38" fmla="*/ 2147483647 w 970"/>
              <a:gd name="T39" fmla="*/ 2147483647 h 117"/>
              <a:gd name="T40" fmla="*/ 2147483647 w 970"/>
              <a:gd name="T41" fmla="*/ 2147483647 h 117"/>
              <a:gd name="T42" fmla="*/ 2147483647 w 970"/>
              <a:gd name="T43" fmla="*/ 2147483647 h 117"/>
              <a:gd name="T44" fmla="*/ 2147483647 w 970"/>
              <a:gd name="T45" fmla="*/ 2147483647 h 117"/>
              <a:gd name="T46" fmla="*/ 2147483647 w 970"/>
              <a:gd name="T47" fmla="*/ 2147483647 h 117"/>
              <a:gd name="T48" fmla="*/ 2147483647 w 970"/>
              <a:gd name="T49" fmla="*/ 2147483647 h 117"/>
              <a:gd name="T50" fmla="*/ 2147483647 w 970"/>
              <a:gd name="T51" fmla="*/ 0 h 117"/>
              <a:gd name="T52" fmla="*/ 2147483647 w 970"/>
              <a:gd name="T53" fmla="*/ 2147483647 h 117"/>
              <a:gd name="T54" fmla="*/ 2147483647 w 970"/>
              <a:gd name="T55" fmla="*/ 2147483647 h 117"/>
              <a:gd name="T56" fmla="*/ 2147483647 w 970"/>
              <a:gd name="T57" fmla="*/ 2147483647 h 117"/>
              <a:gd name="T58" fmla="*/ 2147483647 w 970"/>
              <a:gd name="T59" fmla="*/ 2147483647 h 117"/>
              <a:gd name="T60" fmla="*/ 2147483647 w 970"/>
              <a:gd name="T61" fmla="*/ 2147483647 h 117"/>
              <a:gd name="T62" fmla="*/ 2147483647 w 970"/>
              <a:gd name="T63" fmla="*/ 2147483647 h 117"/>
              <a:gd name="T64" fmla="*/ 2147483647 w 970"/>
              <a:gd name="T65" fmla="*/ 2147483647 h 117"/>
              <a:gd name="T66" fmla="*/ 2147483647 w 970"/>
              <a:gd name="T67" fmla="*/ 2147483647 h 117"/>
              <a:gd name="T68" fmla="*/ 2147483647 w 970"/>
              <a:gd name="T69" fmla="*/ 2147483647 h 117"/>
              <a:gd name="T70" fmla="*/ 2147483647 w 970"/>
              <a:gd name="T71" fmla="*/ 2147483647 h 117"/>
              <a:gd name="T72" fmla="*/ 2147483647 w 970"/>
              <a:gd name="T73" fmla="*/ 2147483647 h 117"/>
              <a:gd name="T74" fmla="*/ 2147483647 w 970"/>
              <a:gd name="T75" fmla="*/ 2147483647 h 117"/>
              <a:gd name="T76" fmla="*/ 2147483647 w 970"/>
              <a:gd name="T77" fmla="*/ 2147483647 h 117"/>
              <a:gd name="T78" fmla="*/ 2147483647 w 970"/>
              <a:gd name="T79" fmla="*/ 2147483647 h 117"/>
              <a:gd name="T80" fmla="*/ 2147483647 w 970"/>
              <a:gd name="T81" fmla="*/ 2147483647 h 117"/>
              <a:gd name="T82" fmla="*/ 2147483647 w 970"/>
              <a:gd name="T83" fmla="*/ 2147483647 h 11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0"/>
              <a:gd name="T127" fmla="*/ 0 h 117"/>
              <a:gd name="T128" fmla="*/ 970 w 970"/>
              <a:gd name="T129" fmla="*/ 117 h 11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0" h="117">
                <a:moveTo>
                  <a:pt x="0" y="106"/>
                </a:moveTo>
                <a:lnTo>
                  <a:pt x="6" y="111"/>
                </a:lnTo>
                <a:lnTo>
                  <a:pt x="12" y="95"/>
                </a:lnTo>
                <a:lnTo>
                  <a:pt x="23" y="101"/>
                </a:lnTo>
                <a:lnTo>
                  <a:pt x="29" y="95"/>
                </a:lnTo>
                <a:lnTo>
                  <a:pt x="34" y="106"/>
                </a:lnTo>
                <a:lnTo>
                  <a:pt x="46" y="95"/>
                </a:lnTo>
                <a:lnTo>
                  <a:pt x="51" y="85"/>
                </a:lnTo>
                <a:lnTo>
                  <a:pt x="57" y="85"/>
                </a:lnTo>
                <a:lnTo>
                  <a:pt x="68" y="117"/>
                </a:lnTo>
                <a:lnTo>
                  <a:pt x="74" y="95"/>
                </a:lnTo>
                <a:lnTo>
                  <a:pt x="85" y="85"/>
                </a:lnTo>
                <a:lnTo>
                  <a:pt x="91" y="111"/>
                </a:lnTo>
                <a:lnTo>
                  <a:pt x="97" y="101"/>
                </a:lnTo>
                <a:lnTo>
                  <a:pt x="108" y="95"/>
                </a:lnTo>
                <a:lnTo>
                  <a:pt x="114" y="106"/>
                </a:lnTo>
                <a:lnTo>
                  <a:pt x="119" y="101"/>
                </a:lnTo>
                <a:lnTo>
                  <a:pt x="131" y="90"/>
                </a:lnTo>
                <a:lnTo>
                  <a:pt x="137" y="32"/>
                </a:lnTo>
                <a:lnTo>
                  <a:pt x="142" y="32"/>
                </a:lnTo>
                <a:lnTo>
                  <a:pt x="154" y="53"/>
                </a:lnTo>
                <a:lnTo>
                  <a:pt x="159" y="32"/>
                </a:lnTo>
                <a:lnTo>
                  <a:pt x="165" y="26"/>
                </a:lnTo>
                <a:lnTo>
                  <a:pt x="176" y="26"/>
                </a:lnTo>
                <a:lnTo>
                  <a:pt x="182" y="26"/>
                </a:lnTo>
                <a:lnTo>
                  <a:pt x="188" y="32"/>
                </a:lnTo>
                <a:lnTo>
                  <a:pt x="199" y="32"/>
                </a:lnTo>
                <a:lnTo>
                  <a:pt x="205" y="42"/>
                </a:lnTo>
                <a:lnTo>
                  <a:pt x="216" y="53"/>
                </a:lnTo>
                <a:lnTo>
                  <a:pt x="222" y="53"/>
                </a:lnTo>
                <a:lnTo>
                  <a:pt x="227" y="26"/>
                </a:lnTo>
                <a:lnTo>
                  <a:pt x="239" y="42"/>
                </a:lnTo>
                <a:lnTo>
                  <a:pt x="244" y="26"/>
                </a:lnTo>
                <a:lnTo>
                  <a:pt x="250" y="42"/>
                </a:lnTo>
                <a:lnTo>
                  <a:pt x="261" y="16"/>
                </a:lnTo>
                <a:lnTo>
                  <a:pt x="267" y="32"/>
                </a:lnTo>
                <a:lnTo>
                  <a:pt x="273" y="42"/>
                </a:lnTo>
                <a:lnTo>
                  <a:pt x="284" y="48"/>
                </a:lnTo>
                <a:lnTo>
                  <a:pt x="290" y="37"/>
                </a:lnTo>
                <a:lnTo>
                  <a:pt x="295" y="37"/>
                </a:lnTo>
                <a:lnTo>
                  <a:pt x="307" y="21"/>
                </a:lnTo>
                <a:lnTo>
                  <a:pt x="312" y="21"/>
                </a:lnTo>
                <a:lnTo>
                  <a:pt x="318" y="42"/>
                </a:lnTo>
                <a:lnTo>
                  <a:pt x="329" y="5"/>
                </a:lnTo>
                <a:lnTo>
                  <a:pt x="335" y="53"/>
                </a:lnTo>
                <a:lnTo>
                  <a:pt x="346" y="37"/>
                </a:lnTo>
                <a:lnTo>
                  <a:pt x="352" y="48"/>
                </a:lnTo>
                <a:lnTo>
                  <a:pt x="358" y="0"/>
                </a:lnTo>
                <a:lnTo>
                  <a:pt x="369" y="53"/>
                </a:lnTo>
                <a:lnTo>
                  <a:pt x="375" y="42"/>
                </a:lnTo>
                <a:lnTo>
                  <a:pt x="380" y="42"/>
                </a:lnTo>
                <a:lnTo>
                  <a:pt x="392" y="26"/>
                </a:lnTo>
                <a:lnTo>
                  <a:pt x="397" y="21"/>
                </a:lnTo>
                <a:lnTo>
                  <a:pt x="403" y="5"/>
                </a:lnTo>
                <a:lnTo>
                  <a:pt x="414" y="26"/>
                </a:lnTo>
                <a:lnTo>
                  <a:pt x="420" y="21"/>
                </a:lnTo>
                <a:lnTo>
                  <a:pt x="426" y="37"/>
                </a:lnTo>
                <a:lnTo>
                  <a:pt x="437" y="37"/>
                </a:lnTo>
                <a:lnTo>
                  <a:pt x="443" y="48"/>
                </a:lnTo>
                <a:lnTo>
                  <a:pt x="448" y="21"/>
                </a:lnTo>
                <a:lnTo>
                  <a:pt x="460" y="21"/>
                </a:lnTo>
                <a:lnTo>
                  <a:pt x="465" y="48"/>
                </a:lnTo>
                <a:lnTo>
                  <a:pt x="477" y="26"/>
                </a:lnTo>
                <a:lnTo>
                  <a:pt x="482" y="26"/>
                </a:lnTo>
                <a:lnTo>
                  <a:pt x="488" y="48"/>
                </a:lnTo>
                <a:lnTo>
                  <a:pt x="499" y="26"/>
                </a:lnTo>
                <a:lnTo>
                  <a:pt x="505" y="26"/>
                </a:lnTo>
                <a:lnTo>
                  <a:pt x="511" y="48"/>
                </a:lnTo>
                <a:lnTo>
                  <a:pt x="522" y="26"/>
                </a:lnTo>
                <a:lnTo>
                  <a:pt x="528" y="37"/>
                </a:lnTo>
                <a:lnTo>
                  <a:pt x="533" y="42"/>
                </a:lnTo>
                <a:lnTo>
                  <a:pt x="545" y="21"/>
                </a:lnTo>
                <a:lnTo>
                  <a:pt x="550" y="32"/>
                </a:lnTo>
                <a:lnTo>
                  <a:pt x="556" y="42"/>
                </a:lnTo>
                <a:lnTo>
                  <a:pt x="567" y="42"/>
                </a:lnTo>
                <a:lnTo>
                  <a:pt x="573" y="0"/>
                </a:lnTo>
                <a:lnTo>
                  <a:pt x="579" y="48"/>
                </a:lnTo>
                <a:lnTo>
                  <a:pt x="590" y="0"/>
                </a:lnTo>
                <a:lnTo>
                  <a:pt x="596" y="26"/>
                </a:lnTo>
                <a:lnTo>
                  <a:pt x="607" y="42"/>
                </a:lnTo>
                <a:lnTo>
                  <a:pt x="613" y="21"/>
                </a:lnTo>
                <a:lnTo>
                  <a:pt x="618" y="21"/>
                </a:lnTo>
                <a:lnTo>
                  <a:pt x="630" y="42"/>
                </a:lnTo>
                <a:lnTo>
                  <a:pt x="635" y="21"/>
                </a:lnTo>
                <a:lnTo>
                  <a:pt x="641" y="32"/>
                </a:lnTo>
                <a:lnTo>
                  <a:pt x="652" y="26"/>
                </a:lnTo>
                <a:lnTo>
                  <a:pt x="658" y="26"/>
                </a:lnTo>
                <a:lnTo>
                  <a:pt x="664" y="37"/>
                </a:lnTo>
                <a:lnTo>
                  <a:pt x="675" y="48"/>
                </a:lnTo>
                <a:lnTo>
                  <a:pt x="681" y="26"/>
                </a:lnTo>
                <a:lnTo>
                  <a:pt x="686" y="26"/>
                </a:lnTo>
                <a:lnTo>
                  <a:pt x="698" y="42"/>
                </a:lnTo>
                <a:lnTo>
                  <a:pt x="703" y="32"/>
                </a:lnTo>
                <a:lnTo>
                  <a:pt x="709" y="32"/>
                </a:lnTo>
                <a:lnTo>
                  <a:pt x="720" y="37"/>
                </a:lnTo>
                <a:lnTo>
                  <a:pt x="726" y="16"/>
                </a:lnTo>
                <a:lnTo>
                  <a:pt x="737" y="32"/>
                </a:lnTo>
                <a:lnTo>
                  <a:pt x="743" y="26"/>
                </a:lnTo>
                <a:lnTo>
                  <a:pt x="749" y="26"/>
                </a:lnTo>
                <a:lnTo>
                  <a:pt x="760" y="10"/>
                </a:lnTo>
                <a:lnTo>
                  <a:pt x="766" y="26"/>
                </a:lnTo>
                <a:lnTo>
                  <a:pt x="772" y="16"/>
                </a:lnTo>
                <a:lnTo>
                  <a:pt x="783" y="10"/>
                </a:lnTo>
                <a:lnTo>
                  <a:pt x="789" y="32"/>
                </a:lnTo>
                <a:lnTo>
                  <a:pt x="794" y="10"/>
                </a:lnTo>
                <a:lnTo>
                  <a:pt x="806" y="21"/>
                </a:lnTo>
                <a:lnTo>
                  <a:pt x="811" y="26"/>
                </a:lnTo>
                <a:lnTo>
                  <a:pt x="817" y="42"/>
                </a:lnTo>
                <a:lnTo>
                  <a:pt x="828" y="10"/>
                </a:lnTo>
                <a:lnTo>
                  <a:pt x="834" y="21"/>
                </a:lnTo>
                <a:lnTo>
                  <a:pt x="840" y="26"/>
                </a:lnTo>
                <a:lnTo>
                  <a:pt x="851" y="16"/>
                </a:lnTo>
                <a:lnTo>
                  <a:pt x="857" y="21"/>
                </a:lnTo>
                <a:lnTo>
                  <a:pt x="868" y="37"/>
                </a:lnTo>
                <a:lnTo>
                  <a:pt x="874" y="21"/>
                </a:lnTo>
                <a:lnTo>
                  <a:pt x="879" y="26"/>
                </a:lnTo>
                <a:lnTo>
                  <a:pt x="891" y="26"/>
                </a:lnTo>
                <a:lnTo>
                  <a:pt x="896" y="26"/>
                </a:lnTo>
                <a:lnTo>
                  <a:pt x="902" y="37"/>
                </a:lnTo>
                <a:lnTo>
                  <a:pt x="913" y="16"/>
                </a:lnTo>
                <a:lnTo>
                  <a:pt x="919" y="16"/>
                </a:lnTo>
                <a:lnTo>
                  <a:pt x="925" y="48"/>
                </a:lnTo>
                <a:lnTo>
                  <a:pt x="936" y="26"/>
                </a:lnTo>
                <a:lnTo>
                  <a:pt x="942" y="21"/>
                </a:lnTo>
                <a:lnTo>
                  <a:pt x="947" y="10"/>
                </a:lnTo>
                <a:lnTo>
                  <a:pt x="959" y="21"/>
                </a:lnTo>
                <a:lnTo>
                  <a:pt x="964" y="53"/>
                </a:lnTo>
                <a:lnTo>
                  <a:pt x="970" y="90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Freeform 16"/>
          <p:cNvSpPr>
            <a:spLocks/>
          </p:cNvSpPr>
          <p:nvPr/>
        </p:nvSpPr>
        <p:spPr bwMode="auto">
          <a:xfrm>
            <a:off x="503238" y="2457450"/>
            <a:ext cx="1273175" cy="517525"/>
          </a:xfrm>
          <a:custGeom>
            <a:avLst/>
            <a:gdLst>
              <a:gd name="T0" fmla="*/ 2147483647 w 970"/>
              <a:gd name="T1" fmla="*/ 2147483647 h 117"/>
              <a:gd name="T2" fmla="*/ 2147483647 w 970"/>
              <a:gd name="T3" fmla="*/ 2147483647 h 117"/>
              <a:gd name="T4" fmla="*/ 2147483647 w 970"/>
              <a:gd name="T5" fmla="*/ 2147483647 h 117"/>
              <a:gd name="T6" fmla="*/ 2147483647 w 970"/>
              <a:gd name="T7" fmla="*/ 2147483647 h 117"/>
              <a:gd name="T8" fmla="*/ 2147483647 w 970"/>
              <a:gd name="T9" fmla="*/ 2147483647 h 117"/>
              <a:gd name="T10" fmla="*/ 2147483647 w 970"/>
              <a:gd name="T11" fmla="*/ 2147483647 h 117"/>
              <a:gd name="T12" fmla="*/ 2147483647 w 970"/>
              <a:gd name="T13" fmla="*/ 2147483647 h 117"/>
              <a:gd name="T14" fmla="*/ 2147483647 w 970"/>
              <a:gd name="T15" fmla="*/ 2147483647 h 117"/>
              <a:gd name="T16" fmla="*/ 2147483647 w 970"/>
              <a:gd name="T17" fmla="*/ 2147483647 h 117"/>
              <a:gd name="T18" fmla="*/ 2147483647 w 970"/>
              <a:gd name="T19" fmla="*/ 2147483647 h 117"/>
              <a:gd name="T20" fmla="*/ 2147483647 w 970"/>
              <a:gd name="T21" fmla="*/ 2147483647 h 117"/>
              <a:gd name="T22" fmla="*/ 2147483647 w 970"/>
              <a:gd name="T23" fmla="*/ 2147483647 h 117"/>
              <a:gd name="T24" fmla="*/ 2147483647 w 970"/>
              <a:gd name="T25" fmla="*/ 2147483647 h 117"/>
              <a:gd name="T26" fmla="*/ 2147483647 w 970"/>
              <a:gd name="T27" fmla="*/ 2147483647 h 117"/>
              <a:gd name="T28" fmla="*/ 2147483647 w 970"/>
              <a:gd name="T29" fmla="*/ 2147483647 h 117"/>
              <a:gd name="T30" fmla="*/ 2147483647 w 970"/>
              <a:gd name="T31" fmla="*/ 2147483647 h 117"/>
              <a:gd name="T32" fmla="*/ 2147483647 w 970"/>
              <a:gd name="T33" fmla="*/ 2147483647 h 117"/>
              <a:gd name="T34" fmla="*/ 2147483647 w 970"/>
              <a:gd name="T35" fmla="*/ 2147483647 h 117"/>
              <a:gd name="T36" fmla="*/ 2147483647 w 970"/>
              <a:gd name="T37" fmla="*/ 2147483647 h 117"/>
              <a:gd name="T38" fmla="*/ 2147483647 w 970"/>
              <a:gd name="T39" fmla="*/ 2147483647 h 117"/>
              <a:gd name="T40" fmla="*/ 2147483647 w 970"/>
              <a:gd name="T41" fmla="*/ 2147483647 h 117"/>
              <a:gd name="T42" fmla="*/ 2147483647 w 970"/>
              <a:gd name="T43" fmla="*/ 2147483647 h 117"/>
              <a:gd name="T44" fmla="*/ 2147483647 w 970"/>
              <a:gd name="T45" fmla="*/ 2147483647 h 117"/>
              <a:gd name="T46" fmla="*/ 2147483647 w 970"/>
              <a:gd name="T47" fmla="*/ 2147483647 h 117"/>
              <a:gd name="T48" fmla="*/ 2147483647 w 970"/>
              <a:gd name="T49" fmla="*/ 2147483647 h 117"/>
              <a:gd name="T50" fmla="*/ 2147483647 w 970"/>
              <a:gd name="T51" fmla="*/ 2147483647 h 117"/>
              <a:gd name="T52" fmla="*/ 2147483647 w 970"/>
              <a:gd name="T53" fmla="*/ 2147483647 h 117"/>
              <a:gd name="T54" fmla="*/ 2147483647 w 970"/>
              <a:gd name="T55" fmla="*/ 2147483647 h 117"/>
              <a:gd name="T56" fmla="*/ 2147483647 w 970"/>
              <a:gd name="T57" fmla="*/ 2147483647 h 117"/>
              <a:gd name="T58" fmla="*/ 2147483647 w 970"/>
              <a:gd name="T59" fmla="*/ 2147483647 h 117"/>
              <a:gd name="T60" fmla="*/ 2147483647 w 970"/>
              <a:gd name="T61" fmla="*/ 2147483647 h 117"/>
              <a:gd name="T62" fmla="*/ 2147483647 w 970"/>
              <a:gd name="T63" fmla="*/ 2147483647 h 117"/>
              <a:gd name="T64" fmla="*/ 2147483647 w 970"/>
              <a:gd name="T65" fmla="*/ 2147483647 h 117"/>
              <a:gd name="T66" fmla="*/ 2147483647 w 970"/>
              <a:gd name="T67" fmla="*/ 2147483647 h 117"/>
              <a:gd name="T68" fmla="*/ 2147483647 w 970"/>
              <a:gd name="T69" fmla="*/ 2147483647 h 117"/>
              <a:gd name="T70" fmla="*/ 2147483647 w 970"/>
              <a:gd name="T71" fmla="*/ 2147483647 h 117"/>
              <a:gd name="T72" fmla="*/ 2147483647 w 970"/>
              <a:gd name="T73" fmla="*/ 2147483647 h 117"/>
              <a:gd name="T74" fmla="*/ 2147483647 w 970"/>
              <a:gd name="T75" fmla="*/ 2147483647 h 117"/>
              <a:gd name="T76" fmla="*/ 2147483647 w 970"/>
              <a:gd name="T77" fmla="*/ 2147483647 h 117"/>
              <a:gd name="T78" fmla="*/ 2147483647 w 970"/>
              <a:gd name="T79" fmla="*/ 2147483647 h 117"/>
              <a:gd name="T80" fmla="*/ 2147483647 w 970"/>
              <a:gd name="T81" fmla="*/ 2147483647 h 117"/>
              <a:gd name="T82" fmla="*/ 2147483647 w 970"/>
              <a:gd name="T83" fmla="*/ 2147483647 h 11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70"/>
              <a:gd name="T127" fmla="*/ 0 h 117"/>
              <a:gd name="T128" fmla="*/ 970 w 970"/>
              <a:gd name="T129" fmla="*/ 117 h 11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70" h="117">
                <a:moveTo>
                  <a:pt x="0" y="85"/>
                </a:moveTo>
                <a:lnTo>
                  <a:pt x="6" y="85"/>
                </a:lnTo>
                <a:lnTo>
                  <a:pt x="12" y="69"/>
                </a:lnTo>
                <a:lnTo>
                  <a:pt x="23" y="91"/>
                </a:lnTo>
                <a:lnTo>
                  <a:pt x="29" y="91"/>
                </a:lnTo>
                <a:lnTo>
                  <a:pt x="34" y="101"/>
                </a:lnTo>
                <a:lnTo>
                  <a:pt x="46" y="96"/>
                </a:lnTo>
                <a:lnTo>
                  <a:pt x="51" y="91"/>
                </a:lnTo>
                <a:lnTo>
                  <a:pt x="57" y="75"/>
                </a:lnTo>
                <a:lnTo>
                  <a:pt x="68" y="80"/>
                </a:lnTo>
                <a:lnTo>
                  <a:pt x="74" y="64"/>
                </a:lnTo>
                <a:lnTo>
                  <a:pt x="85" y="75"/>
                </a:lnTo>
                <a:lnTo>
                  <a:pt x="91" y="96"/>
                </a:lnTo>
                <a:lnTo>
                  <a:pt x="97" y="80"/>
                </a:lnTo>
                <a:lnTo>
                  <a:pt x="108" y="80"/>
                </a:lnTo>
                <a:lnTo>
                  <a:pt x="114" y="96"/>
                </a:lnTo>
                <a:lnTo>
                  <a:pt x="119" y="91"/>
                </a:lnTo>
                <a:lnTo>
                  <a:pt x="131" y="91"/>
                </a:lnTo>
                <a:lnTo>
                  <a:pt x="137" y="91"/>
                </a:lnTo>
                <a:lnTo>
                  <a:pt x="142" y="107"/>
                </a:lnTo>
                <a:lnTo>
                  <a:pt x="154" y="101"/>
                </a:lnTo>
                <a:lnTo>
                  <a:pt x="159" y="101"/>
                </a:lnTo>
                <a:lnTo>
                  <a:pt x="165" y="96"/>
                </a:lnTo>
                <a:lnTo>
                  <a:pt x="176" y="80"/>
                </a:lnTo>
                <a:lnTo>
                  <a:pt x="182" y="75"/>
                </a:lnTo>
                <a:lnTo>
                  <a:pt x="188" y="96"/>
                </a:lnTo>
                <a:lnTo>
                  <a:pt x="199" y="96"/>
                </a:lnTo>
                <a:lnTo>
                  <a:pt x="205" y="96"/>
                </a:lnTo>
                <a:lnTo>
                  <a:pt x="216" y="101"/>
                </a:lnTo>
                <a:lnTo>
                  <a:pt x="222" y="91"/>
                </a:lnTo>
                <a:lnTo>
                  <a:pt x="227" y="75"/>
                </a:lnTo>
                <a:lnTo>
                  <a:pt x="239" y="75"/>
                </a:lnTo>
                <a:lnTo>
                  <a:pt x="244" y="69"/>
                </a:lnTo>
                <a:lnTo>
                  <a:pt x="250" y="85"/>
                </a:lnTo>
                <a:lnTo>
                  <a:pt x="261" y="96"/>
                </a:lnTo>
                <a:lnTo>
                  <a:pt x="267" y="69"/>
                </a:lnTo>
                <a:lnTo>
                  <a:pt x="273" y="75"/>
                </a:lnTo>
                <a:lnTo>
                  <a:pt x="284" y="75"/>
                </a:lnTo>
                <a:lnTo>
                  <a:pt x="290" y="85"/>
                </a:lnTo>
                <a:lnTo>
                  <a:pt x="295" y="91"/>
                </a:lnTo>
                <a:lnTo>
                  <a:pt x="307" y="59"/>
                </a:lnTo>
                <a:lnTo>
                  <a:pt x="312" y="80"/>
                </a:lnTo>
                <a:lnTo>
                  <a:pt x="318" y="85"/>
                </a:lnTo>
                <a:lnTo>
                  <a:pt x="329" y="64"/>
                </a:lnTo>
                <a:lnTo>
                  <a:pt x="335" y="64"/>
                </a:lnTo>
                <a:lnTo>
                  <a:pt x="346" y="69"/>
                </a:lnTo>
                <a:lnTo>
                  <a:pt x="352" y="69"/>
                </a:lnTo>
                <a:lnTo>
                  <a:pt x="358" y="75"/>
                </a:lnTo>
                <a:lnTo>
                  <a:pt x="369" y="85"/>
                </a:lnTo>
                <a:lnTo>
                  <a:pt x="375" y="69"/>
                </a:lnTo>
                <a:lnTo>
                  <a:pt x="380" y="53"/>
                </a:lnTo>
                <a:lnTo>
                  <a:pt x="392" y="69"/>
                </a:lnTo>
                <a:lnTo>
                  <a:pt x="397" y="69"/>
                </a:lnTo>
                <a:lnTo>
                  <a:pt x="403" y="53"/>
                </a:lnTo>
                <a:lnTo>
                  <a:pt x="414" y="69"/>
                </a:lnTo>
                <a:lnTo>
                  <a:pt x="420" y="69"/>
                </a:lnTo>
                <a:lnTo>
                  <a:pt x="426" y="69"/>
                </a:lnTo>
                <a:lnTo>
                  <a:pt x="437" y="80"/>
                </a:lnTo>
                <a:lnTo>
                  <a:pt x="443" y="59"/>
                </a:lnTo>
                <a:lnTo>
                  <a:pt x="448" y="32"/>
                </a:lnTo>
                <a:lnTo>
                  <a:pt x="460" y="53"/>
                </a:lnTo>
                <a:lnTo>
                  <a:pt x="465" y="48"/>
                </a:lnTo>
                <a:lnTo>
                  <a:pt x="477" y="53"/>
                </a:lnTo>
                <a:lnTo>
                  <a:pt x="482" y="32"/>
                </a:lnTo>
                <a:lnTo>
                  <a:pt x="488" y="38"/>
                </a:lnTo>
                <a:lnTo>
                  <a:pt x="499" y="53"/>
                </a:lnTo>
                <a:lnTo>
                  <a:pt x="505" y="53"/>
                </a:lnTo>
                <a:lnTo>
                  <a:pt x="511" y="43"/>
                </a:lnTo>
                <a:lnTo>
                  <a:pt x="522" y="53"/>
                </a:lnTo>
                <a:lnTo>
                  <a:pt x="528" y="53"/>
                </a:lnTo>
                <a:lnTo>
                  <a:pt x="533" y="38"/>
                </a:lnTo>
                <a:lnTo>
                  <a:pt x="545" y="59"/>
                </a:lnTo>
                <a:lnTo>
                  <a:pt x="550" y="38"/>
                </a:lnTo>
                <a:lnTo>
                  <a:pt x="556" y="53"/>
                </a:lnTo>
                <a:lnTo>
                  <a:pt x="567" y="53"/>
                </a:lnTo>
                <a:lnTo>
                  <a:pt x="573" y="59"/>
                </a:lnTo>
                <a:lnTo>
                  <a:pt x="579" y="59"/>
                </a:lnTo>
                <a:lnTo>
                  <a:pt x="590" y="38"/>
                </a:lnTo>
                <a:lnTo>
                  <a:pt x="596" y="43"/>
                </a:lnTo>
                <a:lnTo>
                  <a:pt x="607" y="32"/>
                </a:lnTo>
                <a:lnTo>
                  <a:pt x="613" y="38"/>
                </a:lnTo>
                <a:lnTo>
                  <a:pt x="618" y="53"/>
                </a:lnTo>
                <a:lnTo>
                  <a:pt x="630" y="43"/>
                </a:lnTo>
                <a:lnTo>
                  <a:pt x="635" y="22"/>
                </a:lnTo>
                <a:lnTo>
                  <a:pt x="641" y="38"/>
                </a:lnTo>
                <a:lnTo>
                  <a:pt x="652" y="43"/>
                </a:lnTo>
                <a:lnTo>
                  <a:pt x="658" y="27"/>
                </a:lnTo>
                <a:lnTo>
                  <a:pt x="664" y="27"/>
                </a:lnTo>
                <a:lnTo>
                  <a:pt x="675" y="16"/>
                </a:lnTo>
                <a:lnTo>
                  <a:pt x="681" y="38"/>
                </a:lnTo>
                <a:lnTo>
                  <a:pt x="686" y="32"/>
                </a:lnTo>
                <a:lnTo>
                  <a:pt x="698" y="38"/>
                </a:lnTo>
                <a:lnTo>
                  <a:pt x="703" y="53"/>
                </a:lnTo>
                <a:lnTo>
                  <a:pt x="709" y="16"/>
                </a:lnTo>
                <a:lnTo>
                  <a:pt x="720" y="11"/>
                </a:lnTo>
                <a:lnTo>
                  <a:pt x="726" y="22"/>
                </a:lnTo>
                <a:lnTo>
                  <a:pt x="737" y="27"/>
                </a:lnTo>
                <a:lnTo>
                  <a:pt x="743" y="38"/>
                </a:lnTo>
                <a:lnTo>
                  <a:pt x="749" y="32"/>
                </a:lnTo>
                <a:lnTo>
                  <a:pt x="760" y="22"/>
                </a:lnTo>
                <a:lnTo>
                  <a:pt x="766" y="27"/>
                </a:lnTo>
                <a:lnTo>
                  <a:pt x="772" y="32"/>
                </a:lnTo>
                <a:lnTo>
                  <a:pt x="783" y="22"/>
                </a:lnTo>
                <a:lnTo>
                  <a:pt x="789" y="0"/>
                </a:lnTo>
                <a:lnTo>
                  <a:pt x="794" y="6"/>
                </a:lnTo>
                <a:lnTo>
                  <a:pt x="806" y="0"/>
                </a:lnTo>
                <a:lnTo>
                  <a:pt x="811" y="16"/>
                </a:lnTo>
                <a:lnTo>
                  <a:pt x="817" y="91"/>
                </a:lnTo>
                <a:lnTo>
                  <a:pt x="828" y="69"/>
                </a:lnTo>
                <a:lnTo>
                  <a:pt x="834" y="80"/>
                </a:lnTo>
                <a:lnTo>
                  <a:pt x="840" y="101"/>
                </a:lnTo>
                <a:lnTo>
                  <a:pt x="851" y="69"/>
                </a:lnTo>
                <a:lnTo>
                  <a:pt x="857" y="91"/>
                </a:lnTo>
                <a:lnTo>
                  <a:pt x="868" y="85"/>
                </a:lnTo>
                <a:lnTo>
                  <a:pt x="874" y="75"/>
                </a:lnTo>
                <a:lnTo>
                  <a:pt x="879" y="117"/>
                </a:lnTo>
                <a:lnTo>
                  <a:pt x="891" y="96"/>
                </a:lnTo>
                <a:lnTo>
                  <a:pt x="896" y="112"/>
                </a:lnTo>
                <a:lnTo>
                  <a:pt x="902" y="85"/>
                </a:lnTo>
                <a:lnTo>
                  <a:pt x="913" y="96"/>
                </a:lnTo>
                <a:lnTo>
                  <a:pt x="919" y="96"/>
                </a:lnTo>
                <a:lnTo>
                  <a:pt x="925" y="96"/>
                </a:lnTo>
                <a:lnTo>
                  <a:pt x="936" y="96"/>
                </a:lnTo>
                <a:lnTo>
                  <a:pt x="942" y="96"/>
                </a:lnTo>
                <a:lnTo>
                  <a:pt x="947" y="69"/>
                </a:lnTo>
                <a:lnTo>
                  <a:pt x="959" y="64"/>
                </a:lnTo>
                <a:lnTo>
                  <a:pt x="964" y="85"/>
                </a:lnTo>
                <a:lnTo>
                  <a:pt x="970" y="80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Text Box 17"/>
          <p:cNvSpPr txBox="1">
            <a:spLocks noChangeArrowheads="1"/>
          </p:cNvSpPr>
          <p:nvPr/>
        </p:nvSpPr>
        <p:spPr bwMode="auto">
          <a:xfrm>
            <a:off x="2149475" y="5156200"/>
            <a:ext cx="1362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pitchFamily="-112" charset="0"/>
              </a:rPr>
              <a:t>Database </a:t>
            </a:r>
            <a:r>
              <a:rPr lang="en-US" sz="2000" b="1">
                <a:latin typeface="Times New Roman" pitchFamily="-112" charset="0"/>
              </a:rPr>
              <a:t>C</a:t>
            </a:r>
            <a:endParaRPr lang="en-US" sz="1200">
              <a:latin typeface="Times New Roman" pitchFamily="-112" charset="0"/>
            </a:endParaRPr>
          </a:p>
        </p:txBody>
      </p:sp>
      <p:sp>
        <p:nvSpPr>
          <p:cNvPr id="33807" name="Text Box 19"/>
          <p:cNvSpPr txBox="1">
            <a:spLocks noChangeArrowheads="1"/>
          </p:cNvSpPr>
          <p:nvPr/>
        </p:nvSpPr>
        <p:spPr bwMode="auto">
          <a:xfrm>
            <a:off x="1468438" y="1450170"/>
            <a:ext cx="1243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Times New Roman" pitchFamily="-112" charset="0"/>
              </a:rPr>
              <a:t>Query </a:t>
            </a:r>
            <a:r>
              <a:rPr lang="en-US" sz="2400" i="1" dirty="0">
                <a:latin typeface="Times New Roman" pitchFamily="-112" charset="0"/>
              </a:rPr>
              <a:t>Q</a:t>
            </a:r>
          </a:p>
          <a:p>
            <a:pPr algn="ctr"/>
            <a:r>
              <a:rPr lang="en-US" sz="1600" dirty="0">
                <a:latin typeface="Times New Roman" pitchFamily="-112" charset="0"/>
              </a:rPr>
              <a:t>(template)</a:t>
            </a:r>
          </a:p>
        </p:txBody>
      </p:sp>
      <p:sp>
        <p:nvSpPr>
          <p:cNvPr id="33808" name="Freeform 20"/>
          <p:cNvSpPr>
            <a:spLocks/>
          </p:cNvSpPr>
          <p:nvPr/>
        </p:nvSpPr>
        <p:spPr bwMode="auto">
          <a:xfrm>
            <a:off x="612775" y="1729570"/>
            <a:ext cx="1484313" cy="396875"/>
          </a:xfrm>
          <a:custGeom>
            <a:avLst/>
            <a:gdLst>
              <a:gd name="T0" fmla="*/ 2147483647 w 2228"/>
              <a:gd name="T1" fmla="*/ 2147483647 h 1355"/>
              <a:gd name="T2" fmla="*/ 2147483647 w 2228"/>
              <a:gd name="T3" fmla="*/ 2147483647 h 1355"/>
              <a:gd name="T4" fmla="*/ 2147483647 w 2228"/>
              <a:gd name="T5" fmla="*/ 2147483647 h 1355"/>
              <a:gd name="T6" fmla="*/ 2147483647 w 2228"/>
              <a:gd name="T7" fmla="*/ 2147483647 h 1355"/>
              <a:gd name="T8" fmla="*/ 2147483647 w 2228"/>
              <a:gd name="T9" fmla="*/ 2147483647 h 1355"/>
              <a:gd name="T10" fmla="*/ 2147483647 w 2228"/>
              <a:gd name="T11" fmla="*/ 2147483647 h 1355"/>
              <a:gd name="T12" fmla="*/ 2147483647 w 2228"/>
              <a:gd name="T13" fmla="*/ 2147483647 h 1355"/>
              <a:gd name="T14" fmla="*/ 2147483647 w 2228"/>
              <a:gd name="T15" fmla="*/ 2147483647 h 1355"/>
              <a:gd name="T16" fmla="*/ 2147483647 w 2228"/>
              <a:gd name="T17" fmla="*/ 2147483647 h 1355"/>
              <a:gd name="T18" fmla="*/ 2147483647 w 2228"/>
              <a:gd name="T19" fmla="*/ 0 h 1355"/>
              <a:gd name="T20" fmla="*/ 2147483647 w 2228"/>
              <a:gd name="T21" fmla="*/ 2147483647 h 1355"/>
              <a:gd name="T22" fmla="*/ 2147483647 w 2228"/>
              <a:gd name="T23" fmla="*/ 2147483647 h 1355"/>
              <a:gd name="T24" fmla="*/ 2147483647 w 2228"/>
              <a:gd name="T25" fmla="*/ 2147483647 h 1355"/>
              <a:gd name="T26" fmla="*/ 2147483647 w 2228"/>
              <a:gd name="T27" fmla="*/ 2147483647 h 1355"/>
              <a:gd name="T28" fmla="*/ 2147483647 w 2228"/>
              <a:gd name="T29" fmla="*/ 2147483647 h 1355"/>
              <a:gd name="T30" fmla="*/ 2147483647 w 2228"/>
              <a:gd name="T31" fmla="*/ 2147483647 h 1355"/>
              <a:gd name="T32" fmla="*/ 2147483647 w 2228"/>
              <a:gd name="T33" fmla="*/ 2147483647 h 1355"/>
              <a:gd name="T34" fmla="*/ 2147483647 w 2228"/>
              <a:gd name="T35" fmla="*/ 2147483647 h 1355"/>
              <a:gd name="T36" fmla="*/ 2147483647 w 2228"/>
              <a:gd name="T37" fmla="*/ 2147483647 h 1355"/>
              <a:gd name="T38" fmla="*/ 2147483647 w 2228"/>
              <a:gd name="T39" fmla="*/ 2147483647 h 1355"/>
              <a:gd name="T40" fmla="*/ 2147483647 w 2228"/>
              <a:gd name="T41" fmla="*/ 2147483647 h 1355"/>
              <a:gd name="T42" fmla="*/ 2147483647 w 2228"/>
              <a:gd name="T43" fmla="*/ 2147483647 h 1355"/>
              <a:gd name="T44" fmla="*/ 2147483647 w 2228"/>
              <a:gd name="T45" fmla="*/ 2147483647 h 1355"/>
              <a:gd name="T46" fmla="*/ 2147483647 w 2228"/>
              <a:gd name="T47" fmla="*/ 2147483647 h 1355"/>
              <a:gd name="T48" fmla="*/ 2147483647 w 2228"/>
              <a:gd name="T49" fmla="*/ 2147483647 h 1355"/>
              <a:gd name="T50" fmla="*/ 2147483647 w 2228"/>
              <a:gd name="T51" fmla="*/ 2147483647 h 1355"/>
              <a:gd name="T52" fmla="*/ 2147483647 w 2228"/>
              <a:gd name="T53" fmla="*/ 2147483647 h 1355"/>
              <a:gd name="T54" fmla="*/ 2147483647 w 2228"/>
              <a:gd name="T55" fmla="*/ 2147483647 h 1355"/>
              <a:gd name="T56" fmla="*/ 2147483647 w 2228"/>
              <a:gd name="T57" fmla="*/ 2147483647 h 1355"/>
              <a:gd name="T58" fmla="*/ 2147483647 w 2228"/>
              <a:gd name="T59" fmla="*/ 2147483647 h 1355"/>
              <a:gd name="T60" fmla="*/ 2147483647 w 2228"/>
              <a:gd name="T61" fmla="*/ 2147483647 h 1355"/>
              <a:gd name="T62" fmla="*/ 2147483647 w 2228"/>
              <a:gd name="T63" fmla="*/ 2147483647 h 1355"/>
              <a:gd name="T64" fmla="*/ 2147483647 w 2228"/>
              <a:gd name="T65" fmla="*/ 2147483647 h 1355"/>
              <a:gd name="T66" fmla="*/ 2147483647 w 2228"/>
              <a:gd name="T67" fmla="*/ 2147483647 h 1355"/>
              <a:gd name="T68" fmla="*/ 2147483647 w 2228"/>
              <a:gd name="T69" fmla="*/ 2147483647 h 1355"/>
              <a:gd name="T70" fmla="*/ 2147483647 w 2228"/>
              <a:gd name="T71" fmla="*/ 2147483647 h 1355"/>
              <a:gd name="T72" fmla="*/ 2147483647 w 2228"/>
              <a:gd name="T73" fmla="*/ 2147483647 h 1355"/>
              <a:gd name="T74" fmla="*/ 2147483647 w 2228"/>
              <a:gd name="T75" fmla="*/ 2147483647 h 1355"/>
              <a:gd name="T76" fmla="*/ 2147483647 w 2228"/>
              <a:gd name="T77" fmla="*/ 2147483647 h 1355"/>
              <a:gd name="T78" fmla="*/ 2147483647 w 2228"/>
              <a:gd name="T79" fmla="*/ 2147483647 h 1355"/>
              <a:gd name="T80" fmla="*/ 2147483647 w 2228"/>
              <a:gd name="T81" fmla="*/ 2147483647 h 1355"/>
              <a:gd name="T82" fmla="*/ 2147483647 w 2228"/>
              <a:gd name="T83" fmla="*/ 2147483647 h 135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228"/>
              <a:gd name="T127" fmla="*/ 0 h 1355"/>
              <a:gd name="T128" fmla="*/ 2228 w 2228"/>
              <a:gd name="T129" fmla="*/ 1355 h 135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228" h="1355">
                <a:moveTo>
                  <a:pt x="0" y="1355"/>
                </a:moveTo>
                <a:lnTo>
                  <a:pt x="17" y="1355"/>
                </a:lnTo>
                <a:lnTo>
                  <a:pt x="34" y="1355"/>
                </a:lnTo>
                <a:lnTo>
                  <a:pt x="51" y="1355"/>
                </a:lnTo>
                <a:lnTo>
                  <a:pt x="68" y="1355"/>
                </a:lnTo>
                <a:lnTo>
                  <a:pt x="91" y="1355"/>
                </a:lnTo>
                <a:lnTo>
                  <a:pt x="108" y="1355"/>
                </a:lnTo>
                <a:lnTo>
                  <a:pt x="125" y="1355"/>
                </a:lnTo>
                <a:lnTo>
                  <a:pt x="142" y="1355"/>
                </a:lnTo>
                <a:lnTo>
                  <a:pt x="159" y="1355"/>
                </a:lnTo>
                <a:lnTo>
                  <a:pt x="176" y="1355"/>
                </a:lnTo>
                <a:lnTo>
                  <a:pt x="193" y="1355"/>
                </a:lnTo>
                <a:lnTo>
                  <a:pt x="210" y="1355"/>
                </a:lnTo>
                <a:lnTo>
                  <a:pt x="227" y="1355"/>
                </a:lnTo>
                <a:lnTo>
                  <a:pt x="244" y="1355"/>
                </a:lnTo>
                <a:lnTo>
                  <a:pt x="261" y="1355"/>
                </a:lnTo>
                <a:lnTo>
                  <a:pt x="283" y="1355"/>
                </a:lnTo>
                <a:lnTo>
                  <a:pt x="300" y="1355"/>
                </a:lnTo>
                <a:lnTo>
                  <a:pt x="317" y="1355"/>
                </a:lnTo>
                <a:lnTo>
                  <a:pt x="334" y="1355"/>
                </a:lnTo>
                <a:lnTo>
                  <a:pt x="351" y="1355"/>
                </a:lnTo>
                <a:lnTo>
                  <a:pt x="368" y="1355"/>
                </a:lnTo>
                <a:lnTo>
                  <a:pt x="385" y="1355"/>
                </a:lnTo>
                <a:lnTo>
                  <a:pt x="402" y="1355"/>
                </a:lnTo>
                <a:lnTo>
                  <a:pt x="419" y="1355"/>
                </a:lnTo>
                <a:lnTo>
                  <a:pt x="436" y="1355"/>
                </a:lnTo>
                <a:lnTo>
                  <a:pt x="459" y="1355"/>
                </a:lnTo>
                <a:lnTo>
                  <a:pt x="476" y="1355"/>
                </a:lnTo>
                <a:lnTo>
                  <a:pt x="493" y="1355"/>
                </a:lnTo>
                <a:lnTo>
                  <a:pt x="510" y="0"/>
                </a:lnTo>
                <a:lnTo>
                  <a:pt x="527" y="21"/>
                </a:lnTo>
                <a:lnTo>
                  <a:pt x="544" y="42"/>
                </a:lnTo>
                <a:lnTo>
                  <a:pt x="561" y="63"/>
                </a:lnTo>
                <a:lnTo>
                  <a:pt x="578" y="85"/>
                </a:lnTo>
                <a:lnTo>
                  <a:pt x="595" y="106"/>
                </a:lnTo>
                <a:lnTo>
                  <a:pt x="612" y="127"/>
                </a:lnTo>
                <a:lnTo>
                  <a:pt x="629" y="148"/>
                </a:lnTo>
                <a:lnTo>
                  <a:pt x="652" y="170"/>
                </a:lnTo>
                <a:lnTo>
                  <a:pt x="669" y="191"/>
                </a:lnTo>
                <a:lnTo>
                  <a:pt x="686" y="212"/>
                </a:lnTo>
                <a:lnTo>
                  <a:pt x="703" y="233"/>
                </a:lnTo>
                <a:lnTo>
                  <a:pt x="720" y="255"/>
                </a:lnTo>
                <a:lnTo>
                  <a:pt x="737" y="276"/>
                </a:lnTo>
                <a:lnTo>
                  <a:pt x="754" y="297"/>
                </a:lnTo>
                <a:lnTo>
                  <a:pt x="771" y="324"/>
                </a:lnTo>
                <a:lnTo>
                  <a:pt x="788" y="345"/>
                </a:lnTo>
                <a:lnTo>
                  <a:pt x="805" y="366"/>
                </a:lnTo>
                <a:lnTo>
                  <a:pt x="822" y="388"/>
                </a:lnTo>
                <a:lnTo>
                  <a:pt x="845" y="409"/>
                </a:lnTo>
                <a:lnTo>
                  <a:pt x="862" y="430"/>
                </a:lnTo>
                <a:lnTo>
                  <a:pt x="879" y="451"/>
                </a:lnTo>
                <a:lnTo>
                  <a:pt x="896" y="473"/>
                </a:lnTo>
                <a:lnTo>
                  <a:pt x="913" y="494"/>
                </a:lnTo>
                <a:lnTo>
                  <a:pt x="930" y="515"/>
                </a:lnTo>
                <a:lnTo>
                  <a:pt x="947" y="536"/>
                </a:lnTo>
                <a:lnTo>
                  <a:pt x="964" y="558"/>
                </a:lnTo>
                <a:lnTo>
                  <a:pt x="981" y="579"/>
                </a:lnTo>
                <a:lnTo>
                  <a:pt x="998" y="600"/>
                </a:lnTo>
                <a:lnTo>
                  <a:pt x="1015" y="621"/>
                </a:lnTo>
                <a:lnTo>
                  <a:pt x="1037" y="643"/>
                </a:lnTo>
                <a:lnTo>
                  <a:pt x="1054" y="664"/>
                </a:lnTo>
                <a:lnTo>
                  <a:pt x="1071" y="690"/>
                </a:lnTo>
                <a:lnTo>
                  <a:pt x="1088" y="712"/>
                </a:lnTo>
                <a:lnTo>
                  <a:pt x="1105" y="733"/>
                </a:lnTo>
                <a:lnTo>
                  <a:pt x="1122" y="754"/>
                </a:lnTo>
                <a:lnTo>
                  <a:pt x="1139" y="775"/>
                </a:lnTo>
                <a:lnTo>
                  <a:pt x="1157" y="797"/>
                </a:lnTo>
                <a:lnTo>
                  <a:pt x="1174" y="818"/>
                </a:lnTo>
                <a:lnTo>
                  <a:pt x="1191" y="839"/>
                </a:lnTo>
                <a:lnTo>
                  <a:pt x="1213" y="860"/>
                </a:lnTo>
                <a:lnTo>
                  <a:pt x="1230" y="882"/>
                </a:lnTo>
                <a:lnTo>
                  <a:pt x="1247" y="903"/>
                </a:lnTo>
                <a:lnTo>
                  <a:pt x="1264" y="924"/>
                </a:lnTo>
                <a:lnTo>
                  <a:pt x="1281" y="946"/>
                </a:lnTo>
                <a:lnTo>
                  <a:pt x="1298" y="967"/>
                </a:lnTo>
                <a:lnTo>
                  <a:pt x="1315" y="988"/>
                </a:lnTo>
                <a:lnTo>
                  <a:pt x="1332" y="1009"/>
                </a:lnTo>
                <a:lnTo>
                  <a:pt x="1349" y="1031"/>
                </a:lnTo>
                <a:lnTo>
                  <a:pt x="1366" y="1057"/>
                </a:lnTo>
                <a:lnTo>
                  <a:pt x="1383" y="1078"/>
                </a:lnTo>
                <a:lnTo>
                  <a:pt x="1406" y="1100"/>
                </a:lnTo>
                <a:lnTo>
                  <a:pt x="1423" y="1121"/>
                </a:lnTo>
                <a:lnTo>
                  <a:pt x="1440" y="1142"/>
                </a:lnTo>
                <a:lnTo>
                  <a:pt x="1457" y="1163"/>
                </a:lnTo>
                <a:lnTo>
                  <a:pt x="1474" y="1185"/>
                </a:lnTo>
                <a:lnTo>
                  <a:pt x="1491" y="1206"/>
                </a:lnTo>
                <a:lnTo>
                  <a:pt x="1508" y="1227"/>
                </a:lnTo>
                <a:lnTo>
                  <a:pt x="1525" y="1248"/>
                </a:lnTo>
                <a:lnTo>
                  <a:pt x="1542" y="1270"/>
                </a:lnTo>
                <a:lnTo>
                  <a:pt x="1559" y="1291"/>
                </a:lnTo>
                <a:lnTo>
                  <a:pt x="1576" y="1312"/>
                </a:lnTo>
                <a:lnTo>
                  <a:pt x="1599" y="1333"/>
                </a:lnTo>
                <a:lnTo>
                  <a:pt x="1616" y="1355"/>
                </a:lnTo>
                <a:lnTo>
                  <a:pt x="1633" y="1355"/>
                </a:lnTo>
                <a:lnTo>
                  <a:pt x="1650" y="1355"/>
                </a:lnTo>
                <a:lnTo>
                  <a:pt x="1667" y="1355"/>
                </a:lnTo>
                <a:lnTo>
                  <a:pt x="1684" y="1355"/>
                </a:lnTo>
                <a:lnTo>
                  <a:pt x="1701" y="1355"/>
                </a:lnTo>
                <a:lnTo>
                  <a:pt x="1718" y="1355"/>
                </a:lnTo>
                <a:lnTo>
                  <a:pt x="1735" y="1355"/>
                </a:lnTo>
                <a:lnTo>
                  <a:pt x="1752" y="1355"/>
                </a:lnTo>
                <a:lnTo>
                  <a:pt x="1769" y="1355"/>
                </a:lnTo>
                <a:lnTo>
                  <a:pt x="1792" y="1355"/>
                </a:lnTo>
                <a:lnTo>
                  <a:pt x="1809" y="1355"/>
                </a:lnTo>
                <a:lnTo>
                  <a:pt x="1826" y="1355"/>
                </a:lnTo>
                <a:lnTo>
                  <a:pt x="1843" y="1355"/>
                </a:lnTo>
                <a:lnTo>
                  <a:pt x="1860" y="1355"/>
                </a:lnTo>
                <a:lnTo>
                  <a:pt x="1877" y="1355"/>
                </a:lnTo>
                <a:lnTo>
                  <a:pt x="1894" y="1355"/>
                </a:lnTo>
                <a:lnTo>
                  <a:pt x="1911" y="1355"/>
                </a:lnTo>
                <a:lnTo>
                  <a:pt x="1928" y="1355"/>
                </a:lnTo>
                <a:lnTo>
                  <a:pt x="1945" y="1355"/>
                </a:lnTo>
                <a:lnTo>
                  <a:pt x="1962" y="1355"/>
                </a:lnTo>
                <a:lnTo>
                  <a:pt x="1984" y="1355"/>
                </a:lnTo>
                <a:lnTo>
                  <a:pt x="2001" y="1355"/>
                </a:lnTo>
                <a:lnTo>
                  <a:pt x="2018" y="1355"/>
                </a:lnTo>
                <a:lnTo>
                  <a:pt x="2035" y="1355"/>
                </a:lnTo>
                <a:lnTo>
                  <a:pt x="2052" y="1355"/>
                </a:lnTo>
                <a:lnTo>
                  <a:pt x="2069" y="1355"/>
                </a:lnTo>
                <a:lnTo>
                  <a:pt x="2086" y="1355"/>
                </a:lnTo>
                <a:lnTo>
                  <a:pt x="2103" y="1355"/>
                </a:lnTo>
                <a:lnTo>
                  <a:pt x="2120" y="1355"/>
                </a:lnTo>
                <a:lnTo>
                  <a:pt x="2137" y="1355"/>
                </a:lnTo>
                <a:lnTo>
                  <a:pt x="2160" y="1355"/>
                </a:lnTo>
                <a:lnTo>
                  <a:pt x="2177" y="1355"/>
                </a:lnTo>
                <a:lnTo>
                  <a:pt x="2194" y="1355"/>
                </a:lnTo>
                <a:lnTo>
                  <a:pt x="2211" y="1355"/>
                </a:lnTo>
                <a:lnTo>
                  <a:pt x="2228" y="1355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809" name="Group 24"/>
          <p:cNvGrpSpPr>
            <a:grpSpLocks/>
          </p:cNvGrpSpPr>
          <p:nvPr/>
        </p:nvGrpSpPr>
        <p:grpSpPr bwMode="auto">
          <a:xfrm>
            <a:off x="6122988" y="3232150"/>
            <a:ext cx="1539875" cy="681038"/>
            <a:chOff x="486" y="3730"/>
            <a:chExt cx="970" cy="429"/>
          </a:xfrm>
        </p:grpSpPr>
        <p:sp>
          <p:nvSpPr>
            <p:cNvPr id="33824" name="Freeform 22"/>
            <p:cNvSpPr>
              <a:spLocks/>
            </p:cNvSpPr>
            <p:nvPr/>
          </p:nvSpPr>
          <p:spPr bwMode="auto">
            <a:xfrm>
              <a:off x="499" y="3805"/>
              <a:ext cx="935" cy="250"/>
            </a:xfrm>
            <a:custGeom>
              <a:avLst/>
              <a:gdLst>
                <a:gd name="T0" fmla="*/ 0 w 2228"/>
                <a:gd name="T1" fmla="*/ 0 h 1355"/>
                <a:gd name="T2" fmla="*/ 0 w 2228"/>
                <a:gd name="T3" fmla="*/ 0 h 1355"/>
                <a:gd name="T4" fmla="*/ 1 w 2228"/>
                <a:gd name="T5" fmla="*/ 0 h 1355"/>
                <a:gd name="T6" fmla="*/ 1 w 2228"/>
                <a:gd name="T7" fmla="*/ 0 h 1355"/>
                <a:gd name="T8" fmla="*/ 1 w 2228"/>
                <a:gd name="T9" fmla="*/ 0 h 1355"/>
                <a:gd name="T10" fmla="*/ 2 w 2228"/>
                <a:gd name="T11" fmla="*/ 0 h 1355"/>
                <a:gd name="T12" fmla="*/ 2 w 2228"/>
                <a:gd name="T13" fmla="*/ 0 h 1355"/>
                <a:gd name="T14" fmla="*/ 2 w 2228"/>
                <a:gd name="T15" fmla="*/ 0 h 1355"/>
                <a:gd name="T16" fmla="*/ 3 w 2228"/>
                <a:gd name="T17" fmla="*/ 0 h 1355"/>
                <a:gd name="T18" fmla="*/ 3 w 2228"/>
                <a:gd name="T19" fmla="*/ 0 h 1355"/>
                <a:gd name="T20" fmla="*/ 3 w 2228"/>
                <a:gd name="T21" fmla="*/ 0 h 1355"/>
                <a:gd name="T22" fmla="*/ 3 w 2228"/>
                <a:gd name="T23" fmla="*/ 0 h 1355"/>
                <a:gd name="T24" fmla="*/ 4 w 2228"/>
                <a:gd name="T25" fmla="*/ 0 h 1355"/>
                <a:gd name="T26" fmla="*/ 4 w 2228"/>
                <a:gd name="T27" fmla="*/ 0 h 1355"/>
                <a:gd name="T28" fmla="*/ 4 w 2228"/>
                <a:gd name="T29" fmla="*/ 0 h 1355"/>
                <a:gd name="T30" fmla="*/ 5 w 2228"/>
                <a:gd name="T31" fmla="*/ 0 h 1355"/>
                <a:gd name="T32" fmla="*/ 5 w 2228"/>
                <a:gd name="T33" fmla="*/ 0 h 1355"/>
                <a:gd name="T34" fmla="*/ 5 w 2228"/>
                <a:gd name="T35" fmla="*/ 0 h 1355"/>
                <a:gd name="T36" fmla="*/ 5 w 2228"/>
                <a:gd name="T37" fmla="*/ 0 h 1355"/>
                <a:gd name="T38" fmla="*/ 5 w 2228"/>
                <a:gd name="T39" fmla="*/ 0 h 1355"/>
                <a:gd name="T40" fmla="*/ 6 w 2228"/>
                <a:gd name="T41" fmla="*/ 0 h 1355"/>
                <a:gd name="T42" fmla="*/ 6 w 2228"/>
                <a:gd name="T43" fmla="*/ 0 h 1355"/>
                <a:gd name="T44" fmla="*/ 7 w 2228"/>
                <a:gd name="T45" fmla="*/ 0 h 1355"/>
                <a:gd name="T46" fmla="*/ 7 w 2228"/>
                <a:gd name="T47" fmla="*/ 0 h 1355"/>
                <a:gd name="T48" fmla="*/ 7 w 2228"/>
                <a:gd name="T49" fmla="*/ 0 h 1355"/>
                <a:gd name="T50" fmla="*/ 8 w 2228"/>
                <a:gd name="T51" fmla="*/ 0 h 1355"/>
                <a:gd name="T52" fmla="*/ 8 w 2228"/>
                <a:gd name="T53" fmla="*/ 0 h 1355"/>
                <a:gd name="T54" fmla="*/ 8 w 2228"/>
                <a:gd name="T55" fmla="*/ 0 h 1355"/>
                <a:gd name="T56" fmla="*/ 8 w 2228"/>
                <a:gd name="T57" fmla="*/ 0 h 1355"/>
                <a:gd name="T58" fmla="*/ 8 w 2228"/>
                <a:gd name="T59" fmla="*/ 0 h 1355"/>
                <a:gd name="T60" fmla="*/ 9 w 2228"/>
                <a:gd name="T61" fmla="*/ 0 h 1355"/>
                <a:gd name="T62" fmla="*/ 9 w 2228"/>
                <a:gd name="T63" fmla="*/ 0 h 1355"/>
                <a:gd name="T64" fmla="*/ 9 w 2228"/>
                <a:gd name="T65" fmla="*/ 0 h 1355"/>
                <a:gd name="T66" fmla="*/ 10 w 2228"/>
                <a:gd name="T67" fmla="*/ 0 h 1355"/>
                <a:gd name="T68" fmla="*/ 10 w 2228"/>
                <a:gd name="T69" fmla="*/ 0 h 1355"/>
                <a:gd name="T70" fmla="*/ 10 w 2228"/>
                <a:gd name="T71" fmla="*/ 0 h 1355"/>
                <a:gd name="T72" fmla="*/ 10 w 2228"/>
                <a:gd name="T73" fmla="*/ 0 h 1355"/>
                <a:gd name="T74" fmla="*/ 11 w 2228"/>
                <a:gd name="T75" fmla="*/ 0 h 1355"/>
                <a:gd name="T76" fmla="*/ 11 w 2228"/>
                <a:gd name="T77" fmla="*/ 0 h 1355"/>
                <a:gd name="T78" fmla="*/ 11 w 2228"/>
                <a:gd name="T79" fmla="*/ 0 h 1355"/>
                <a:gd name="T80" fmla="*/ 12 w 2228"/>
                <a:gd name="T81" fmla="*/ 0 h 1355"/>
                <a:gd name="T82" fmla="*/ 12 w 2228"/>
                <a:gd name="T83" fmla="*/ 0 h 13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28"/>
                <a:gd name="T127" fmla="*/ 0 h 1355"/>
                <a:gd name="T128" fmla="*/ 2228 w 2228"/>
                <a:gd name="T129" fmla="*/ 1355 h 13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28" h="1355">
                  <a:moveTo>
                    <a:pt x="0" y="1355"/>
                  </a:moveTo>
                  <a:lnTo>
                    <a:pt x="17" y="1355"/>
                  </a:lnTo>
                  <a:lnTo>
                    <a:pt x="34" y="1355"/>
                  </a:lnTo>
                  <a:lnTo>
                    <a:pt x="51" y="1355"/>
                  </a:lnTo>
                  <a:lnTo>
                    <a:pt x="68" y="1355"/>
                  </a:lnTo>
                  <a:lnTo>
                    <a:pt x="91" y="1355"/>
                  </a:lnTo>
                  <a:lnTo>
                    <a:pt x="108" y="1355"/>
                  </a:lnTo>
                  <a:lnTo>
                    <a:pt x="125" y="1355"/>
                  </a:lnTo>
                  <a:lnTo>
                    <a:pt x="142" y="1355"/>
                  </a:lnTo>
                  <a:lnTo>
                    <a:pt x="159" y="1355"/>
                  </a:lnTo>
                  <a:lnTo>
                    <a:pt x="176" y="1355"/>
                  </a:lnTo>
                  <a:lnTo>
                    <a:pt x="193" y="1355"/>
                  </a:lnTo>
                  <a:lnTo>
                    <a:pt x="210" y="1355"/>
                  </a:lnTo>
                  <a:lnTo>
                    <a:pt x="227" y="1355"/>
                  </a:lnTo>
                  <a:lnTo>
                    <a:pt x="244" y="1355"/>
                  </a:lnTo>
                  <a:lnTo>
                    <a:pt x="261" y="1355"/>
                  </a:lnTo>
                  <a:lnTo>
                    <a:pt x="283" y="1355"/>
                  </a:lnTo>
                  <a:lnTo>
                    <a:pt x="300" y="1355"/>
                  </a:lnTo>
                  <a:lnTo>
                    <a:pt x="317" y="1355"/>
                  </a:lnTo>
                  <a:lnTo>
                    <a:pt x="334" y="1355"/>
                  </a:lnTo>
                  <a:lnTo>
                    <a:pt x="351" y="1355"/>
                  </a:lnTo>
                  <a:lnTo>
                    <a:pt x="368" y="1355"/>
                  </a:lnTo>
                  <a:lnTo>
                    <a:pt x="385" y="1355"/>
                  </a:lnTo>
                  <a:lnTo>
                    <a:pt x="402" y="1355"/>
                  </a:lnTo>
                  <a:lnTo>
                    <a:pt x="419" y="1355"/>
                  </a:lnTo>
                  <a:lnTo>
                    <a:pt x="436" y="1355"/>
                  </a:lnTo>
                  <a:lnTo>
                    <a:pt x="459" y="1355"/>
                  </a:lnTo>
                  <a:lnTo>
                    <a:pt x="476" y="1355"/>
                  </a:lnTo>
                  <a:lnTo>
                    <a:pt x="493" y="1355"/>
                  </a:lnTo>
                  <a:lnTo>
                    <a:pt x="510" y="0"/>
                  </a:lnTo>
                  <a:lnTo>
                    <a:pt x="527" y="21"/>
                  </a:lnTo>
                  <a:lnTo>
                    <a:pt x="544" y="42"/>
                  </a:lnTo>
                  <a:lnTo>
                    <a:pt x="561" y="63"/>
                  </a:lnTo>
                  <a:lnTo>
                    <a:pt x="578" y="85"/>
                  </a:lnTo>
                  <a:lnTo>
                    <a:pt x="595" y="106"/>
                  </a:lnTo>
                  <a:lnTo>
                    <a:pt x="612" y="127"/>
                  </a:lnTo>
                  <a:lnTo>
                    <a:pt x="629" y="148"/>
                  </a:lnTo>
                  <a:lnTo>
                    <a:pt x="652" y="170"/>
                  </a:lnTo>
                  <a:lnTo>
                    <a:pt x="669" y="191"/>
                  </a:lnTo>
                  <a:lnTo>
                    <a:pt x="686" y="212"/>
                  </a:lnTo>
                  <a:lnTo>
                    <a:pt x="703" y="233"/>
                  </a:lnTo>
                  <a:lnTo>
                    <a:pt x="720" y="255"/>
                  </a:lnTo>
                  <a:lnTo>
                    <a:pt x="737" y="276"/>
                  </a:lnTo>
                  <a:lnTo>
                    <a:pt x="754" y="297"/>
                  </a:lnTo>
                  <a:lnTo>
                    <a:pt x="771" y="324"/>
                  </a:lnTo>
                  <a:lnTo>
                    <a:pt x="788" y="345"/>
                  </a:lnTo>
                  <a:lnTo>
                    <a:pt x="805" y="366"/>
                  </a:lnTo>
                  <a:lnTo>
                    <a:pt x="822" y="388"/>
                  </a:lnTo>
                  <a:lnTo>
                    <a:pt x="845" y="409"/>
                  </a:lnTo>
                  <a:lnTo>
                    <a:pt x="862" y="430"/>
                  </a:lnTo>
                  <a:lnTo>
                    <a:pt x="879" y="451"/>
                  </a:lnTo>
                  <a:lnTo>
                    <a:pt x="896" y="473"/>
                  </a:lnTo>
                  <a:lnTo>
                    <a:pt x="913" y="494"/>
                  </a:lnTo>
                  <a:lnTo>
                    <a:pt x="930" y="515"/>
                  </a:lnTo>
                  <a:lnTo>
                    <a:pt x="947" y="536"/>
                  </a:lnTo>
                  <a:lnTo>
                    <a:pt x="964" y="558"/>
                  </a:lnTo>
                  <a:lnTo>
                    <a:pt x="981" y="579"/>
                  </a:lnTo>
                  <a:lnTo>
                    <a:pt x="998" y="600"/>
                  </a:lnTo>
                  <a:lnTo>
                    <a:pt x="1015" y="621"/>
                  </a:lnTo>
                  <a:lnTo>
                    <a:pt x="1037" y="643"/>
                  </a:lnTo>
                  <a:lnTo>
                    <a:pt x="1054" y="664"/>
                  </a:lnTo>
                  <a:lnTo>
                    <a:pt x="1071" y="690"/>
                  </a:lnTo>
                  <a:lnTo>
                    <a:pt x="1088" y="712"/>
                  </a:lnTo>
                  <a:lnTo>
                    <a:pt x="1105" y="733"/>
                  </a:lnTo>
                  <a:lnTo>
                    <a:pt x="1122" y="754"/>
                  </a:lnTo>
                  <a:lnTo>
                    <a:pt x="1139" y="775"/>
                  </a:lnTo>
                  <a:lnTo>
                    <a:pt x="1157" y="797"/>
                  </a:lnTo>
                  <a:lnTo>
                    <a:pt x="1174" y="818"/>
                  </a:lnTo>
                  <a:lnTo>
                    <a:pt x="1191" y="839"/>
                  </a:lnTo>
                  <a:lnTo>
                    <a:pt x="1213" y="860"/>
                  </a:lnTo>
                  <a:lnTo>
                    <a:pt x="1230" y="882"/>
                  </a:lnTo>
                  <a:lnTo>
                    <a:pt x="1247" y="903"/>
                  </a:lnTo>
                  <a:lnTo>
                    <a:pt x="1264" y="924"/>
                  </a:lnTo>
                  <a:lnTo>
                    <a:pt x="1281" y="946"/>
                  </a:lnTo>
                  <a:lnTo>
                    <a:pt x="1298" y="967"/>
                  </a:lnTo>
                  <a:lnTo>
                    <a:pt x="1315" y="988"/>
                  </a:lnTo>
                  <a:lnTo>
                    <a:pt x="1332" y="1009"/>
                  </a:lnTo>
                  <a:lnTo>
                    <a:pt x="1349" y="1031"/>
                  </a:lnTo>
                  <a:lnTo>
                    <a:pt x="1366" y="1057"/>
                  </a:lnTo>
                  <a:lnTo>
                    <a:pt x="1383" y="1078"/>
                  </a:lnTo>
                  <a:lnTo>
                    <a:pt x="1406" y="1100"/>
                  </a:lnTo>
                  <a:lnTo>
                    <a:pt x="1423" y="1121"/>
                  </a:lnTo>
                  <a:lnTo>
                    <a:pt x="1440" y="1142"/>
                  </a:lnTo>
                  <a:lnTo>
                    <a:pt x="1457" y="1163"/>
                  </a:lnTo>
                  <a:lnTo>
                    <a:pt x="1474" y="1185"/>
                  </a:lnTo>
                  <a:lnTo>
                    <a:pt x="1491" y="1206"/>
                  </a:lnTo>
                  <a:lnTo>
                    <a:pt x="1508" y="1227"/>
                  </a:lnTo>
                  <a:lnTo>
                    <a:pt x="1525" y="1248"/>
                  </a:lnTo>
                  <a:lnTo>
                    <a:pt x="1542" y="1270"/>
                  </a:lnTo>
                  <a:lnTo>
                    <a:pt x="1559" y="1291"/>
                  </a:lnTo>
                  <a:lnTo>
                    <a:pt x="1576" y="1312"/>
                  </a:lnTo>
                  <a:lnTo>
                    <a:pt x="1599" y="1333"/>
                  </a:lnTo>
                  <a:lnTo>
                    <a:pt x="1616" y="1355"/>
                  </a:lnTo>
                  <a:lnTo>
                    <a:pt x="1633" y="1355"/>
                  </a:lnTo>
                  <a:lnTo>
                    <a:pt x="1650" y="1355"/>
                  </a:lnTo>
                  <a:lnTo>
                    <a:pt x="1667" y="1355"/>
                  </a:lnTo>
                  <a:lnTo>
                    <a:pt x="1684" y="1355"/>
                  </a:lnTo>
                  <a:lnTo>
                    <a:pt x="1701" y="1355"/>
                  </a:lnTo>
                  <a:lnTo>
                    <a:pt x="1718" y="1355"/>
                  </a:lnTo>
                  <a:lnTo>
                    <a:pt x="1735" y="1355"/>
                  </a:lnTo>
                  <a:lnTo>
                    <a:pt x="1752" y="1355"/>
                  </a:lnTo>
                  <a:lnTo>
                    <a:pt x="1769" y="1355"/>
                  </a:lnTo>
                  <a:lnTo>
                    <a:pt x="1792" y="1355"/>
                  </a:lnTo>
                  <a:lnTo>
                    <a:pt x="1809" y="1355"/>
                  </a:lnTo>
                  <a:lnTo>
                    <a:pt x="1826" y="1355"/>
                  </a:lnTo>
                  <a:lnTo>
                    <a:pt x="1843" y="1355"/>
                  </a:lnTo>
                  <a:lnTo>
                    <a:pt x="1860" y="1355"/>
                  </a:lnTo>
                  <a:lnTo>
                    <a:pt x="1877" y="1355"/>
                  </a:lnTo>
                  <a:lnTo>
                    <a:pt x="1894" y="1355"/>
                  </a:lnTo>
                  <a:lnTo>
                    <a:pt x="1911" y="1355"/>
                  </a:lnTo>
                  <a:lnTo>
                    <a:pt x="1928" y="1355"/>
                  </a:lnTo>
                  <a:lnTo>
                    <a:pt x="1945" y="1355"/>
                  </a:lnTo>
                  <a:lnTo>
                    <a:pt x="1962" y="1355"/>
                  </a:lnTo>
                  <a:lnTo>
                    <a:pt x="1984" y="1355"/>
                  </a:lnTo>
                  <a:lnTo>
                    <a:pt x="2001" y="1355"/>
                  </a:lnTo>
                  <a:lnTo>
                    <a:pt x="2018" y="1355"/>
                  </a:lnTo>
                  <a:lnTo>
                    <a:pt x="2035" y="1355"/>
                  </a:lnTo>
                  <a:lnTo>
                    <a:pt x="2052" y="1355"/>
                  </a:lnTo>
                  <a:lnTo>
                    <a:pt x="2069" y="1355"/>
                  </a:lnTo>
                  <a:lnTo>
                    <a:pt x="2086" y="1355"/>
                  </a:lnTo>
                  <a:lnTo>
                    <a:pt x="2103" y="1355"/>
                  </a:lnTo>
                  <a:lnTo>
                    <a:pt x="2120" y="1355"/>
                  </a:lnTo>
                  <a:lnTo>
                    <a:pt x="2137" y="1355"/>
                  </a:lnTo>
                  <a:lnTo>
                    <a:pt x="2160" y="1355"/>
                  </a:lnTo>
                  <a:lnTo>
                    <a:pt x="2177" y="1355"/>
                  </a:lnTo>
                  <a:lnTo>
                    <a:pt x="2194" y="1355"/>
                  </a:lnTo>
                  <a:lnTo>
                    <a:pt x="2211" y="1355"/>
                  </a:lnTo>
                  <a:lnTo>
                    <a:pt x="2228" y="135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5" name="Freeform 23"/>
            <p:cNvSpPr>
              <a:spLocks/>
            </p:cNvSpPr>
            <p:nvPr/>
          </p:nvSpPr>
          <p:spPr bwMode="auto">
            <a:xfrm>
              <a:off x="486" y="3730"/>
              <a:ext cx="970" cy="429"/>
            </a:xfrm>
            <a:custGeom>
              <a:avLst/>
              <a:gdLst>
                <a:gd name="T0" fmla="*/ 12 w 970"/>
                <a:gd name="T1" fmla="*/ 167761 h 117"/>
                <a:gd name="T2" fmla="*/ 34 w 970"/>
                <a:gd name="T3" fmla="*/ 257770 h 117"/>
                <a:gd name="T4" fmla="*/ 57 w 970"/>
                <a:gd name="T5" fmla="*/ 218728 h 117"/>
                <a:gd name="T6" fmla="*/ 85 w 970"/>
                <a:gd name="T7" fmla="*/ 192163 h 117"/>
                <a:gd name="T8" fmla="*/ 108 w 970"/>
                <a:gd name="T9" fmla="*/ 245293 h 117"/>
                <a:gd name="T10" fmla="*/ 131 w 970"/>
                <a:gd name="T11" fmla="*/ 206804 h 117"/>
                <a:gd name="T12" fmla="*/ 154 w 970"/>
                <a:gd name="T13" fmla="*/ 218728 h 117"/>
                <a:gd name="T14" fmla="*/ 176 w 970"/>
                <a:gd name="T15" fmla="*/ 192163 h 117"/>
                <a:gd name="T16" fmla="*/ 199 w 970"/>
                <a:gd name="T17" fmla="*/ 230652 h 117"/>
                <a:gd name="T18" fmla="*/ 222 w 970"/>
                <a:gd name="T19" fmla="*/ 39043 h 117"/>
                <a:gd name="T20" fmla="*/ 244 w 970"/>
                <a:gd name="T21" fmla="*/ 39043 h 117"/>
                <a:gd name="T22" fmla="*/ 267 w 970"/>
                <a:gd name="T23" fmla="*/ 50967 h 117"/>
                <a:gd name="T24" fmla="*/ 290 w 970"/>
                <a:gd name="T25" fmla="*/ 62905 h 117"/>
                <a:gd name="T26" fmla="*/ 312 w 970"/>
                <a:gd name="T27" fmla="*/ 102139 h 117"/>
                <a:gd name="T28" fmla="*/ 335 w 970"/>
                <a:gd name="T29" fmla="*/ 62905 h 117"/>
                <a:gd name="T30" fmla="*/ 358 w 970"/>
                <a:gd name="T31" fmla="*/ 90211 h 117"/>
                <a:gd name="T32" fmla="*/ 380 w 970"/>
                <a:gd name="T33" fmla="*/ 128517 h 117"/>
                <a:gd name="T34" fmla="*/ 403 w 970"/>
                <a:gd name="T35" fmla="*/ 128517 h 117"/>
                <a:gd name="T36" fmla="*/ 426 w 970"/>
                <a:gd name="T37" fmla="*/ 155822 h 117"/>
                <a:gd name="T38" fmla="*/ 448 w 970"/>
                <a:gd name="T39" fmla="*/ 128517 h 117"/>
                <a:gd name="T40" fmla="*/ 477 w 970"/>
                <a:gd name="T41" fmla="*/ 116589 h 117"/>
                <a:gd name="T42" fmla="*/ 499 w 970"/>
                <a:gd name="T43" fmla="*/ 90211 h 117"/>
                <a:gd name="T44" fmla="*/ 522 w 970"/>
                <a:gd name="T45" fmla="*/ 116589 h 117"/>
                <a:gd name="T46" fmla="*/ 545 w 970"/>
                <a:gd name="T47" fmla="*/ 155822 h 117"/>
                <a:gd name="T48" fmla="*/ 567 w 970"/>
                <a:gd name="T49" fmla="*/ 102139 h 117"/>
                <a:gd name="T50" fmla="*/ 590 w 970"/>
                <a:gd name="T51" fmla="*/ 77546 h 117"/>
                <a:gd name="T52" fmla="*/ 613 w 970"/>
                <a:gd name="T53" fmla="*/ 155822 h 117"/>
                <a:gd name="T54" fmla="*/ 635 w 970"/>
                <a:gd name="T55" fmla="*/ 179685 h 117"/>
                <a:gd name="T56" fmla="*/ 658 w 970"/>
                <a:gd name="T57" fmla="*/ 192163 h 117"/>
                <a:gd name="T58" fmla="*/ 681 w 970"/>
                <a:gd name="T59" fmla="*/ 206804 h 117"/>
                <a:gd name="T60" fmla="*/ 703 w 970"/>
                <a:gd name="T61" fmla="*/ 192163 h 117"/>
                <a:gd name="T62" fmla="*/ 726 w 970"/>
                <a:gd name="T63" fmla="*/ 245293 h 117"/>
                <a:gd name="T64" fmla="*/ 749 w 970"/>
                <a:gd name="T65" fmla="*/ 141181 h 117"/>
                <a:gd name="T66" fmla="*/ 772 w 970"/>
                <a:gd name="T67" fmla="*/ 206804 h 117"/>
                <a:gd name="T68" fmla="*/ 794 w 970"/>
                <a:gd name="T69" fmla="*/ 206804 h 117"/>
                <a:gd name="T70" fmla="*/ 817 w 970"/>
                <a:gd name="T71" fmla="*/ 218728 h 117"/>
                <a:gd name="T72" fmla="*/ 840 w 970"/>
                <a:gd name="T73" fmla="*/ 218728 h 117"/>
                <a:gd name="T74" fmla="*/ 868 w 970"/>
                <a:gd name="T75" fmla="*/ 257770 h 117"/>
                <a:gd name="T76" fmla="*/ 891 w 970"/>
                <a:gd name="T77" fmla="*/ 269694 h 117"/>
                <a:gd name="T78" fmla="*/ 913 w 970"/>
                <a:gd name="T79" fmla="*/ 192163 h 117"/>
                <a:gd name="T80" fmla="*/ 936 w 970"/>
                <a:gd name="T81" fmla="*/ 192163 h 117"/>
                <a:gd name="T82" fmla="*/ 959 w 970"/>
                <a:gd name="T83" fmla="*/ 230652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70"/>
                <a:gd name="T127" fmla="*/ 0 h 117"/>
                <a:gd name="T128" fmla="*/ 970 w 97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70" h="117">
                  <a:moveTo>
                    <a:pt x="0" y="69"/>
                  </a:moveTo>
                  <a:lnTo>
                    <a:pt x="6" y="90"/>
                  </a:lnTo>
                  <a:lnTo>
                    <a:pt x="12" y="69"/>
                  </a:lnTo>
                  <a:lnTo>
                    <a:pt x="23" y="74"/>
                  </a:lnTo>
                  <a:lnTo>
                    <a:pt x="29" y="95"/>
                  </a:lnTo>
                  <a:lnTo>
                    <a:pt x="34" y="106"/>
                  </a:lnTo>
                  <a:lnTo>
                    <a:pt x="46" y="74"/>
                  </a:lnTo>
                  <a:lnTo>
                    <a:pt x="51" y="74"/>
                  </a:lnTo>
                  <a:lnTo>
                    <a:pt x="57" y="90"/>
                  </a:lnTo>
                  <a:lnTo>
                    <a:pt x="68" y="111"/>
                  </a:lnTo>
                  <a:lnTo>
                    <a:pt x="74" y="79"/>
                  </a:lnTo>
                  <a:lnTo>
                    <a:pt x="85" y="79"/>
                  </a:lnTo>
                  <a:lnTo>
                    <a:pt x="91" y="90"/>
                  </a:lnTo>
                  <a:lnTo>
                    <a:pt x="97" y="95"/>
                  </a:lnTo>
                  <a:lnTo>
                    <a:pt x="108" y="101"/>
                  </a:lnTo>
                  <a:lnTo>
                    <a:pt x="114" y="48"/>
                  </a:lnTo>
                  <a:lnTo>
                    <a:pt x="119" y="69"/>
                  </a:lnTo>
                  <a:lnTo>
                    <a:pt x="131" y="85"/>
                  </a:lnTo>
                  <a:lnTo>
                    <a:pt x="137" y="85"/>
                  </a:lnTo>
                  <a:lnTo>
                    <a:pt x="142" y="101"/>
                  </a:lnTo>
                  <a:lnTo>
                    <a:pt x="154" y="90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6" y="79"/>
                  </a:lnTo>
                  <a:lnTo>
                    <a:pt x="182" y="79"/>
                  </a:lnTo>
                  <a:lnTo>
                    <a:pt x="188" y="90"/>
                  </a:lnTo>
                  <a:lnTo>
                    <a:pt x="199" y="95"/>
                  </a:lnTo>
                  <a:lnTo>
                    <a:pt x="205" y="21"/>
                  </a:lnTo>
                  <a:lnTo>
                    <a:pt x="216" y="21"/>
                  </a:lnTo>
                  <a:lnTo>
                    <a:pt x="222" y="16"/>
                  </a:lnTo>
                  <a:lnTo>
                    <a:pt x="227" y="5"/>
                  </a:lnTo>
                  <a:lnTo>
                    <a:pt x="239" y="21"/>
                  </a:lnTo>
                  <a:lnTo>
                    <a:pt x="244" y="16"/>
                  </a:lnTo>
                  <a:lnTo>
                    <a:pt x="250" y="21"/>
                  </a:lnTo>
                  <a:lnTo>
                    <a:pt x="261" y="21"/>
                  </a:lnTo>
                  <a:lnTo>
                    <a:pt x="267" y="21"/>
                  </a:lnTo>
                  <a:lnTo>
                    <a:pt x="273" y="5"/>
                  </a:lnTo>
                  <a:lnTo>
                    <a:pt x="284" y="26"/>
                  </a:lnTo>
                  <a:lnTo>
                    <a:pt x="290" y="26"/>
                  </a:lnTo>
                  <a:lnTo>
                    <a:pt x="295" y="26"/>
                  </a:lnTo>
                  <a:lnTo>
                    <a:pt x="307" y="32"/>
                  </a:lnTo>
                  <a:lnTo>
                    <a:pt x="312" y="42"/>
                  </a:lnTo>
                  <a:lnTo>
                    <a:pt x="318" y="53"/>
                  </a:lnTo>
                  <a:lnTo>
                    <a:pt x="329" y="42"/>
                  </a:lnTo>
                  <a:lnTo>
                    <a:pt x="335" y="26"/>
                  </a:lnTo>
                  <a:lnTo>
                    <a:pt x="346" y="26"/>
                  </a:lnTo>
                  <a:lnTo>
                    <a:pt x="352" y="37"/>
                  </a:lnTo>
                  <a:lnTo>
                    <a:pt x="358" y="37"/>
                  </a:lnTo>
                  <a:lnTo>
                    <a:pt x="369" y="0"/>
                  </a:lnTo>
                  <a:lnTo>
                    <a:pt x="375" y="26"/>
                  </a:lnTo>
                  <a:lnTo>
                    <a:pt x="380" y="53"/>
                  </a:lnTo>
                  <a:lnTo>
                    <a:pt x="392" y="16"/>
                  </a:lnTo>
                  <a:lnTo>
                    <a:pt x="397" y="10"/>
                  </a:lnTo>
                  <a:lnTo>
                    <a:pt x="403" y="53"/>
                  </a:lnTo>
                  <a:lnTo>
                    <a:pt x="414" y="42"/>
                  </a:lnTo>
                  <a:lnTo>
                    <a:pt x="420" y="48"/>
                  </a:lnTo>
                  <a:lnTo>
                    <a:pt x="426" y="64"/>
                  </a:lnTo>
                  <a:lnTo>
                    <a:pt x="437" y="48"/>
                  </a:lnTo>
                  <a:lnTo>
                    <a:pt x="443" y="42"/>
                  </a:lnTo>
                  <a:lnTo>
                    <a:pt x="448" y="53"/>
                  </a:lnTo>
                  <a:lnTo>
                    <a:pt x="460" y="53"/>
                  </a:lnTo>
                  <a:lnTo>
                    <a:pt x="465" y="42"/>
                  </a:lnTo>
                  <a:lnTo>
                    <a:pt x="477" y="48"/>
                  </a:lnTo>
                  <a:lnTo>
                    <a:pt x="482" y="58"/>
                  </a:lnTo>
                  <a:lnTo>
                    <a:pt x="488" y="42"/>
                  </a:lnTo>
                  <a:lnTo>
                    <a:pt x="499" y="37"/>
                  </a:lnTo>
                  <a:lnTo>
                    <a:pt x="505" y="42"/>
                  </a:lnTo>
                  <a:lnTo>
                    <a:pt x="511" y="53"/>
                  </a:lnTo>
                  <a:lnTo>
                    <a:pt x="522" y="48"/>
                  </a:lnTo>
                  <a:lnTo>
                    <a:pt x="528" y="69"/>
                  </a:lnTo>
                  <a:lnTo>
                    <a:pt x="533" y="32"/>
                  </a:lnTo>
                  <a:lnTo>
                    <a:pt x="545" y="64"/>
                  </a:lnTo>
                  <a:lnTo>
                    <a:pt x="550" y="58"/>
                  </a:lnTo>
                  <a:lnTo>
                    <a:pt x="556" y="74"/>
                  </a:lnTo>
                  <a:lnTo>
                    <a:pt x="567" y="42"/>
                  </a:lnTo>
                  <a:lnTo>
                    <a:pt x="573" y="53"/>
                  </a:lnTo>
                  <a:lnTo>
                    <a:pt x="579" y="69"/>
                  </a:lnTo>
                  <a:lnTo>
                    <a:pt x="590" y="32"/>
                  </a:lnTo>
                  <a:lnTo>
                    <a:pt x="596" y="74"/>
                  </a:lnTo>
                  <a:lnTo>
                    <a:pt x="607" y="42"/>
                  </a:lnTo>
                  <a:lnTo>
                    <a:pt x="613" y="64"/>
                  </a:lnTo>
                  <a:lnTo>
                    <a:pt x="618" y="53"/>
                  </a:lnTo>
                  <a:lnTo>
                    <a:pt x="630" y="58"/>
                  </a:lnTo>
                  <a:lnTo>
                    <a:pt x="635" y="74"/>
                  </a:lnTo>
                  <a:lnTo>
                    <a:pt x="641" y="64"/>
                  </a:lnTo>
                  <a:lnTo>
                    <a:pt x="652" y="64"/>
                  </a:lnTo>
                  <a:lnTo>
                    <a:pt x="658" y="79"/>
                  </a:lnTo>
                  <a:lnTo>
                    <a:pt x="664" y="90"/>
                  </a:lnTo>
                  <a:lnTo>
                    <a:pt x="675" y="69"/>
                  </a:lnTo>
                  <a:lnTo>
                    <a:pt x="681" y="85"/>
                  </a:lnTo>
                  <a:lnTo>
                    <a:pt x="686" y="69"/>
                  </a:lnTo>
                  <a:lnTo>
                    <a:pt x="698" y="79"/>
                  </a:lnTo>
                  <a:lnTo>
                    <a:pt x="703" y="79"/>
                  </a:lnTo>
                  <a:lnTo>
                    <a:pt x="709" y="74"/>
                  </a:lnTo>
                  <a:lnTo>
                    <a:pt x="720" y="64"/>
                  </a:lnTo>
                  <a:lnTo>
                    <a:pt x="726" y="101"/>
                  </a:lnTo>
                  <a:lnTo>
                    <a:pt x="737" y="85"/>
                  </a:lnTo>
                  <a:lnTo>
                    <a:pt x="743" y="79"/>
                  </a:lnTo>
                  <a:lnTo>
                    <a:pt x="749" y="58"/>
                  </a:lnTo>
                  <a:lnTo>
                    <a:pt x="760" y="69"/>
                  </a:lnTo>
                  <a:lnTo>
                    <a:pt x="766" y="79"/>
                  </a:lnTo>
                  <a:lnTo>
                    <a:pt x="772" y="85"/>
                  </a:lnTo>
                  <a:lnTo>
                    <a:pt x="783" y="85"/>
                  </a:lnTo>
                  <a:lnTo>
                    <a:pt x="789" y="79"/>
                  </a:lnTo>
                  <a:lnTo>
                    <a:pt x="794" y="85"/>
                  </a:lnTo>
                  <a:lnTo>
                    <a:pt x="806" y="101"/>
                  </a:lnTo>
                  <a:lnTo>
                    <a:pt x="811" y="95"/>
                  </a:lnTo>
                  <a:lnTo>
                    <a:pt x="817" y="90"/>
                  </a:lnTo>
                  <a:lnTo>
                    <a:pt x="828" y="117"/>
                  </a:lnTo>
                  <a:lnTo>
                    <a:pt x="834" y="101"/>
                  </a:lnTo>
                  <a:lnTo>
                    <a:pt x="840" y="90"/>
                  </a:lnTo>
                  <a:lnTo>
                    <a:pt x="851" y="85"/>
                  </a:lnTo>
                  <a:lnTo>
                    <a:pt x="857" y="101"/>
                  </a:lnTo>
                  <a:lnTo>
                    <a:pt x="868" y="106"/>
                  </a:lnTo>
                  <a:lnTo>
                    <a:pt x="874" y="69"/>
                  </a:lnTo>
                  <a:lnTo>
                    <a:pt x="879" y="95"/>
                  </a:lnTo>
                  <a:lnTo>
                    <a:pt x="891" y="111"/>
                  </a:lnTo>
                  <a:lnTo>
                    <a:pt x="896" y="69"/>
                  </a:lnTo>
                  <a:lnTo>
                    <a:pt x="902" y="85"/>
                  </a:lnTo>
                  <a:lnTo>
                    <a:pt x="913" y="79"/>
                  </a:lnTo>
                  <a:lnTo>
                    <a:pt x="919" y="85"/>
                  </a:lnTo>
                  <a:lnTo>
                    <a:pt x="925" y="85"/>
                  </a:lnTo>
                  <a:lnTo>
                    <a:pt x="936" y="79"/>
                  </a:lnTo>
                  <a:lnTo>
                    <a:pt x="942" y="95"/>
                  </a:lnTo>
                  <a:lnTo>
                    <a:pt x="947" y="74"/>
                  </a:lnTo>
                  <a:lnTo>
                    <a:pt x="959" y="95"/>
                  </a:lnTo>
                  <a:lnTo>
                    <a:pt x="964" y="101"/>
                  </a:lnTo>
                  <a:lnTo>
                    <a:pt x="970" y="85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537" name="AutoShape 25"/>
          <p:cNvSpPr>
            <a:spLocks noChangeArrowheads="1"/>
          </p:cNvSpPr>
          <p:nvPr/>
        </p:nvSpPr>
        <p:spPr bwMode="auto">
          <a:xfrm rot="-5400000">
            <a:off x="4292600" y="3370263"/>
            <a:ext cx="709613" cy="782637"/>
          </a:xfrm>
          <a:prstGeom prst="downArrow">
            <a:avLst>
              <a:gd name="adj1" fmla="val 50000"/>
              <a:gd name="adj2" fmla="val 27573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>
            <a:outerShdw blurRad="63500" dist="107763" dir="81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811" name="Text Box 26"/>
          <p:cNvSpPr txBox="1">
            <a:spLocks noChangeArrowheads="1"/>
          </p:cNvSpPr>
          <p:nvPr/>
        </p:nvSpPr>
        <p:spPr bwMode="auto">
          <a:xfrm>
            <a:off x="254000" y="5745163"/>
            <a:ext cx="7908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Times New Roman" pitchFamily="-112" charset="0"/>
              </a:rPr>
              <a:t>Given a Query </a:t>
            </a:r>
            <a:r>
              <a:rPr lang="en-US" sz="2000" i="1">
                <a:latin typeface="Times New Roman" pitchFamily="-112" charset="0"/>
              </a:rPr>
              <a:t>Q</a:t>
            </a:r>
            <a:r>
              <a:rPr lang="en-US" sz="2000">
                <a:latin typeface="Times New Roman" pitchFamily="-112" charset="0"/>
              </a:rPr>
              <a:t>, a reference database </a:t>
            </a:r>
            <a:r>
              <a:rPr lang="en-US" sz="2000" b="1">
                <a:latin typeface="Times New Roman" pitchFamily="-112" charset="0"/>
              </a:rPr>
              <a:t>C</a:t>
            </a:r>
            <a:r>
              <a:rPr lang="en-US" sz="2000">
                <a:latin typeface="Times New Roman" pitchFamily="-112" charset="0"/>
              </a:rPr>
              <a:t> and a distance measure, find the  </a:t>
            </a:r>
            <a:r>
              <a:rPr lang="en-US" sz="2000" i="1">
                <a:latin typeface="Times New Roman" pitchFamily="-112" charset="0"/>
              </a:rPr>
              <a:t>C</a:t>
            </a:r>
            <a:r>
              <a:rPr lang="en-US" sz="2400" i="1" baseline="-25000">
                <a:latin typeface="Times New Roman" pitchFamily="-112" charset="0"/>
              </a:rPr>
              <a:t>i</a:t>
            </a:r>
            <a:r>
              <a:rPr lang="en-US" sz="2400">
                <a:latin typeface="Times New Roman" pitchFamily="-112" charset="0"/>
              </a:rPr>
              <a:t> </a:t>
            </a:r>
            <a:r>
              <a:rPr lang="en-US" sz="2000">
                <a:latin typeface="Times New Roman" pitchFamily="-112" charset="0"/>
              </a:rPr>
              <a:t>that best matches </a:t>
            </a:r>
            <a:r>
              <a:rPr lang="en-US" sz="2000" i="1">
                <a:latin typeface="Times New Roman" pitchFamily="-112" charset="0"/>
              </a:rPr>
              <a:t>Q</a:t>
            </a:r>
            <a:r>
              <a:rPr lang="en-US" sz="2000">
                <a:latin typeface="Times New Roman" pitchFamily="-112" charset="0"/>
              </a:rPr>
              <a:t>.</a:t>
            </a:r>
            <a:endParaRPr lang="en-US" sz="2400">
              <a:latin typeface="Times New Roman" pitchFamily="-112" charset="0"/>
            </a:endParaRPr>
          </a:p>
        </p:txBody>
      </p:sp>
      <p:sp>
        <p:nvSpPr>
          <p:cNvPr id="33812" name="Text Box 27"/>
          <p:cNvSpPr txBox="1">
            <a:spLocks noChangeArrowheads="1"/>
          </p:cNvSpPr>
          <p:nvPr/>
        </p:nvSpPr>
        <p:spPr bwMode="auto">
          <a:xfrm>
            <a:off x="206375" y="330676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pitchFamily="-112" charset="0"/>
              </a:rPr>
              <a:t>2</a:t>
            </a:r>
            <a:endParaRPr lang="en-US" sz="2800">
              <a:latin typeface="Times New Roman" pitchFamily="-112" charset="0"/>
            </a:endParaRPr>
          </a:p>
        </p:txBody>
      </p:sp>
      <p:sp>
        <p:nvSpPr>
          <p:cNvPr id="33813" name="Text Box 28"/>
          <p:cNvSpPr txBox="1">
            <a:spLocks noChangeArrowheads="1"/>
          </p:cNvSpPr>
          <p:nvPr/>
        </p:nvSpPr>
        <p:spPr bwMode="auto">
          <a:xfrm>
            <a:off x="206375" y="25781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pitchFamily="-112" charset="0"/>
              </a:rPr>
              <a:t>1</a:t>
            </a:r>
            <a:endParaRPr lang="en-US" sz="2800">
              <a:latin typeface="Times New Roman" pitchFamily="-112" charset="0"/>
            </a:endParaRPr>
          </a:p>
        </p:txBody>
      </p:sp>
      <p:sp>
        <p:nvSpPr>
          <p:cNvPr id="33814" name="Text Box 29"/>
          <p:cNvSpPr txBox="1">
            <a:spLocks noChangeArrowheads="1"/>
          </p:cNvSpPr>
          <p:nvPr/>
        </p:nvSpPr>
        <p:spPr bwMode="auto">
          <a:xfrm>
            <a:off x="206375" y="43291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pitchFamily="-112" charset="0"/>
              </a:rPr>
              <a:t>4</a:t>
            </a:r>
            <a:endParaRPr lang="en-US" sz="2800">
              <a:latin typeface="Times New Roman" pitchFamily="-112" charset="0"/>
            </a:endParaRPr>
          </a:p>
        </p:txBody>
      </p:sp>
      <p:sp>
        <p:nvSpPr>
          <p:cNvPr id="33815" name="Text Box 30"/>
          <p:cNvSpPr txBox="1">
            <a:spLocks noChangeArrowheads="1"/>
          </p:cNvSpPr>
          <p:nvPr/>
        </p:nvSpPr>
        <p:spPr bwMode="auto">
          <a:xfrm>
            <a:off x="206375" y="38227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pitchFamily="-112" charset="0"/>
              </a:rPr>
              <a:t>3</a:t>
            </a:r>
            <a:endParaRPr lang="en-US" sz="2800">
              <a:latin typeface="Times New Roman" pitchFamily="-112" charset="0"/>
            </a:endParaRPr>
          </a:p>
        </p:txBody>
      </p:sp>
      <p:sp>
        <p:nvSpPr>
          <p:cNvPr id="33816" name="Text Box 31"/>
          <p:cNvSpPr txBox="1">
            <a:spLocks noChangeArrowheads="1"/>
          </p:cNvSpPr>
          <p:nvPr/>
        </p:nvSpPr>
        <p:spPr bwMode="auto">
          <a:xfrm>
            <a:off x="206375" y="485616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pitchFamily="-112" charset="0"/>
              </a:rPr>
              <a:t>5</a:t>
            </a:r>
            <a:endParaRPr lang="en-US" sz="2800">
              <a:latin typeface="Times New Roman" pitchFamily="-112" charset="0"/>
            </a:endParaRPr>
          </a:p>
        </p:txBody>
      </p:sp>
      <p:sp>
        <p:nvSpPr>
          <p:cNvPr id="33817" name="Text Box 32"/>
          <p:cNvSpPr txBox="1">
            <a:spLocks noChangeArrowheads="1"/>
          </p:cNvSpPr>
          <p:nvPr/>
        </p:nvSpPr>
        <p:spPr bwMode="auto">
          <a:xfrm>
            <a:off x="1852613" y="32480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pitchFamily="-112" charset="0"/>
              </a:rPr>
              <a:t>7</a:t>
            </a:r>
            <a:endParaRPr lang="en-US" sz="2800">
              <a:latin typeface="Times New Roman" pitchFamily="-112" charset="0"/>
            </a:endParaRPr>
          </a:p>
        </p:txBody>
      </p:sp>
      <p:sp>
        <p:nvSpPr>
          <p:cNvPr id="33818" name="Text Box 33"/>
          <p:cNvSpPr txBox="1">
            <a:spLocks noChangeArrowheads="1"/>
          </p:cNvSpPr>
          <p:nvPr/>
        </p:nvSpPr>
        <p:spPr bwMode="auto">
          <a:xfrm>
            <a:off x="1852613" y="251936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pitchFamily="-112" charset="0"/>
              </a:rPr>
              <a:t>6</a:t>
            </a:r>
            <a:endParaRPr lang="en-US" sz="2800">
              <a:latin typeface="Times New Roman" pitchFamily="-112" charset="0"/>
            </a:endParaRPr>
          </a:p>
        </p:txBody>
      </p:sp>
      <p:sp>
        <p:nvSpPr>
          <p:cNvPr id="33819" name="Text Box 34"/>
          <p:cNvSpPr txBox="1">
            <a:spLocks noChangeArrowheads="1"/>
          </p:cNvSpPr>
          <p:nvPr/>
        </p:nvSpPr>
        <p:spPr bwMode="auto">
          <a:xfrm>
            <a:off x="1852613" y="42703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pitchFamily="-112" charset="0"/>
              </a:rPr>
              <a:t>9</a:t>
            </a:r>
            <a:endParaRPr lang="en-US" sz="2800">
              <a:latin typeface="Times New Roman" pitchFamily="-112" charset="0"/>
            </a:endParaRPr>
          </a:p>
        </p:txBody>
      </p:sp>
      <p:sp>
        <p:nvSpPr>
          <p:cNvPr id="33820" name="Text Box 35"/>
          <p:cNvSpPr txBox="1">
            <a:spLocks noChangeArrowheads="1"/>
          </p:cNvSpPr>
          <p:nvPr/>
        </p:nvSpPr>
        <p:spPr bwMode="auto">
          <a:xfrm>
            <a:off x="1852613" y="376396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pitchFamily="-112" charset="0"/>
              </a:rPr>
              <a:t>8</a:t>
            </a:r>
            <a:endParaRPr lang="en-US" sz="2800">
              <a:latin typeface="Times New Roman" pitchFamily="-112" charset="0"/>
            </a:endParaRPr>
          </a:p>
        </p:txBody>
      </p:sp>
      <p:sp>
        <p:nvSpPr>
          <p:cNvPr id="33821" name="Text Box 36"/>
          <p:cNvSpPr txBox="1">
            <a:spLocks noChangeArrowheads="1"/>
          </p:cNvSpPr>
          <p:nvPr/>
        </p:nvSpPr>
        <p:spPr bwMode="auto">
          <a:xfrm>
            <a:off x="1789113" y="47974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pitchFamily="-112" charset="0"/>
              </a:rPr>
              <a:t>10</a:t>
            </a:r>
            <a:endParaRPr lang="en-US" sz="2800">
              <a:latin typeface="Times New Roman" pitchFamily="-112" charset="0"/>
            </a:endParaRPr>
          </a:p>
        </p:txBody>
      </p:sp>
      <p:sp>
        <p:nvSpPr>
          <p:cNvPr id="33822" name="Text Box 37"/>
          <p:cNvSpPr txBox="1">
            <a:spLocks noChangeArrowheads="1"/>
          </p:cNvSpPr>
          <p:nvPr/>
        </p:nvSpPr>
        <p:spPr bwMode="auto">
          <a:xfrm>
            <a:off x="6096000" y="4194175"/>
            <a:ext cx="2678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Times New Roman" pitchFamily="-112" charset="0"/>
              </a:rPr>
              <a:t>C</a:t>
            </a:r>
            <a:r>
              <a:rPr lang="en-US" sz="2800" baseline="-25000">
                <a:latin typeface="Times New Roman" pitchFamily="-112" charset="0"/>
              </a:rPr>
              <a:t>6</a:t>
            </a:r>
            <a:r>
              <a:rPr lang="en-US">
                <a:latin typeface="Times New Roman" pitchFamily="-112" charset="0"/>
              </a:rPr>
              <a:t> </a:t>
            </a:r>
            <a:r>
              <a:rPr lang="en-US" sz="2400">
                <a:latin typeface="Times New Roman" pitchFamily="-112" charset="0"/>
              </a:rPr>
              <a:t>is the best match.</a:t>
            </a:r>
            <a:endParaRPr lang="en-US" sz="2800">
              <a:latin typeface="Times New Roman" pitchFamily="-112" charset="0"/>
            </a:endParaRPr>
          </a:p>
        </p:txBody>
      </p:sp>
      <p:sp>
        <p:nvSpPr>
          <p:cNvPr id="33823" name="Text Box 38"/>
          <p:cNvSpPr txBox="1">
            <a:spLocks noChangeArrowheads="1"/>
          </p:cNvSpPr>
          <p:nvPr/>
        </p:nvSpPr>
        <p:spPr bwMode="auto">
          <a:xfrm>
            <a:off x="4900470" y="2012950"/>
            <a:ext cx="3675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latin typeface="Times New Roman" pitchFamily="-112" charset="0"/>
              </a:rPr>
              <a:t>1: </a:t>
            </a:r>
            <a:r>
              <a:rPr lang="en-US" sz="3200" dirty="0">
                <a:latin typeface="Comic Sans MS" pitchFamily="-112" charset="0"/>
              </a:rPr>
              <a:t>Whole Matching</a:t>
            </a:r>
          </a:p>
        </p:txBody>
      </p:sp>
    </p:spTree>
    <p:extLst>
      <p:ext uri="{BB962C8B-B14F-4D97-AF65-F5344CB8AC3E}">
        <p14:creationId xmlns:p14="http://schemas.microsoft.com/office/powerpoint/2010/main" val="1950547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10885</TotalTime>
  <Words>1806</Words>
  <Application>Microsoft Office PowerPoint</Application>
  <PresentationFormat>On-screen Show (4:3)</PresentationFormat>
  <Paragraphs>517</Paragraphs>
  <Slides>26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Antique Olive</vt:lpstr>
      <vt:lpstr>Arial</vt:lpstr>
      <vt:lpstr>Calibri</vt:lpstr>
      <vt:lpstr>Cambria Math</vt:lpstr>
      <vt:lpstr>Comic Sans MS</vt:lpstr>
      <vt:lpstr>Helvetica</vt:lpstr>
      <vt:lpstr>Times</vt:lpstr>
      <vt:lpstr>Times New Roman</vt:lpstr>
      <vt:lpstr>Office Theme</vt:lpstr>
      <vt:lpstr>Equation</vt:lpstr>
      <vt:lpstr>Lecture 8 – Mining Time Series Data</vt:lpstr>
      <vt:lpstr>PowerPoint Presentation</vt:lpstr>
      <vt:lpstr>Time Series are Ubiquitous! </vt:lpstr>
      <vt:lpstr>PowerPoint Presentation</vt:lpstr>
      <vt:lpstr>PowerPoint Presentation</vt:lpstr>
      <vt:lpstr>Time Series Similarity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Similarity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Python Code Sample</vt:lpstr>
      <vt:lpstr>Summary of Preprocessing</vt:lpstr>
      <vt:lpstr>Elastic Similarity Measures</vt:lpstr>
      <vt:lpstr>PowerPoint Presentation</vt:lpstr>
      <vt:lpstr>PowerPoint Presentation</vt:lpstr>
      <vt:lpstr>PowerPoint Presentation</vt:lpstr>
      <vt:lpstr>PowerPoint Presentation</vt:lpstr>
      <vt:lpstr>Activity 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Administrator</cp:lastModifiedBy>
  <cp:revision>371</cp:revision>
  <dcterms:created xsi:type="dcterms:W3CDTF">2009-12-29T10:39:27Z</dcterms:created>
  <dcterms:modified xsi:type="dcterms:W3CDTF">2020-04-08T02:39:17Z</dcterms:modified>
</cp:coreProperties>
</file>