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4A02B-F0C4-44D6-AAD1-4483C9AF0CCB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D944-FA5A-4F73-8813-5471414A65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53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D944-FA5A-4F73-8813-5471414A65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38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1B4CD1-90C5-4203-B5DC-C20881E98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September 19, 2011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-fars.nhtsa.dot.gov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gautoimport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wired.com/" TargetMode="External"/><Relationship Id="rId4" Type="http://schemas.openxmlformats.org/officeDocument/2006/relationships/hyperlink" Target="http://www.pcquest.ciol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Roadnet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Vehicular Ad-Hoc Network System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1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Traffic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 Impacts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Universal communication</a:t>
            </a:r>
          </a:p>
          <a:p>
            <a:r>
              <a:rPr lang="en-US" sz="2800" dirty="0" smtClean="0"/>
              <a:t>Earlier warnings for emergencies</a:t>
            </a:r>
          </a:p>
          <a:p>
            <a:r>
              <a:rPr lang="en-US" sz="2800" dirty="0" smtClean="0"/>
              <a:t>Automatic driver notifications</a:t>
            </a:r>
          </a:p>
          <a:p>
            <a:r>
              <a:rPr lang="en-US" sz="2800" dirty="0" smtClean="0"/>
              <a:t>General less road frustration</a:t>
            </a:r>
            <a:endParaRPr lang="en-US" sz="2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Negative Impacts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Expense</a:t>
            </a:r>
          </a:p>
          <a:p>
            <a:r>
              <a:rPr lang="en-US" sz="2800" dirty="0" smtClean="0"/>
              <a:t>Technology failures (drivers reliant)</a:t>
            </a:r>
          </a:p>
          <a:p>
            <a:r>
              <a:rPr lang="en-US" sz="2800" dirty="0" smtClean="0"/>
              <a:t>Driver vigilance</a:t>
            </a:r>
          </a:p>
          <a:p>
            <a:r>
              <a:rPr lang="en-US" sz="2800" dirty="0" smtClean="0"/>
              <a:t>Complexity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6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315200" cy="48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 smtClean="0"/>
              <a:t>Pictures:</a:t>
            </a:r>
          </a:p>
          <a:p>
            <a:r>
              <a:rPr lang="en-US" dirty="0" smtClean="0"/>
              <a:t>pagautoimport.com</a:t>
            </a:r>
          </a:p>
          <a:p>
            <a:r>
              <a:rPr lang="en-US" dirty="0"/>
              <a:t>p</a:t>
            </a:r>
            <a:r>
              <a:rPr lang="en-US" dirty="0" smtClean="0"/>
              <a:t>cquest.ciol.com</a:t>
            </a:r>
          </a:p>
          <a:p>
            <a:r>
              <a:rPr lang="en-US" dirty="0" smtClean="0"/>
              <a:t>wired.com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Data:</a:t>
            </a:r>
          </a:p>
          <a:p>
            <a:r>
              <a:rPr lang="en-US" dirty="0" smtClean="0"/>
              <a:t>www-fars.nhtsa.dot.gov</a:t>
            </a:r>
          </a:p>
          <a:p>
            <a:r>
              <a:rPr lang="en-US" dirty="0"/>
              <a:t>s</a:t>
            </a:r>
            <a:r>
              <a:rPr lang="en-US" dirty="0" smtClean="0"/>
              <a:t>evecom.org</a:t>
            </a:r>
          </a:p>
          <a:p>
            <a:r>
              <a:rPr lang="en-US" dirty="0" smtClean="0"/>
              <a:t>network-on-wheels.de</a:t>
            </a:r>
          </a:p>
          <a:p>
            <a:r>
              <a:rPr lang="en-US" dirty="0" smtClean="0"/>
              <a:t>prevent-ip.org</a:t>
            </a:r>
          </a:p>
          <a:p>
            <a:r>
              <a:rPr lang="en-US" dirty="0" smtClean="0"/>
              <a:t>cartalk2000.net</a:t>
            </a:r>
          </a:p>
          <a:p>
            <a:r>
              <a:rPr lang="en-US" dirty="0" err="1" smtClean="0"/>
              <a:t>safespot</a:t>
            </a:r>
            <a:r>
              <a:rPr lang="en-US" dirty="0" smtClean="0"/>
              <a:t>-</a:t>
            </a:r>
            <a:r>
              <a:rPr lang="en-US" dirty="0" err="1" smtClean="0"/>
              <a:t>eu</a:t>
            </a:r>
            <a:r>
              <a:rPr lang="en-US" dirty="0" smtClean="0"/>
              <a:t>-org</a:t>
            </a:r>
          </a:p>
          <a:p>
            <a:r>
              <a:rPr lang="en-US" dirty="0" smtClean="0"/>
              <a:t>cvisproject.org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0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Traffic Problems</a:t>
            </a:r>
          </a:p>
          <a:p>
            <a:r>
              <a:rPr lang="en-US" sz="2800" dirty="0" smtClean="0"/>
              <a:t>Data Crash-Course</a:t>
            </a:r>
          </a:p>
          <a:p>
            <a:r>
              <a:rPr lang="en-US" sz="2800" dirty="0" smtClean="0"/>
              <a:t>Vehicle Safety Solutions</a:t>
            </a:r>
          </a:p>
          <a:p>
            <a:r>
              <a:rPr lang="en-US" sz="2800" dirty="0" smtClean="0"/>
              <a:t>Target Market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xisting Project Solutions</a:t>
            </a:r>
          </a:p>
          <a:p>
            <a:r>
              <a:rPr lang="en-US" sz="2800" dirty="0" err="1" smtClean="0"/>
              <a:t>Roadnet</a:t>
            </a:r>
            <a:r>
              <a:rPr lang="en-US" sz="2800" dirty="0" smtClean="0"/>
              <a:t> Solution</a:t>
            </a:r>
          </a:p>
          <a:p>
            <a:r>
              <a:rPr lang="en-US" sz="2800" dirty="0" smtClean="0"/>
              <a:t>Prospects and Feasibility</a:t>
            </a:r>
          </a:p>
          <a:p>
            <a:r>
              <a:rPr lang="en-US" sz="2800" dirty="0" smtClean="0"/>
              <a:t>The Future of Traffic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92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Millions of drivers</a:t>
            </a:r>
          </a:p>
          <a:p>
            <a:r>
              <a:rPr lang="en-US" sz="2400" dirty="0" smtClean="0"/>
              <a:t>Communication extremely limited</a:t>
            </a:r>
          </a:p>
          <a:p>
            <a:r>
              <a:rPr lang="en-US" sz="2400" dirty="0" smtClean="0"/>
              <a:t>Many contributing factors to vehicle crash potential</a:t>
            </a:r>
          </a:p>
          <a:p>
            <a:r>
              <a:rPr lang="en-US" sz="2400" dirty="0" smtClean="0"/>
              <a:t>Personal injury, fatalities, property damage</a:t>
            </a:r>
          </a:p>
          <a:p>
            <a:r>
              <a:rPr lang="en-US" sz="2400" dirty="0" smtClean="0"/>
              <a:t>Crashes avoidable or inevitable?</a:t>
            </a:r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828800"/>
            <a:ext cx="3657600" cy="35814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0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Crash-Course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219200"/>
            <a:ext cx="5715000" cy="459169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5867400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*Data chart source: National Highway Traffic Safety Administration, </a:t>
            </a:r>
          </a:p>
          <a:p>
            <a:pPr algn="ctr"/>
            <a:r>
              <a:rPr lang="en-US" sz="1400" dirty="0" smtClean="0"/>
              <a:t>Fatality Analysis Reporting System (FARS) – [available data only up to 2009]</a:t>
            </a:r>
          </a:p>
          <a:p>
            <a:pPr algn="ctr"/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://www-fars.nhtsa.dot.gov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553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Safety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Better intercommunication between drivers</a:t>
            </a:r>
          </a:p>
          <a:p>
            <a:r>
              <a:rPr lang="en-US" sz="2800" dirty="0" smtClean="0"/>
              <a:t>Earlier warnings for traffic discrepancies</a:t>
            </a:r>
          </a:p>
          <a:p>
            <a:pPr lvl="1"/>
            <a:r>
              <a:rPr lang="en-US" sz="2800" dirty="0" smtClean="0"/>
              <a:t>Traffic jams</a:t>
            </a:r>
          </a:p>
          <a:p>
            <a:pPr lvl="1"/>
            <a:r>
              <a:rPr lang="en-US" sz="2800" dirty="0" smtClean="0"/>
              <a:t>Construction / Closed roads</a:t>
            </a:r>
          </a:p>
          <a:p>
            <a:pPr lvl="1"/>
            <a:r>
              <a:rPr lang="en-US" sz="2800" dirty="0" smtClean="0"/>
              <a:t>Accidents</a:t>
            </a:r>
          </a:p>
          <a:p>
            <a:r>
              <a:rPr lang="en-US" sz="2800" dirty="0" smtClean="0"/>
              <a:t>More accurate vehicle status monitoring</a:t>
            </a:r>
          </a:p>
          <a:p>
            <a:r>
              <a:rPr lang="en-US" sz="2800" dirty="0" smtClean="0"/>
              <a:t>Flagging system for emergency situations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0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Manufacturers to implement technology into products</a:t>
            </a:r>
          </a:p>
          <a:p>
            <a:r>
              <a:rPr lang="en-US" sz="2400" dirty="0" smtClean="0"/>
              <a:t>Ideal outcome: majority integration in cars (still millions)</a:t>
            </a:r>
          </a:p>
          <a:p>
            <a:r>
              <a:rPr lang="en-US" sz="2400" dirty="0" smtClean="0"/>
              <a:t>Safety and convenience as a common focus</a:t>
            </a:r>
          </a:p>
          <a:p>
            <a:r>
              <a:rPr lang="en-US" sz="2400" dirty="0" smtClean="0"/>
              <a:t>Unification without increased competition</a:t>
            </a:r>
            <a:endParaRPr lang="en-US" sz="2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1905000"/>
            <a:ext cx="3724039" cy="3276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528223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*Picture source: </a:t>
            </a:r>
            <a:r>
              <a:rPr lang="en-US" sz="1400" dirty="0" smtClean="0">
                <a:hlinkClick r:id="rId3"/>
              </a:rPr>
              <a:t>www.pagautoimport.com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3357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Project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SeVeCom</a:t>
            </a:r>
            <a:r>
              <a:rPr lang="en-US" sz="2400" dirty="0" smtClean="0"/>
              <a:t>: vehicle communication security</a:t>
            </a:r>
          </a:p>
          <a:p>
            <a:r>
              <a:rPr lang="en-US" sz="2400" dirty="0" err="1" smtClean="0"/>
              <a:t>NoW</a:t>
            </a:r>
            <a:r>
              <a:rPr lang="en-US" sz="2400" dirty="0" smtClean="0"/>
              <a:t> (Network on Wheels): new protocols</a:t>
            </a:r>
            <a:r>
              <a:rPr lang="en-US" sz="2400" smtClean="0"/>
              <a:t>, </a:t>
            </a:r>
            <a:r>
              <a:rPr lang="en-US" sz="2400" smtClean="0"/>
              <a:t>IEEE </a:t>
            </a:r>
            <a:r>
              <a:rPr lang="en-US" sz="2400" dirty="0" smtClean="0"/>
              <a:t>802.11</a:t>
            </a:r>
          </a:p>
          <a:p>
            <a:r>
              <a:rPr lang="en-US" sz="2400" dirty="0" smtClean="0"/>
              <a:t>WILLWARN: hazard detection (environment sensors, GPS)</a:t>
            </a:r>
          </a:p>
          <a:p>
            <a:r>
              <a:rPr lang="en-US" sz="2400" dirty="0" smtClean="0"/>
              <a:t>CarTalk2000: inter-vehicle communication (self-configuring)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Safespot</a:t>
            </a:r>
            <a:r>
              <a:rPr lang="en-US" sz="2400" dirty="0" smtClean="0"/>
              <a:t>: vehicle to road infrastructure (roadside transmission equipment)</a:t>
            </a:r>
          </a:p>
          <a:p>
            <a:r>
              <a:rPr lang="en-US" sz="2400" dirty="0" smtClean="0"/>
              <a:t>CVIS (Cooperative Vehicle-Infrastructure Systems):  improving reliability (2.5G/3G wireless technology)</a:t>
            </a:r>
          </a:p>
          <a:p>
            <a:endParaRPr lang="en-US" sz="2400" dirty="0"/>
          </a:p>
          <a:p>
            <a:r>
              <a:rPr lang="en-US" sz="2400" dirty="0" smtClean="0"/>
              <a:t>Others with similar contributions (vanet.info)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0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Roadnet</a:t>
            </a:r>
            <a:r>
              <a:rPr lang="en-US" dirty="0" smtClean="0"/>
              <a:t> Solution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699" y="1447800"/>
            <a:ext cx="3065877" cy="2133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Combination of existing technologies</a:t>
            </a:r>
          </a:p>
          <a:p>
            <a:r>
              <a:rPr lang="en-US" sz="2400" dirty="0" smtClean="0"/>
              <a:t>Vehicle-to-vehicle</a:t>
            </a:r>
          </a:p>
          <a:p>
            <a:r>
              <a:rPr lang="en-US" sz="2400" dirty="0" smtClean="0"/>
              <a:t>Vehicle-to-road</a:t>
            </a:r>
          </a:p>
          <a:p>
            <a:r>
              <a:rPr lang="en-US" sz="2400" dirty="0" smtClean="0"/>
              <a:t>Roadside services (emergencies, reports, traffic lights)</a:t>
            </a:r>
          </a:p>
          <a:p>
            <a:r>
              <a:rPr lang="en-US" sz="2400" dirty="0" smtClean="0"/>
              <a:t>Wi-Fi, Bluetooth, and GPS technologies</a:t>
            </a:r>
          </a:p>
          <a:p>
            <a:r>
              <a:rPr lang="en-US" sz="2400" dirty="0" smtClean="0"/>
              <a:t>Goal: universal compatibility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Andrew Crossman - CS 410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733800"/>
            <a:ext cx="2907986" cy="228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61722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*Picture sources: </a:t>
            </a:r>
            <a:r>
              <a:rPr lang="en-US" sz="1400" dirty="0" smtClean="0">
                <a:hlinkClick r:id="rId4"/>
              </a:rPr>
              <a:t>www.pcquest.ciol.com</a:t>
            </a:r>
            <a:r>
              <a:rPr lang="en-US" sz="1400" dirty="0" smtClean="0"/>
              <a:t> , </a:t>
            </a:r>
            <a:r>
              <a:rPr lang="en-US" sz="1400" dirty="0" smtClean="0">
                <a:hlinkClick r:id="rId5"/>
              </a:rPr>
              <a:t>www.wired.com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491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Prospects and 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Overall very large project</a:t>
            </a:r>
          </a:p>
          <a:p>
            <a:r>
              <a:rPr lang="en-US" sz="2800" dirty="0" smtClean="0"/>
              <a:t>Usefulness dependent on majority integration</a:t>
            </a:r>
          </a:p>
          <a:p>
            <a:r>
              <a:rPr lang="en-US" sz="2800" dirty="0" smtClean="0"/>
              <a:t>Experimentation and testing</a:t>
            </a:r>
          </a:p>
          <a:p>
            <a:r>
              <a:rPr lang="en-US" sz="2800" dirty="0" smtClean="0"/>
              <a:t>Existing solution improvements took years</a:t>
            </a:r>
          </a:p>
          <a:p>
            <a:r>
              <a:rPr lang="en-US" sz="2800" dirty="0" smtClean="0"/>
              <a:t>Manufactured into vehicles</a:t>
            </a:r>
          </a:p>
          <a:p>
            <a:r>
              <a:rPr lang="en-US" sz="2800" dirty="0" smtClean="0"/>
              <a:t>Separate hub for installation 			(support older vehicles)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Crossman - CS 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4CD1-90C5-4203-B5DC-C20881E987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719</TotalTime>
  <Words>437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Roadnet</vt:lpstr>
      <vt:lpstr>Outline</vt:lpstr>
      <vt:lpstr>Traffic Problems</vt:lpstr>
      <vt:lpstr>Data Crash-Course</vt:lpstr>
      <vt:lpstr>Vehicle Safety Solution</vt:lpstr>
      <vt:lpstr>Target Market</vt:lpstr>
      <vt:lpstr>Existing Project Solutions</vt:lpstr>
      <vt:lpstr>Roadnet Solution</vt:lpstr>
      <vt:lpstr>Prospects and Feasibility</vt:lpstr>
      <vt:lpstr>The Future of Traffic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Roadnet</dc:title>
  <dc:creator>Andy</dc:creator>
  <cp:lastModifiedBy>guest1</cp:lastModifiedBy>
  <cp:revision>22</cp:revision>
  <dcterms:created xsi:type="dcterms:W3CDTF">2011-09-17T14:48:25Z</dcterms:created>
  <dcterms:modified xsi:type="dcterms:W3CDTF">2011-09-19T15:47:21Z</dcterms:modified>
</cp:coreProperties>
</file>