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62" r:id="rId4"/>
    <p:sldId id="268" r:id="rId5"/>
    <p:sldId id="261" r:id="rId6"/>
    <p:sldId id="263" r:id="rId7"/>
    <p:sldId id="259" r:id="rId8"/>
    <p:sldId id="260" r:id="rId9"/>
    <p:sldId id="270" r:id="rId10"/>
    <p:sldId id="272" r:id="rId11"/>
    <p:sldId id="264" r:id="rId12"/>
    <p:sldId id="265" r:id="rId13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B31F1-0BB9-4251-B7F5-1F59A39A672A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CE675-1DDC-45B1-B6BD-957C96AA1B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2456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73541-F1E8-48A5-A1EF-AA6C9896D5F9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EEF1A-F6F0-43F6-898C-968D3AEDF8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EEF1A-F6F0-43F6-898C-968D3AEDF8F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0683-CCFF-4255-BB8A-7A93FA8574B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8EAA-04D5-4D83-844D-5058044F2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0683-CCFF-4255-BB8A-7A93FA8574B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8EAA-04D5-4D83-844D-5058044F2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0683-CCFF-4255-BB8A-7A93FA8574B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8EAA-04D5-4D83-844D-5058044F2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0683-CCFF-4255-BB8A-7A93FA8574B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8EAA-04D5-4D83-844D-5058044F2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0683-CCFF-4255-BB8A-7A93FA8574B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8EAA-04D5-4D83-844D-5058044F2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0683-CCFF-4255-BB8A-7A93FA8574B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8EAA-04D5-4D83-844D-5058044F2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0683-CCFF-4255-BB8A-7A93FA8574B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8EAA-04D5-4D83-844D-5058044F2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0683-CCFF-4255-BB8A-7A93FA8574B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8EAA-04D5-4D83-844D-5058044F2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0683-CCFF-4255-BB8A-7A93FA8574B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8EAA-04D5-4D83-844D-5058044F2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0683-CCFF-4255-BB8A-7A93FA8574B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8EAA-04D5-4D83-844D-5058044F2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0683-CCFF-4255-BB8A-7A93FA8574B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BA8EAA-04D5-4D83-844D-5058044F2C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DA0683-CCFF-4255-BB8A-7A93FA8574BC}" type="datetimeFigureOut">
              <a:rPr lang="en-US" smtClean="0"/>
              <a:pPr/>
              <a:t>9/30/2011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BA8EAA-04D5-4D83-844D-5058044F2C5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ugal-cafe.com/public_html/frugal-blog/frugal-cafe-blogzone/wp-content/uploads/2011/02/nypd-police-car.jpg" TargetMode="External"/><Relationship Id="rId2" Type="http://schemas.openxmlformats.org/officeDocument/2006/relationships/hyperlink" Target="http://cdn1.staztic.com/screenshots/police-sound-ringtone-143-2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oxoid.org/?p=50" TargetMode="External"/><Relationship Id="rId4" Type="http://schemas.openxmlformats.org/officeDocument/2006/relationships/hyperlink" Target="http://wwwdelivery.superstock.com/WI/223/1566/X1000/PreviewComp/SuperStock_1566-017518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305800" cy="55626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Siren Detection  </a:t>
            </a:r>
            <a:br>
              <a:rPr lang="en-US" sz="5400" b="1" dirty="0" smtClean="0"/>
            </a:br>
            <a:r>
              <a:rPr lang="en-US" sz="5400" b="1" dirty="0" smtClean="0"/>
              <a:t>Application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br>
              <a:rPr lang="en-US" dirty="0" smtClean="0"/>
            </a:br>
            <a:r>
              <a:rPr lang="en-US" sz="3600" dirty="0"/>
              <a:t> </a:t>
            </a:r>
            <a:r>
              <a:rPr lang="en-US" sz="3600" dirty="0" smtClean="0"/>
              <a:t>                                </a:t>
            </a:r>
            <a:br>
              <a:rPr lang="en-US" sz="3600" dirty="0" smtClean="0"/>
            </a:br>
            <a:r>
              <a:rPr lang="en-US" sz="3600" dirty="0" smtClean="0"/>
              <a:t>                </a:t>
            </a:r>
            <a:r>
              <a:rPr lang="en-US" sz="3200" b="1" dirty="0" smtClean="0"/>
              <a:t>By</a:t>
            </a:r>
            <a:br>
              <a:rPr lang="en-US" sz="3200" b="1" dirty="0" smtClean="0"/>
            </a:br>
            <a:r>
              <a:rPr lang="en-US" sz="3200" b="1" dirty="0" smtClean="0"/>
              <a:t>                                            Sujani Godavarthi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SURVEY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The number of subscribers of GPS is anticipated to grow in near future with market revenue touching US$ 10 billion by 2013 .</a:t>
            </a:r>
          </a:p>
          <a:p>
            <a:r>
              <a:rPr lang="en-US" dirty="0" smtClean="0"/>
              <a:t> Emerging Countries like India and China will continue to witness rapid growth in the adoption of GPS technology.</a:t>
            </a:r>
          </a:p>
          <a:p>
            <a:r>
              <a:rPr lang="en-US" dirty="0" smtClean="0"/>
              <a:t> India’s navigation system market is projected to grow around 16% during the years of 2010-2012 and reach around US$ 48 Million by 2013. </a:t>
            </a:r>
          </a:p>
          <a:p>
            <a:r>
              <a:rPr lang="en-US" dirty="0" smtClean="0"/>
              <a:t> Rapidly, GPS is popularly growing all around the world.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77000" y="6488668"/>
            <a:ext cx="200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September 19, 2011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64886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CS 410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1891" y="648866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Sujani</a:t>
            </a:r>
            <a:r>
              <a:rPr lang="en-US" dirty="0" smtClean="0"/>
              <a:t> Godavarthi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This application can be used by everyone and also provide help with people having difficulties.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Features include high volume, pop up notifications, buzz sounds.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64886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CS 410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1891" y="648866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Sujani</a:t>
            </a:r>
            <a:r>
              <a:rPr lang="en-US" dirty="0" smtClean="0"/>
              <a:t> Godavarthi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7000" y="6564868"/>
            <a:ext cx="200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September 19,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Application : </a:t>
            </a:r>
            <a:r>
              <a:rPr lang="en-US" dirty="0" smtClean="0">
                <a:hlinkClick r:id="rId2"/>
              </a:rPr>
              <a:t>http://cdn1.staztic.com/screenshots/police-sound-ringtone-143-2.jpg</a:t>
            </a:r>
            <a:endParaRPr lang="en-US" dirty="0" smtClean="0"/>
          </a:p>
          <a:p>
            <a:r>
              <a:rPr lang="en-US" dirty="0" smtClean="0"/>
              <a:t> Ambulance :</a:t>
            </a:r>
            <a:r>
              <a:rPr lang="en-US" dirty="0" smtClean="0">
                <a:hlinkClick r:id="rId3"/>
              </a:rPr>
              <a:t> http://www.frugal-cafe.com/public_html/frugal-blog/frugal-cafe-blogzone/wp-content/uploads/2011/02/nypd-police-car.jpg</a:t>
            </a:r>
            <a:endParaRPr lang="en-US" dirty="0" smtClean="0"/>
          </a:p>
          <a:p>
            <a:r>
              <a:rPr lang="en-US" dirty="0" smtClean="0"/>
              <a:t> Police Car : </a:t>
            </a:r>
            <a:r>
              <a:rPr lang="en-US" dirty="0" smtClean="0">
                <a:hlinkClick r:id="rId4"/>
              </a:rPr>
              <a:t>http://wwwdelivery.superstock.com/WI/223/1566/X1000/PreviewComp/SuperStock_1566-017518.jpg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http://www.boxoid.org/?p=50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64886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CS 410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1891" y="648866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Sujani</a:t>
            </a:r>
            <a:r>
              <a:rPr lang="en-US" dirty="0" smtClean="0"/>
              <a:t> Godavarthi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7000" y="6488668"/>
            <a:ext cx="200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September 19,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</a:p>
          <a:p>
            <a:r>
              <a:rPr lang="en-US" dirty="0" smtClean="0"/>
              <a:t> Emergency Siren Detector </a:t>
            </a:r>
          </a:p>
          <a:p>
            <a:r>
              <a:rPr lang="en-US" dirty="0" smtClean="0"/>
              <a:t>Solution</a:t>
            </a:r>
            <a:endParaRPr lang="en-US" dirty="0" smtClean="0"/>
          </a:p>
          <a:p>
            <a:r>
              <a:rPr lang="en-US" dirty="0" smtClean="0"/>
              <a:t>Software Component </a:t>
            </a:r>
          </a:p>
          <a:p>
            <a:r>
              <a:rPr lang="en-US" dirty="0" smtClean="0"/>
              <a:t>Hardware  </a:t>
            </a:r>
            <a:r>
              <a:rPr lang="en-US" dirty="0" smtClean="0"/>
              <a:t>Component</a:t>
            </a:r>
          </a:p>
          <a:p>
            <a:r>
              <a:rPr lang="en-US" dirty="0" smtClean="0"/>
              <a:t> </a:t>
            </a:r>
            <a:r>
              <a:rPr lang="en-US" dirty="0" smtClean="0"/>
              <a:t>GPS</a:t>
            </a:r>
          </a:p>
          <a:p>
            <a:r>
              <a:rPr lang="en-US" dirty="0" smtClean="0"/>
              <a:t> </a:t>
            </a:r>
            <a:r>
              <a:rPr lang="en-US" smtClean="0"/>
              <a:t>Market Survey</a:t>
            </a:r>
            <a:endParaRPr lang="en-US" dirty="0" smtClean="0"/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References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324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Sujani</a:t>
            </a:r>
            <a:r>
              <a:rPr lang="en-US" dirty="0" smtClean="0"/>
              <a:t> Godavarthi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0" y="6324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CS 410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7000" y="6324600"/>
            <a:ext cx="200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September 19,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Detection of police car </a:t>
            </a:r>
          </a:p>
          <a:p>
            <a:pPr>
              <a:buNone/>
            </a:pPr>
            <a:r>
              <a:rPr lang="en-US" dirty="0" smtClean="0"/>
              <a:t>and ambulance sirens </a:t>
            </a:r>
          </a:p>
          <a:p>
            <a:pPr>
              <a:buNone/>
            </a:pPr>
            <a:r>
              <a:rPr lang="en-US" dirty="0" smtClean="0"/>
              <a:t> while driving.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                                             </a:t>
            </a:r>
            <a:endParaRPr lang="en-US" dirty="0"/>
          </a:p>
        </p:txBody>
      </p:sp>
      <p:pic>
        <p:nvPicPr>
          <p:cNvPr id="4" name="Picture 3" descr="nypd-police-c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581400"/>
            <a:ext cx="4170711" cy="2819400"/>
          </a:xfrm>
          <a:prstGeom prst="rect">
            <a:avLst/>
          </a:prstGeom>
        </p:spPr>
      </p:pic>
      <p:pic>
        <p:nvPicPr>
          <p:cNvPr id="5" name="Picture 4" descr="SuperStock_1566-01751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914400"/>
            <a:ext cx="3761154" cy="2971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24400" y="4114800"/>
            <a:ext cx="3505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20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Noise Disturbances like  loud music &amp; other sounds, </a:t>
            </a:r>
          </a:p>
          <a:p>
            <a:r>
              <a:rPr lang="en-US" sz="2000" dirty="0" smtClean="0">
                <a:latin typeface="+mj-lt"/>
              </a:rPr>
              <a:t>while talking on phone, we cannot hear the police cars. </a:t>
            </a:r>
            <a:endParaRPr lang="en-US" sz="20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1891" y="648866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Sujani</a:t>
            </a:r>
            <a:r>
              <a:rPr lang="en-US" dirty="0" smtClean="0"/>
              <a:t> Godavarthi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64886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CS 410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77000" y="6488668"/>
            <a:ext cx="200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September 19,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Siren Detector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 small visual device like blinking red light will be located at the dashboard  which alerts the driver of the emergency sound is detected.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A small microphone shall be placed in the engine or truck compartment where specifically pitched sounds and pitch rate of change could be easily detected 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77000" y="6488668"/>
            <a:ext cx="200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September 19, 2011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1891" y="648866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Sujani</a:t>
            </a:r>
            <a:r>
              <a:rPr lang="en-US" dirty="0" smtClean="0"/>
              <a:t> Godavarthi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64886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CS 410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 The application will provide us information from which direction the siren sound is coming from and an alternative route can be chosen to reach the destination point.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An alternative solution is that this application can also be implemented in GPS(Global Positioning System) which will be convenient and  helpful.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64886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CS 410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1891" y="648866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Sujani</a:t>
            </a:r>
            <a:r>
              <a:rPr lang="en-US" dirty="0" smtClean="0"/>
              <a:t> Godavarthi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7000" y="6564868"/>
            <a:ext cx="200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September 19,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the Disability and Hearing Aid people:</a:t>
            </a:r>
          </a:p>
          <a:p>
            <a:r>
              <a:rPr lang="en-US" dirty="0" smtClean="0"/>
              <a:t> The app device can provide many features like high volume and give pop up notifications.</a:t>
            </a:r>
          </a:p>
          <a:p>
            <a:r>
              <a:rPr lang="en-US" dirty="0" smtClean="0"/>
              <a:t> The hearing aid people can  fully or partially hear the frequencies of sound and can be on a safer side. </a:t>
            </a:r>
          </a:p>
          <a:p>
            <a:r>
              <a:rPr lang="en-US" dirty="0" smtClean="0"/>
              <a:t> Senior citizens  can also be benefited by using this app.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62400" y="64886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CS 410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1891" y="648866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Sujani</a:t>
            </a:r>
            <a:r>
              <a:rPr lang="en-US" dirty="0" smtClean="0"/>
              <a:t> Godavarthi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7000" y="6488668"/>
            <a:ext cx="200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September 19,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/>
          <a:lstStyle/>
          <a:p>
            <a:r>
              <a:rPr lang="en-US" dirty="0" smtClean="0"/>
              <a:t>SOFTWARE COMPONENT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An application App where</a:t>
            </a:r>
          </a:p>
          <a:p>
            <a:pPr>
              <a:buNone/>
            </a:pPr>
            <a:r>
              <a:rPr lang="en-US" dirty="0" smtClean="0"/>
              <a:t> in all the ambulance, fire engines, </a:t>
            </a:r>
          </a:p>
          <a:p>
            <a:pPr>
              <a:buNone/>
            </a:pPr>
            <a:r>
              <a:rPr lang="en-US" dirty="0" smtClean="0"/>
              <a:t>police car, Tornado / Hurricane</a:t>
            </a:r>
          </a:p>
          <a:p>
            <a:pPr>
              <a:buNone/>
            </a:pPr>
            <a:r>
              <a:rPr lang="en-US" dirty="0" smtClean="0"/>
              <a:t> warnings can be detected. </a:t>
            </a:r>
            <a:endParaRPr lang="en-US" dirty="0"/>
          </a:p>
        </p:txBody>
      </p:sp>
      <p:pic>
        <p:nvPicPr>
          <p:cNvPr id="4" name="Picture 3" descr="police-sound-ringtone-143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1905000"/>
            <a:ext cx="3149600" cy="472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62400" y="64886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CS 410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1891" y="648866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Sujani</a:t>
            </a:r>
            <a:r>
              <a:rPr lang="en-US" dirty="0" smtClean="0"/>
              <a:t> Godavarthi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COMPONENT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              IPHONE</a:t>
            </a:r>
          </a:p>
          <a:p>
            <a:pPr>
              <a:buNone/>
            </a:pPr>
            <a:r>
              <a:rPr lang="en-US" sz="2800" dirty="0" smtClean="0"/>
              <a:t>                  (IOS)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iphone 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1905000"/>
            <a:ext cx="4724400" cy="3543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62400" y="64886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CS 410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1891" y="64770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Sujani</a:t>
            </a:r>
            <a:r>
              <a:rPr lang="en-US" dirty="0" smtClean="0"/>
              <a:t> Godavarthi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6488668"/>
            <a:ext cx="200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September 19,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Positioning System(GPS)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Satellite based navigation system made up of a network of 24 satellites placed into orbit by the U.S. Department of Defense. </a:t>
            </a:r>
          </a:p>
          <a:p>
            <a:endParaRPr lang="en-US" dirty="0" smtClean="0"/>
          </a:p>
          <a:p>
            <a:r>
              <a:rPr lang="en-US" dirty="0" smtClean="0"/>
              <a:t> It was developed and mostly used in military purposes, aircraft and ships. Now widely, can be used in weather conditions, anywhere in the world.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77000" y="6488668"/>
            <a:ext cx="200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September 19, 2011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1891" y="64770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Sujani</a:t>
            </a:r>
            <a:r>
              <a:rPr lang="en-US" dirty="0" smtClean="0"/>
              <a:t> Godavarthi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64886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CS 410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211</TotalTime>
  <Words>547</Words>
  <Application>Microsoft Office PowerPoint</Application>
  <PresentationFormat>On-screen Show (4:3)</PresentationFormat>
  <Paragraphs>99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Siren Detection   Application                                                        By                                             Sujani Godavarthi</vt:lpstr>
      <vt:lpstr>Outline </vt:lpstr>
      <vt:lpstr>PROBLEM  </vt:lpstr>
      <vt:lpstr>Emergency Siren Detector </vt:lpstr>
      <vt:lpstr>SOLUTION  </vt:lpstr>
      <vt:lpstr>SOLUTION</vt:lpstr>
      <vt:lpstr>SOFTWARE COMPONENT </vt:lpstr>
      <vt:lpstr>HARDWARE COMPONENT </vt:lpstr>
      <vt:lpstr>Global Positioning System(GPS)</vt:lpstr>
      <vt:lpstr>MARKET SURVEY </vt:lpstr>
      <vt:lpstr>CONCLUSION  </vt:lpstr>
      <vt:lpstr>REFERENCES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Siren Detection   Application                                        By                                             Sujani Godavarthi</dc:title>
  <dc:creator>Sujani</dc:creator>
  <cp:lastModifiedBy>Sujani</cp:lastModifiedBy>
  <cp:revision>51</cp:revision>
  <cp:lastPrinted>2011-09-19T15:46:40Z</cp:lastPrinted>
  <dcterms:created xsi:type="dcterms:W3CDTF">2011-09-19T17:05:51Z</dcterms:created>
  <dcterms:modified xsi:type="dcterms:W3CDTF">2011-09-30T08:32:55Z</dcterms:modified>
</cp:coreProperties>
</file>