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7" r:id="rId4"/>
    <p:sldId id="261" r:id="rId5"/>
    <p:sldId id="259" r:id="rId6"/>
    <p:sldId id="263" r:id="rId7"/>
    <p:sldId id="265" r:id="rId8"/>
    <p:sldId id="264" r:id="rId9"/>
    <p:sldId id="262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61B27-03F9-4174-9F0C-723DFD1C414A}" type="datetimeFigureOut">
              <a:rPr lang="en-US" smtClean="0"/>
              <a:t>9/21/2011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CD9B6-B932-4FDA-B593-5756938AC4E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7F6B4-873E-499D-BE8B-02B95383AA85}" type="datetimeFigureOut">
              <a:rPr lang="en-US" smtClean="0"/>
              <a:t>9/21/2011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AB3AE-8586-4551-9D4A-EFF9EB7D953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7AB3AE-8586-4551-9D4A-EFF9EB7D9538}" type="slidenum">
              <a:rPr lang="en-US" smtClean="0"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9/16/2011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9/16/2011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57461-C893-459B-BFA5-CCE1C07881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9/16/2011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9/16/2011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57461-C893-459B-BFA5-CCE1C07881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9/16/2011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9/16/2011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57461-C893-459B-BFA5-CCE1C07881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9/16/2011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9/16/2011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57461-C893-459B-BFA5-CCE1C07881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9/16/2011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9/16/2011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57461-C893-459B-BFA5-CCE1C07881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9/16/2011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9/16/2011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57461-C893-459B-BFA5-CCE1C07881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9/16/2011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9/16/2011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57461-C893-459B-BFA5-CCE1C07881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9/16/2011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9/16/2011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57461-C893-459B-BFA5-CCE1C07881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9/16/2011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9/16/2011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57461-C893-459B-BFA5-CCE1C07881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9/16/2011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9/16/2011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57461-C893-459B-BFA5-CCE1C07881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9/16/2011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9/16/2011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57461-C893-459B-BFA5-CCE1C07881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9/16/2011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9/16/2011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57461-C893-459B-BFA5-CCE1C07881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Variable Speed Limits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Binh</a:t>
            </a:r>
            <a:r>
              <a:rPr lang="en-US" dirty="0" smtClean="0"/>
              <a:t> Dong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Virginiadot.org</a:t>
            </a:r>
          </a:p>
          <a:p>
            <a:r>
              <a:rPr lang="en-US" dirty="0" smtClean="0"/>
              <a:t>Smartmotorist.org</a:t>
            </a:r>
          </a:p>
          <a:p>
            <a:r>
              <a:rPr lang="en-US" dirty="0" smtClean="0"/>
              <a:t>iihs.org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9/16/2011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57461-C893-459B-BFA5-CCE1C07881F8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5-MPH-Regulatory-Speed-Limit-Sign-with-Radar-Sig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65037" y="1600200"/>
            <a:ext cx="2613925" cy="4525963"/>
          </a:xfr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9/16/2011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57461-C893-459B-BFA5-CCE1C07881F8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speed limits are underrated</a:t>
            </a:r>
          </a:p>
          <a:p>
            <a:r>
              <a:rPr lang="en-US" dirty="0" smtClean="0"/>
              <a:t>Time and traffic has influences on flow</a:t>
            </a:r>
          </a:p>
          <a:p>
            <a:r>
              <a:rPr lang="en-US" dirty="0" smtClean="0"/>
              <a:t>Variances in speed causes accidents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9/16/2011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57461-C893-459B-BFA5-CCE1C07881F8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Majority of accidents happen at low speeds</a:t>
            </a:r>
          </a:p>
          <a:p>
            <a:r>
              <a:rPr lang="en-US" dirty="0" smtClean="0"/>
              <a:t>Speed variation leading cause of accidents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9/16/2011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57461-C893-459B-BFA5-CCE1C07881F8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Speed min and max signs</a:t>
            </a:r>
          </a:p>
          <a:p>
            <a:pPr lvl="1"/>
            <a:r>
              <a:rPr lang="en-US" dirty="0" smtClean="0"/>
              <a:t>Time of day</a:t>
            </a:r>
          </a:p>
          <a:p>
            <a:pPr lvl="1"/>
            <a:r>
              <a:rPr lang="en-US" dirty="0" smtClean="0"/>
              <a:t>Congestion</a:t>
            </a:r>
          </a:p>
          <a:p>
            <a:pPr lvl="1"/>
            <a:r>
              <a:rPr lang="en-US" dirty="0" smtClean="0"/>
              <a:t>Accidents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9/16/2011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57461-C893-459B-BFA5-CCE1C07881F8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Optimal speed regulations</a:t>
            </a:r>
          </a:p>
          <a:p>
            <a:r>
              <a:rPr lang="en-US" dirty="0" smtClean="0"/>
              <a:t>Less accidents</a:t>
            </a:r>
          </a:p>
          <a:p>
            <a:r>
              <a:rPr lang="en-US" dirty="0" smtClean="0"/>
              <a:t>Better traffic flow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9/16/2011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57461-C893-459B-BFA5-CCE1C07881F8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competition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9/16/2011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57461-C893-459B-BFA5-CCE1C07881F8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Department of transportation</a:t>
            </a:r>
          </a:p>
          <a:p>
            <a:r>
              <a:rPr lang="en-US" dirty="0" smtClean="0"/>
              <a:t>Citizens of the state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9/16/2011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57461-C893-459B-BFA5-CCE1C07881F8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speed system reduces traffic congestion and accidents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9/16/2011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57461-C893-459B-BFA5-CCE1C07881F8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100</Words>
  <Application>Microsoft Office PowerPoint</Application>
  <PresentationFormat>On-screen Show (4:3)</PresentationFormat>
  <Paragraphs>47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Variable Speed Limits</vt:lpstr>
      <vt:lpstr>Slide 2</vt:lpstr>
      <vt:lpstr>Problem</vt:lpstr>
      <vt:lpstr>Slide 4</vt:lpstr>
      <vt:lpstr>Solution</vt:lpstr>
      <vt:lpstr>Benefits</vt:lpstr>
      <vt:lpstr>Cons</vt:lpstr>
      <vt:lpstr>Customer</vt:lpstr>
      <vt:lpstr>Conclusion</vt:lpstr>
      <vt:lpstr>Reference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Variable Speed Limits</dc:title>
  <dc:creator>Binh T Dong</dc:creator>
  <cp:lastModifiedBy>Binh T Dong</cp:lastModifiedBy>
  <cp:revision>9</cp:revision>
  <dcterms:created xsi:type="dcterms:W3CDTF">2011-09-18T01:34:29Z</dcterms:created>
  <dcterms:modified xsi:type="dcterms:W3CDTF">2011-09-21T14:49:08Z</dcterms:modified>
</cp:coreProperties>
</file>