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ALPHA DIN GABIS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3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2.xml"/><Relationship Id="rId32" Type="http://schemas.openxmlformats.org/officeDocument/2006/relationships/font" Target="fonts/Raleway-italic.fntdata"/><Relationship Id="rId13" Type="http://schemas.openxmlformats.org/officeDocument/2006/relationships/slide" Target="slides/slide5.xml"/><Relationship Id="rId35" Type="http://schemas.openxmlformats.org/officeDocument/2006/relationships/font" Target="fonts/Lato-bold.fntdata"/><Relationship Id="rId12" Type="http://schemas.openxmlformats.org/officeDocument/2006/relationships/slide" Target="slides/slide4.xml"/><Relationship Id="rId34" Type="http://schemas.openxmlformats.org/officeDocument/2006/relationships/font" Target="fonts/Lato-regular.fntdata"/><Relationship Id="rId15" Type="http://schemas.openxmlformats.org/officeDocument/2006/relationships/slide" Target="slides/slide7.xml"/><Relationship Id="rId37" Type="http://schemas.openxmlformats.org/officeDocument/2006/relationships/font" Target="fonts/Lato-boldItalic.fntdata"/><Relationship Id="rId14" Type="http://schemas.openxmlformats.org/officeDocument/2006/relationships/slide" Target="slides/slide6.xml"/><Relationship Id="rId36" Type="http://schemas.openxmlformats.org/officeDocument/2006/relationships/font" Target="fonts/Lato-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0-31T22:50:20.723">
    <p:pos x="2967" y="725"/>
    <p:text>Hey Jeffery could you do this so we can demo it. I can send this data to the websocket currently but it can not handle it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090194de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090194de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90194de9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090194de9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a1d2c36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0a1d2c36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081827c3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081827c3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081827c3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081827c3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0a1d2c36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0a1d2c36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081827c3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081827c3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081ee98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081ee98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a06d45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0a06d45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090194de9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090194de9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a06d45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0a06d45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090194de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090194de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a1d2c36f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a1d2c36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0a1d2c36f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0a1d2c36f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081827c3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081827c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90194de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090194de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0a1d2c3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0a1d2c3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090194de9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090194de9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a1d2c36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0a1d2c36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090194d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090194d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a1d2c36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0a1d2c36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8" name="Google Shape;58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6"/>
          <p:cNvGrpSpPr/>
          <p:nvPr/>
        </p:nvGrpSpPr>
        <p:grpSpPr>
          <a:xfrm>
            <a:off x="811592" y="936718"/>
            <a:ext cx="745763" cy="45826"/>
            <a:chOff x="4580561" y="2589004"/>
            <a:chExt cx="1064464" cy="25200"/>
          </a:xfrm>
        </p:grpSpPr>
        <p:sp>
          <p:nvSpPr>
            <p:cNvPr id="72" name="Google Shape;72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783417" y="918731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4" name="Google Shape;134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2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1" name="Google Shape;141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811592" y="936718"/>
            <a:ext cx="745763" cy="45826"/>
            <a:chOff x="4580561" y="2589004"/>
            <a:chExt cx="1064464" cy="25200"/>
          </a:xfrm>
        </p:grpSpPr>
        <p:sp>
          <p:nvSpPr>
            <p:cNvPr id="148" name="Google Shape;148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783417" y="918731"/>
            <a:ext cx="745763" cy="45826"/>
            <a:chOff x="4580561" y="2589004"/>
            <a:chExt cx="1064464" cy="25200"/>
          </a:xfrm>
        </p:grpSpPr>
        <p:sp>
          <p:nvSpPr>
            <p:cNvPr id="155" name="Google Shape;155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1" name="Google Shape;171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78" name="Google Shape;178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3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5" name="Google Shape;185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3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9" name="Google Shape;189;p3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96" name="Google Shape;196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3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12" type="sldNum"/>
          </p:nvPr>
        </p:nvSpPr>
        <p:spPr>
          <a:xfrm>
            <a:off x="8385927" y="42423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4903100"/>
            <a:ext cx="9144000" cy="2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CS 410 - Team Silver,  Spring 2019                                       OLD DOMINION UNIVERSITY                                       11/5/2019                                        </a:t>
            </a:r>
            <a:fld id="{00000000-1234-1234-1234-123412341234}" type="slidenum"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3"/>
          <p:cNvSpPr txBox="1"/>
          <p:nvPr/>
        </p:nvSpPr>
        <p:spPr>
          <a:xfrm>
            <a:off x="0" y="4903100"/>
            <a:ext cx="9144000" cy="2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CS 410 - Team Silver,  Spring 2019                                       OLD DOMINION UNIVERSITY                                       03/19/2019                                        </a:t>
            </a:r>
            <a:fld id="{00000000-1234-1234-1234-123412341234}" type="slidenum"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0" name="Google Shape;130;p25"/>
          <p:cNvSpPr txBox="1"/>
          <p:nvPr/>
        </p:nvSpPr>
        <p:spPr>
          <a:xfrm>
            <a:off x="0" y="4903100"/>
            <a:ext cx="9144000" cy="2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CS 410 - Team Silver,  Spring 2019                                       OLD DOMINION UNIVERSITY                                       11/5/2019                                        </a:t>
            </a:r>
            <a:fld id="{00000000-1234-1234-1234-123412341234}" type="slidenum"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-community.cs.odu.edu/fall2019-411-silver/SeizSmart-Server/tree/master/docs#misc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j1xGWSWjyp8GskLHKiDFHwQTYlUZCRgh/view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EXg_fgsALqhdttLmuZ86jt2334hRMwmQ/view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411silverf19-mgmt.cs.odu.edu:4040/test/classes/edu.odu.cs.silver411.seizsmart.Tests.html" TargetMode="External"/><Relationship Id="rId4" Type="http://schemas.openxmlformats.org/officeDocument/2006/relationships/hyperlink" Target="http://411silverf19-mgmt.cs.odu.edu:4040/javadoc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ctrTitle"/>
          </p:nvPr>
        </p:nvSpPr>
        <p:spPr>
          <a:xfrm>
            <a:off x="727950" y="13086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mobile application for detecting, tracking, and reporting seizures in real time.</a:t>
            </a:r>
            <a:endParaRPr sz="1200"/>
          </a:p>
        </p:txBody>
      </p:sp>
      <p:sp>
        <p:nvSpPr>
          <p:cNvPr id="207" name="Google Shape;207;p37"/>
          <p:cNvSpPr txBox="1"/>
          <p:nvPr>
            <p:ph idx="1" type="subTitle"/>
          </p:nvPr>
        </p:nvSpPr>
        <p:spPr>
          <a:xfrm>
            <a:off x="727950" y="2811525"/>
            <a:ext cx="4007700" cy="17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Prototype Demo</a:t>
            </a:r>
            <a:r>
              <a:rPr b="1" lang="en">
                <a:solidFill>
                  <a:srgbClr val="000000"/>
                </a:solidFill>
              </a:rPr>
              <a:t> Presentation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CS 411 Fall 2019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Team Silver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Abel Weldergay, Kevin Sokol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Alpha Din Gabisi, Jef</a:t>
            </a:r>
            <a:r>
              <a:rPr lang="en">
                <a:solidFill>
                  <a:srgbClr val="000000"/>
                </a:solidFill>
              </a:rPr>
              <a:t>frey McAteer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Danielle Luckraft, Peter Scheible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Dakotah Atkinson, Jody Hamberry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8" name="Google Shape;20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068254"/>
            <a:ext cx="4572001" cy="277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450" y="31725"/>
            <a:ext cx="523975" cy="4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019" y="309286"/>
            <a:ext cx="938625" cy="9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/>
          <p:cNvSpPr txBox="1"/>
          <p:nvPr/>
        </p:nvSpPr>
        <p:spPr>
          <a:xfrm>
            <a:off x="0" y="4895875"/>
            <a:ext cx="9144000" cy="247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SeizSmart-Server </a:t>
            </a:r>
            <a:r>
              <a:rPr lang="en"/>
              <a:t>Git Log</a:t>
            </a:r>
            <a:endParaRPr/>
          </a:p>
        </p:txBody>
      </p:sp>
      <p:pic>
        <p:nvPicPr>
          <p:cNvPr id="268" name="Google Shape;268;p46"/>
          <p:cNvPicPr preferRelativeResize="0"/>
          <p:nvPr/>
        </p:nvPicPr>
        <p:blipFill rotWithShape="1">
          <a:blip r:embed="rId3">
            <a:alphaModFix/>
          </a:blip>
          <a:srcRect b="0" l="0" r="39031" t="51482"/>
          <a:stretch/>
        </p:blipFill>
        <p:spPr>
          <a:xfrm>
            <a:off x="-31200" y="1110200"/>
            <a:ext cx="4280724" cy="345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b="48135" l="0" r="20704" t="0"/>
          <a:stretch/>
        </p:blipFill>
        <p:spPr>
          <a:xfrm>
            <a:off x="4249525" y="1110200"/>
            <a:ext cx="4894476" cy="32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165925" y="12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Burndown </a:t>
            </a:r>
            <a:endParaRPr/>
          </a:p>
        </p:txBody>
      </p:sp>
      <p:pic>
        <p:nvPicPr>
          <p:cNvPr id="275" name="Google Shape;2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601" y="444225"/>
            <a:ext cx="5979176" cy="44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board</a:t>
            </a:r>
            <a:endParaRPr/>
          </a:p>
        </p:txBody>
      </p:sp>
      <p:pic>
        <p:nvPicPr>
          <p:cNvPr id="281" name="Google Shape;28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65" y="944575"/>
            <a:ext cx="8469069" cy="40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Board Summary</a:t>
            </a:r>
            <a:endParaRPr/>
          </a:p>
        </p:txBody>
      </p:sp>
      <p:sp>
        <p:nvSpPr>
          <p:cNvPr id="287" name="Google Shape;28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Frontend user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additions to make frontend development easier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 “In Progress” and “Doing” issue labels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we’ve been facing</a:t>
            </a:r>
            <a:endParaRPr/>
          </a:p>
        </p:txBody>
      </p:sp>
      <p:sp>
        <p:nvSpPr>
          <p:cNvPr id="293" name="Google Shape;293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 was a poor choice for our problem domain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SMS Gateway security necessitated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creation of a Gmail account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Unclear server API documentation needed more example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Android Studio fills disks to 100% making development VMs unusable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/>
          </a:p>
        </p:txBody>
      </p:sp>
      <p:sp>
        <p:nvSpPr>
          <p:cNvPr id="299" name="Google Shape;299;p51"/>
          <p:cNvSpPr txBox="1"/>
          <p:nvPr>
            <p:ph idx="1" type="body"/>
          </p:nvPr>
        </p:nvSpPr>
        <p:spPr>
          <a:xfrm>
            <a:off x="311700" y="1152475"/>
            <a:ext cx="41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Watch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 collecting heart rate and </a:t>
            </a:r>
            <a:r>
              <a:rPr lang="en"/>
              <a:t>gyroscope data to determine the onset of a seizure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Phone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ability to log seizures from smartphone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seizure alert using smartphone</a:t>
            </a:r>
            <a:endParaRPr/>
          </a:p>
        </p:txBody>
      </p:sp>
      <p:sp>
        <p:nvSpPr>
          <p:cNvPr id="300" name="Google Shape;300;p51"/>
          <p:cNvSpPr txBox="1"/>
          <p:nvPr>
            <p:ph idx="1" type="body"/>
          </p:nvPr>
        </p:nvSpPr>
        <p:spPr>
          <a:xfrm>
            <a:off x="4711000" y="1152475"/>
            <a:ext cx="41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Server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 Biometrics in MySQL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</a:t>
            </a:r>
            <a:r>
              <a:rPr lang="en"/>
              <a:t>heart rate and gyroscope</a:t>
            </a:r>
            <a:r>
              <a:rPr lang="en"/>
              <a:t> data to biometrics being considered for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API endpoint to add new emergency contact to server from smartphone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</a:t>
            </a:r>
            <a:r>
              <a:rPr lang="en"/>
              <a:t> new seizure tag from smartphone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Screenshots: Watch</a:t>
            </a:r>
            <a:endParaRPr/>
          </a:p>
        </p:txBody>
      </p:sp>
      <p:pic>
        <p:nvPicPr>
          <p:cNvPr id="306" name="Google Shape;3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1210450"/>
            <a:ext cx="34290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525" y="1210450"/>
            <a:ext cx="34290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Screenshots: Watch</a:t>
            </a:r>
            <a:endParaRPr/>
          </a:p>
        </p:txBody>
      </p:sp>
      <p:pic>
        <p:nvPicPr>
          <p:cNvPr id="313" name="Google Shape;31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075" y="1180225"/>
            <a:ext cx="34290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00" y="1180225"/>
            <a:ext cx="34290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Screenshots: Phone</a:t>
            </a:r>
            <a:endParaRPr/>
          </a:p>
        </p:txBody>
      </p:sp>
      <p:pic>
        <p:nvPicPr>
          <p:cNvPr id="320" name="Google Shape;3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72" y="1179976"/>
            <a:ext cx="1923126" cy="34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4"/>
          <p:cNvPicPr preferRelativeResize="0"/>
          <p:nvPr/>
        </p:nvPicPr>
        <p:blipFill rotWithShape="1">
          <a:blip r:embed="rId4">
            <a:alphaModFix/>
          </a:blip>
          <a:srcRect b="0" l="3669" r="-3670" t="0"/>
          <a:stretch/>
        </p:blipFill>
        <p:spPr>
          <a:xfrm>
            <a:off x="3494638" y="1180000"/>
            <a:ext cx="1923126" cy="341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5475" y="1179989"/>
            <a:ext cx="1923126" cy="341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Screenshots: 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50" y="1179975"/>
            <a:ext cx="1974075" cy="350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225" y="1179975"/>
            <a:ext cx="1974075" cy="350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000" y="1179975"/>
            <a:ext cx="1974075" cy="350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/>
        </p:nvSpPr>
        <p:spPr>
          <a:xfrm>
            <a:off x="1974750" y="1979700"/>
            <a:ext cx="5194500" cy="11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Lato"/>
                <a:ea typeface="Lato"/>
                <a:cs typeface="Lato"/>
                <a:sym typeface="Lato"/>
              </a:rPr>
              <a:t>[Live Demo]</a:t>
            </a:r>
            <a:endParaRPr sz="7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6" title="gource.low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50" y="0"/>
            <a:ext cx="8466900" cy="491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7" title="gource.lower.phon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0" y="0"/>
            <a:ext cx="8571600" cy="48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we accomplished?</a:t>
            </a:r>
            <a:endParaRPr/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311700" y="1017725"/>
            <a:ext cx="445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</a:t>
            </a:r>
            <a:endParaRPr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Notifying emergency contacts directly from the </a:t>
            </a:r>
            <a:r>
              <a:rPr lang="en" sz="1500"/>
              <a:t>smartwatch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Internal SQLite Database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500"/>
              <a:buChar char="●"/>
            </a:pPr>
            <a:r>
              <a:rPr lang="en" sz="1500"/>
              <a:t>Perform detection using biometric readings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Phone</a:t>
            </a:r>
            <a:endParaRPr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Internal SQLite Database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Adding emergency contacts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Stats Visualization</a:t>
            </a:r>
            <a:endParaRPr sz="1500"/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4763400" y="1017725"/>
            <a:ext cx="41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API Endpoints Functional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NN Training Operational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SMS Gateway Operational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Public Unit Test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Public Javadoc for Core library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7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SeizSmart-Watch Git Log</a:t>
            </a:r>
            <a:endParaRPr/>
          </a:p>
        </p:txBody>
      </p:sp>
      <p:pic>
        <p:nvPicPr>
          <p:cNvPr id="229" name="Google Shape;229;p40"/>
          <p:cNvPicPr preferRelativeResize="0"/>
          <p:nvPr/>
        </p:nvPicPr>
        <p:blipFill rotWithShape="1">
          <a:blip r:embed="rId3">
            <a:alphaModFix/>
          </a:blip>
          <a:srcRect b="46881" l="0" r="0" t="0"/>
          <a:stretch/>
        </p:blipFill>
        <p:spPr>
          <a:xfrm>
            <a:off x="178675" y="1047575"/>
            <a:ext cx="4312174" cy="28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 rotWithShape="1">
          <a:blip r:embed="rId3">
            <a:alphaModFix/>
          </a:blip>
          <a:srcRect b="0" l="0" r="12778" t="52845"/>
          <a:stretch/>
        </p:blipFill>
        <p:spPr>
          <a:xfrm>
            <a:off x="4490850" y="1047575"/>
            <a:ext cx="4653149" cy="270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165925" y="12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SeizSmart-Watch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Burndown </a:t>
            </a: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751" y="340125"/>
            <a:ext cx="6127252" cy="459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SeizSmart-Phone Git Log</a:t>
            </a:r>
            <a:endParaRPr/>
          </a:p>
        </p:txBody>
      </p:sp>
      <p:pic>
        <p:nvPicPr>
          <p:cNvPr id="242" name="Google Shape;2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5" y="1118400"/>
            <a:ext cx="4473747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18400"/>
            <a:ext cx="456332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165925" y="12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Burndown </a:t>
            </a:r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250" y="667400"/>
            <a:ext cx="5635324" cy="422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SeizSmart-Core Git Log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00" y="1017723"/>
            <a:ext cx="6859600" cy="36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165925" y="12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SeizSmart-Core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Burndown </a:t>
            </a:r>
            <a:endParaRPr/>
          </a:p>
        </p:txBody>
      </p:sp>
      <p:pic>
        <p:nvPicPr>
          <p:cNvPr id="261" name="Google Shape;2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201" y="386000"/>
            <a:ext cx="6121624" cy="45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5"/>
          <p:cNvSpPr txBox="1"/>
          <p:nvPr/>
        </p:nvSpPr>
        <p:spPr>
          <a:xfrm>
            <a:off x="279975" y="1492375"/>
            <a:ext cx="24156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originated in SeizSmart-Server and does not have much history.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abstraction was useful and correct because it was already tested in the server codebase.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