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102342-9522-4DBF-AD8B-49F616D4A91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D4F1-ECE9-4838-A005-20C6ED7EDA7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47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42-9522-4DBF-AD8B-49F616D4A91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D4F1-ECE9-4838-A005-20C6ED7E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6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42-9522-4DBF-AD8B-49F616D4A91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D4F1-ECE9-4838-A005-20C6ED7EDA7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1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42-9522-4DBF-AD8B-49F616D4A91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D4F1-ECE9-4838-A005-20C6ED7E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3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42-9522-4DBF-AD8B-49F616D4A91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D4F1-ECE9-4838-A005-20C6ED7EDA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6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42-9522-4DBF-AD8B-49F616D4A91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D4F1-ECE9-4838-A005-20C6ED7E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1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42-9522-4DBF-AD8B-49F616D4A91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D4F1-ECE9-4838-A005-20C6ED7E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0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42-9522-4DBF-AD8B-49F616D4A91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D4F1-ECE9-4838-A005-20C6ED7E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42-9522-4DBF-AD8B-49F616D4A91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D4F1-ECE9-4838-A005-20C6ED7E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42-9522-4DBF-AD8B-49F616D4A91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D4F1-ECE9-4838-A005-20C6ED7E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342-9522-4DBF-AD8B-49F616D4A91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D4F1-ECE9-4838-A005-20C6ED7EDA7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43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102342-9522-4DBF-AD8B-49F616D4A91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6A8D4F1-ECE9-4838-A005-20C6ED7EDA7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809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mybridge.co/12-free-resources-learn-to-code-while-playing-games-f7333043de1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Games to Introduce Programming to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Peter Riley</a:t>
            </a:r>
          </a:p>
          <a:p>
            <a:r>
              <a:rPr lang="en-US" dirty="0"/>
              <a:t>September 14, 2017</a:t>
            </a:r>
          </a:p>
        </p:txBody>
      </p:sp>
      <p:pic>
        <p:nvPicPr>
          <p:cNvPr id="4" name="Ti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74558" y="599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seems intimidating and confusing to new students, especially non-STEM students</a:t>
            </a:r>
          </a:p>
          <a:p>
            <a:r>
              <a:rPr lang="en-US" dirty="0"/>
              <a:t>Many games have already been made to introduce programming to students</a:t>
            </a:r>
          </a:p>
          <a:p>
            <a:endParaRPr lang="en-US" dirty="0"/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9400" y="384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the Customer?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Mainly aimed at middle and high school teachers and students as an introduction to programming concepts</a:t>
            </a:r>
          </a:p>
          <a:p>
            <a:r>
              <a:rPr lang="en-US" dirty="0"/>
              <a:t>It will also be available to beginning programmers outside of a school environment</a:t>
            </a:r>
          </a:p>
        </p:txBody>
      </p:sp>
      <p:pic>
        <p:nvPicPr>
          <p:cNvPr id="4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9400" y="384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81446A-DC38-AC42-8272-74558463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FBCA2C-4F7E-EE42-9BAE-9B2AA9C36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is already out there?</a:t>
            </a:r>
          </a:p>
          <a:p>
            <a:r>
              <a:rPr lang="en-US" dirty="0" err="1" smtClean="0"/>
              <a:t>Codingame</a:t>
            </a:r>
            <a:endParaRPr lang="en-US" dirty="0" smtClean="0"/>
          </a:p>
          <a:p>
            <a:r>
              <a:rPr lang="en-US" dirty="0" smtClean="0"/>
              <a:t>Code Combat</a:t>
            </a:r>
          </a:p>
          <a:p>
            <a:r>
              <a:rPr lang="en-US" dirty="0" err="1" smtClean="0"/>
              <a:t>Screeps</a:t>
            </a:r>
            <a:endParaRPr lang="en-US" dirty="0" smtClean="0"/>
          </a:p>
          <a:p>
            <a:r>
              <a:rPr lang="en-US" dirty="0" err="1" smtClean="0"/>
              <a:t>CheckIO</a:t>
            </a:r>
            <a:endParaRPr lang="en-US" dirty="0" smtClean="0"/>
          </a:p>
          <a:p>
            <a:r>
              <a:rPr lang="en-US" dirty="0" smtClean="0"/>
              <a:t>Vim Adventures</a:t>
            </a:r>
          </a:p>
          <a:p>
            <a:r>
              <a:rPr lang="en-US" dirty="0" smtClean="0"/>
              <a:t>Cyber Dojo</a:t>
            </a:r>
          </a:p>
          <a:p>
            <a:r>
              <a:rPr lang="en-US" dirty="0" smtClean="0"/>
              <a:t>Code Monkey</a:t>
            </a:r>
          </a:p>
          <a:p>
            <a:r>
              <a:rPr lang="en-US" dirty="0" smtClean="0"/>
              <a:t>Elevator Saga</a:t>
            </a:r>
          </a:p>
          <a:p>
            <a:endParaRPr lang="en-US" dirty="0" smtClean="0"/>
          </a:p>
          <a:p>
            <a:r>
              <a:rPr lang="en-US" dirty="0" err="1" smtClean="0"/>
              <a:t>Codewars</a:t>
            </a:r>
            <a:endParaRPr lang="en-US" dirty="0" smtClean="0"/>
          </a:p>
          <a:p>
            <a:r>
              <a:rPr lang="en-US" dirty="0" smtClean="0"/>
              <a:t>Ruby Quiz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Games</a:t>
            </a:r>
          </a:p>
          <a:p>
            <a:r>
              <a:rPr lang="en-US" dirty="0" smtClean="0"/>
              <a:t>CSS Diner</a:t>
            </a:r>
          </a:p>
          <a:p>
            <a:r>
              <a:rPr lang="en-US" dirty="0" smtClean="0"/>
              <a:t>Flexbox Defense</a:t>
            </a:r>
          </a:p>
          <a:p>
            <a:r>
              <a:rPr lang="en-US" dirty="0" smtClean="0"/>
              <a:t>Ruby Warrior</a:t>
            </a:r>
          </a:p>
          <a:p>
            <a:r>
              <a:rPr lang="en-US" dirty="0" smtClean="0"/>
              <a:t>Untrusted</a:t>
            </a:r>
          </a:p>
          <a:p>
            <a:r>
              <a:rPr lang="en-US" dirty="0" smtClean="0"/>
              <a:t>Empire of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4" y="489398"/>
            <a:ext cx="4292958" cy="2683099"/>
          </a:xfrm>
          <a:prstGeom prst="rect">
            <a:avLst/>
          </a:prstGeom>
        </p:spPr>
      </p:pic>
      <p:pic>
        <p:nvPicPr>
          <p:cNvPr id="5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4600" y="5339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Can’t be Improved on</a:t>
            </a:r>
          </a:p>
          <a:p>
            <a:r>
              <a:rPr lang="en-US" dirty="0"/>
              <a:t>Puzzles (nature of programming)</a:t>
            </a:r>
          </a:p>
          <a:p>
            <a:r>
              <a:rPr lang="en-US" dirty="0"/>
              <a:t>Languages (many specializations already exist)</a:t>
            </a:r>
          </a:p>
          <a:p>
            <a:pPr marL="0" indent="0">
              <a:buNone/>
            </a:pPr>
            <a:r>
              <a:rPr lang="en-US" dirty="0"/>
              <a:t>Can be Improved on</a:t>
            </a:r>
          </a:p>
          <a:p>
            <a:r>
              <a:rPr lang="en-US" dirty="0"/>
              <a:t>Concepts (more complex more easily explained)</a:t>
            </a:r>
          </a:p>
          <a:p>
            <a:r>
              <a:rPr lang="en-US" dirty="0"/>
              <a:t>Realism (more relatable and applicable examples)</a:t>
            </a:r>
          </a:p>
          <a:p>
            <a:pPr marL="0" indent="0">
              <a:buNone/>
            </a:pPr>
            <a:r>
              <a:rPr lang="en-US"/>
              <a:t>A Possible Improvement: Management Simulator</a:t>
            </a:r>
            <a:endParaRPr lang="en-US" dirty="0"/>
          </a:p>
          <a:p>
            <a:r>
              <a:rPr lang="en-US"/>
              <a:t>Ideal for teaching object-oriented concepts</a:t>
            </a:r>
          </a:p>
          <a:p>
            <a:r>
              <a:rPr lang="en-US"/>
              <a:t>Move away from main-character oriented games that don’t contribute to how programming is taught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82" y="927278"/>
            <a:ext cx="5055639" cy="3162645"/>
          </a:xfrm>
          <a:prstGeom prst="rect">
            <a:avLst/>
          </a:prstGeom>
        </p:spPr>
      </p:pic>
      <p:pic>
        <p:nvPicPr>
          <p:cNvPr id="5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7132" y="4590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game to introduce programming to new students helps minimize how intimidating coding can be</a:t>
            </a:r>
          </a:p>
          <a:p>
            <a:r>
              <a:rPr lang="en-US" dirty="0" smtClean="0"/>
              <a:t>It would mainly be marketed to middle and high school administrations</a:t>
            </a:r>
          </a:p>
          <a:p>
            <a:r>
              <a:rPr lang="en-US" dirty="0" smtClean="0"/>
              <a:t>This idea has been done before, but using a management simulator to place the focus on object-oriented concepts could help students learn from example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92" y="4297680"/>
            <a:ext cx="4377943" cy="2473538"/>
          </a:xfrm>
          <a:prstGeom prst="rect">
            <a:avLst/>
          </a:prstGeom>
        </p:spPr>
      </p:pic>
      <p:pic>
        <p:nvPicPr>
          <p:cNvPr id="5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5166" y="725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Mybridge</a:t>
            </a:r>
            <a:r>
              <a:rPr lang="en-US" dirty="0" smtClean="0"/>
              <a:t>. 12 Free Games to Learn Programming. </a:t>
            </a:r>
            <a:r>
              <a:rPr lang="en-US" dirty="0"/>
              <a:t>(2016).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medium.mybridge.co/12-free-resources-learn-to-code-while-playing-games-f7333043de11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464</TotalTime>
  <Words>247</Words>
  <Application>Microsoft Office PowerPoint</Application>
  <PresentationFormat>Widescreen</PresentationFormat>
  <Paragraphs>44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</vt:lpstr>
      <vt:lpstr>Using Games to Introduce Programming to Students</vt:lpstr>
      <vt:lpstr>What’s the Problem?</vt:lpstr>
      <vt:lpstr>Who’s the Customer?</vt:lpstr>
      <vt:lpstr>What’s the Solution?</vt:lpstr>
      <vt:lpstr>What Can I Do?</vt:lpstr>
      <vt:lpstr>Conclusion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Peter Riley</dc:creator>
  <cp:lastModifiedBy>Peter Riley</cp:lastModifiedBy>
  <cp:revision>20</cp:revision>
  <dcterms:created xsi:type="dcterms:W3CDTF">2017-09-12T21:38:24Z</dcterms:created>
  <dcterms:modified xsi:type="dcterms:W3CDTF">2017-09-15T01:45:36Z</dcterms:modified>
</cp:coreProperties>
</file>