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30"/>
  </p:notesMasterIdLst>
  <p:handoutMasterIdLst>
    <p:handoutMasterId r:id="rId31"/>
  </p:handoutMasterIdLst>
  <p:sldIdLst>
    <p:sldId id="309" r:id="rId2"/>
    <p:sldId id="311" r:id="rId3"/>
    <p:sldId id="319" r:id="rId4"/>
    <p:sldId id="320" r:id="rId5"/>
    <p:sldId id="321" r:id="rId6"/>
    <p:sldId id="322" r:id="rId7"/>
    <p:sldId id="346" r:id="rId8"/>
    <p:sldId id="325" r:id="rId9"/>
    <p:sldId id="323" r:id="rId10"/>
    <p:sldId id="324" r:id="rId11"/>
    <p:sldId id="347" r:id="rId12"/>
    <p:sldId id="326" r:id="rId13"/>
    <p:sldId id="327" r:id="rId14"/>
    <p:sldId id="328" r:id="rId15"/>
    <p:sldId id="329" r:id="rId16"/>
    <p:sldId id="330" r:id="rId17"/>
    <p:sldId id="348" r:id="rId18"/>
    <p:sldId id="331" r:id="rId19"/>
    <p:sldId id="332" r:id="rId20"/>
    <p:sldId id="349" r:id="rId21"/>
    <p:sldId id="334" r:id="rId22"/>
    <p:sldId id="337" r:id="rId23"/>
    <p:sldId id="338" r:id="rId24"/>
    <p:sldId id="339" r:id="rId25"/>
    <p:sldId id="340" r:id="rId26"/>
    <p:sldId id="341" r:id="rId27"/>
    <p:sldId id="342" r:id="rId28"/>
    <p:sldId id="343" r:id="rId2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68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D2EE4B9D-70A2-4F75-8211-5A7330C9160C}"/>
    <pc:docChg chg="delSld modSld">
      <pc:chgData name="Sampath Jayarathna" userId="aa7a8714-7736-4927-8c16-9ff815108838" providerId="ADAL" clId="{D2EE4B9D-70A2-4F75-8211-5A7330C9160C}" dt="2017-09-24T18:28:46.025" v="31" actId="20577"/>
      <pc:docMkLst>
        <pc:docMk/>
      </pc:docMkLst>
      <pc:sldChg chg="modSp">
        <pc:chgData name="Sampath Jayarathna" userId="aa7a8714-7736-4927-8c16-9ff815108838" providerId="ADAL" clId="{D2EE4B9D-70A2-4F75-8211-5A7330C9160C}" dt="2017-09-24T18:28:46.025" v="31" actId="20577"/>
        <pc:sldMkLst>
          <pc:docMk/>
          <pc:sldMk cId="0" sldId="256"/>
        </pc:sldMkLst>
        <pc:spChg chg="mod">
          <ac:chgData name="Sampath Jayarathna" userId="aa7a8714-7736-4927-8c16-9ff815108838" providerId="ADAL" clId="{D2EE4B9D-70A2-4F75-8211-5A7330C9160C}" dt="2017-09-24T18:28:46.025" v="31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del">
        <pc:chgData name="Sampath Jayarathna" userId="aa7a8714-7736-4927-8c16-9ff815108838" providerId="ADAL" clId="{D2EE4B9D-70A2-4F75-8211-5A7330C9160C}" dt="2017-09-12T15:03:33.850" v="4" actId="2696"/>
        <pc:sldMkLst>
          <pc:docMk/>
          <pc:sldMk cId="450086219" sldId="340"/>
        </pc:sldMkLst>
      </pc:sldChg>
      <pc:sldChg chg="del">
        <pc:chgData name="Sampath Jayarathna" userId="aa7a8714-7736-4927-8c16-9ff815108838" providerId="ADAL" clId="{D2EE4B9D-70A2-4F75-8211-5A7330C9160C}" dt="2017-09-12T15:03:33.458" v="1" actId="2696"/>
        <pc:sldMkLst>
          <pc:docMk/>
          <pc:sldMk cId="3705756063" sldId="341"/>
        </pc:sldMkLst>
      </pc:sldChg>
      <pc:sldChg chg="del">
        <pc:chgData name="Sampath Jayarathna" userId="aa7a8714-7736-4927-8c16-9ff815108838" providerId="ADAL" clId="{D2EE4B9D-70A2-4F75-8211-5A7330C9160C}" dt="2017-09-12T15:03:34.319" v="7" actId="2696"/>
        <pc:sldMkLst>
          <pc:docMk/>
          <pc:sldMk cId="2290553107" sldId="342"/>
        </pc:sldMkLst>
      </pc:sldChg>
      <pc:sldChg chg="del">
        <pc:chgData name="Sampath Jayarathna" userId="aa7a8714-7736-4927-8c16-9ff815108838" providerId="ADAL" clId="{D2EE4B9D-70A2-4F75-8211-5A7330C9160C}" dt="2017-09-12T15:03:34.689" v="9" actId="2696"/>
        <pc:sldMkLst>
          <pc:docMk/>
          <pc:sldMk cId="265880121" sldId="343"/>
        </pc:sldMkLst>
      </pc:sldChg>
      <pc:sldChg chg="del">
        <pc:chgData name="Sampath Jayarathna" userId="aa7a8714-7736-4927-8c16-9ff815108838" providerId="ADAL" clId="{D2EE4B9D-70A2-4F75-8211-5A7330C9160C}" dt="2017-09-12T15:03:35.011" v="11" actId="2696"/>
        <pc:sldMkLst>
          <pc:docMk/>
          <pc:sldMk cId="3315338143" sldId="344"/>
        </pc:sldMkLst>
      </pc:sldChg>
      <pc:sldChg chg="del">
        <pc:chgData name="Sampath Jayarathna" userId="aa7a8714-7736-4927-8c16-9ff815108838" providerId="ADAL" clId="{D2EE4B9D-70A2-4F75-8211-5A7330C9160C}" dt="2017-09-12T15:03:33.302" v="0" actId="2696"/>
        <pc:sldMkLst>
          <pc:docMk/>
          <pc:sldMk cId="2283379043" sldId="350"/>
        </pc:sldMkLst>
      </pc:sldChg>
      <pc:sldChg chg="del">
        <pc:chgData name="Sampath Jayarathna" userId="aa7a8714-7736-4927-8c16-9ff815108838" providerId="ADAL" clId="{D2EE4B9D-70A2-4F75-8211-5A7330C9160C}" dt="2017-09-12T15:03:34.009" v="5" actId="2696"/>
        <pc:sldMkLst>
          <pc:docMk/>
          <pc:sldMk cId="3651676875" sldId="351"/>
        </pc:sldMkLst>
      </pc:sldChg>
      <pc:sldChg chg="del">
        <pc:chgData name="Sampath Jayarathna" userId="aa7a8714-7736-4927-8c16-9ff815108838" providerId="ADAL" clId="{D2EE4B9D-70A2-4F75-8211-5A7330C9160C}" dt="2017-09-12T15:03:34.179" v="6" actId="2696"/>
        <pc:sldMkLst>
          <pc:docMk/>
          <pc:sldMk cId="2759901797" sldId="352"/>
        </pc:sldMkLst>
      </pc:sldChg>
      <pc:sldChg chg="del">
        <pc:chgData name="Sampath Jayarathna" userId="aa7a8714-7736-4927-8c16-9ff815108838" providerId="ADAL" clId="{D2EE4B9D-70A2-4F75-8211-5A7330C9160C}" dt="2017-09-12T15:03:34.841" v="10" actId="2696"/>
        <pc:sldMkLst>
          <pc:docMk/>
          <pc:sldMk cId="858178701" sldId="353"/>
        </pc:sldMkLst>
      </pc:sldChg>
      <pc:sldChg chg="del">
        <pc:chgData name="Sampath Jayarathna" userId="aa7a8714-7736-4927-8c16-9ff815108838" providerId="ADAL" clId="{D2EE4B9D-70A2-4F75-8211-5A7330C9160C}" dt="2017-09-12T15:03:33.536" v="2" actId="2696"/>
        <pc:sldMkLst>
          <pc:docMk/>
          <pc:sldMk cId="1727781578" sldId="354"/>
        </pc:sldMkLst>
      </pc:sldChg>
      <pc:sldChg chg="del">
        <pc:chgData name="Sampath Jayarathna" userId="aa7a8714-7736-4927-8c16-9ff815108838" providerId="ADAL" clId="{D2EE4B9D-70A2-4F75-8211-5A7330C9160C}" dt="2017-09-12T15:03:33.772" v="3" actId="2696"/>
        <pc:sldMkLst>
          <pc:docMk/>
          <pc:sldMk cId="511755203" sldId="355"/>
        </pc:sldMkLst>
      </pc:sldChg>
      <pc:sldChg chg="del">
        <pc:chgData name="Sampath Jayarathna" userId="aa7a8714-7736-4927-8c16-9ff815108838" providerId="ADAL" clId="{D2EE4B9D-70A2-4F75-8211-5A7330C9160C}" dt="2017-09-12T15:03:34.539" v="8" actId="2696"/>
        <pc:sldMkLst>
          <pc:docMk/>
          <pc:sldMk cId="541775549" sldId="356"/>
        </pc:sldMkLst>
      </pc:sldChg>
      <pc:sldChg chg="del">
        <pc:chgData name="Sampath Jayarathna" userId="aa7a8714-7736-4927-8c16-9ff815108838" providerId="ADAL" clId="{D2EE4B9D-70A2-4F75-8211-5A7330C9160C}" dt="2017-09-12T15:03:35.181" v="12" actId="2696"/>
        <pc:sldMkLst>
          <pc:docMk/>
          <pc:sldMk cId="3724950859" sldId="357"/>
        </pc:sldMkLst>
      </pc:sldChg>
      <pc:sldChg chg="del">
        <pc:chgData name="Sampath Jayarathna" userId="aa7a8714-7736-4927-8c16-9ff815108838" providerId="ADAL" clId="{D2EE4B9D-70A2-4F75-8211-5A7330C9160C}" dt="2017-09-12T15:03:35.351" v="13" actId="2696"/>
        <pc:sldMkLst>
          <pc:docMk/>
          <pc:sldMk cId="1698846101" sldId="359"/>
        </pc:sldMkLst>
      </pc:sldChg>
      <pc:sldChg chg="del">
        <pc:chgData name="Sampath Jayarathna" userId="aa7a8714-7736-4927-8c16-9ff815108838" providerId="ADAL" clId="{D2EE4B9D-70A2-4F75-8211-5A7330C9160C}" dt="2017-09-12T15:03:35.501" v="14" actId="2696"/>
        <pc:sldMkLst>
          <pc:docMk/>
          <pc:sldMk cId="782113203" sldId="380"/>
        </pc:sldMkLst>
      </pc:sldChg>
      <pc:sldChg chg="del">
        <pc:chgData name="Sampath Jayarathna" userId="aa7a8714-7736-4927-8c16-9ff815108838" providerId="ADAL" clId="{D2EE4B9D-70A2-4F75-8211-5A7330C9160C}" dt="2017-09-12T15:03:35.651" v="15" actId="2696"/>
        <pc:sldMkLst>
          <pc:docMk/>
          <pc:sldMk cId="231299932" sldId="381"/>
        </pc:sldMkLst>
      </pc:sldChg>
      <pc:sldChg chg="del">
        <pc:chgData name="Sampath Jayarathna" userId="aa7a8714-7736-4927-8c16-9ff815108838" providerId="ADAL" clId="{D2EE4B9D-70A2-4F75-8211-5A7330C9160C}" dt="2017-09-12T15:03:35.813" v="16" actId="2696"/>
        <pc:sldMkLst>
          <pc:docMk/>
          <pc:sldMk cId="599559120" sldId="382"/>
        </pc:sldMkLst>
      </pc:sldChg>
      <pc:sldChg chg="del">
        <pc:chgData name="Sampath Jayarathna" userId="aa7a8714-7736-4927-8c16-9ff815108838" providerId="ADAL" clId="{D2EE4B9D-70A2-4F75-8211-5A7330C9160C}" dt="2017-09-12T15:03:35.973" v="17" actId="2696"/>
        <pc:sldMkLst>
          <pc:docMk/>
          <pc:sldMk cId="3167279929" sldId="383"/>
        </pc:sldMkLst>
      </pc:sldChg>
      <pc:sldChg chg="del">
        <pc:chgData name="Sampath Jayarathna" userId="aa7a8714-7736-4927-8c16-9ff815108838" providerId="ADAL" clId="{D2EE4B9D-70A2-4F75-8211-5A7330C9160C}" dt="2017-09-12T15:03:36.143" v="18" actId="2696"/>
        <pc:sldMkLst>
          <pc:docMk/>
          <pc:sldMk cId="3489603492" sldId="455"/>
        </pc:sldMkLst>
      </pc:sldChg>
      <pc:sldChg chg="del">
        <pc:chgData name="Sampath Jayarathna" userId="aa7a8714-7736-4927-8c16-9ff815108838" providerId="ADAL" clId="{D2EE4B9D-70A2-4F75-8211-5A7330C9160C}" dt="2017-09-12T15:03:36.603" v="19" actId="2696"/>
        <pc:sldMkLst>
          <pc:docMk/>
          <pc:sldMk cId="1696834061" sldId="456"/>
        </pc:sldMkLst>
      </pc:sldChg>
      <pc:sldChg chg="del">
        <pc:chgData name="Sampath Jayarathna" userId="aa7a8714-7736-4927-8c16-9ff815108838" providerId="ADAL" clId="{D2EE4B9D-70A2-4F75-8211-5A7330C9160C}" dt="2017-09-12T15:03:36.815" v="20" actId="2696"/>
        <pc:sldMkLst>
          <pc:docMk/>
          <pc:sldMk cId="158424463" sldId="457"/>
        </pc:sldMkLst>
      </pc:sldChg>
      <pc:sldChg chg="del">
        <pc:chgData name="Sampath Jayarathna" userId="aa7a8714-7736-4927-8c16-9ff815108838" providerId="ADAL" clId="{D2EE4B9D-70A2-4F75-8211-5A7330C9160C}" dt="2017-09-12T15:03:37.085" v="21" actId="2696"/>
        <pc:sldMkLst>
          <pc:docMk/>
          <pc:sldMk cId="1777609322" sldId="458"/>
        </pc:sldMkLst>
      </pc:sldChg>
      <pc:sldChg chg="del">
        <pc:chgData name="Sampath Jayarathna" userId="aa7a8714-7736-4927-8c16-9ff815108838" providerId="ADAL" clId="{D2EE4B9D-70A2-4F75-8211-5A7330C9160C}" dt="2017-09-12T15:03:37.685" v="22" actId="2696"/>
        <pc:sldMkLst>
          <pc:docMk/>
          <pc:sldMk cId="2324434147" sldId="459"/>
        </pc:sldMkLst>
      </pc:sldChg>
      <pc:sldChg chg="del">
        <pc:chgData name="Sampath Jayarathna" userId="aa7a8714-7736-4927-8c16-9ff815108838" providerId="ADAL" clId="{D2EE4B9D-70A2-4F75-8211-5A7330C9160C}" dt="2017-09-12T15:03:38.230" v="23" actId="2696"/>
        <pc:sldMkLst>
          <pc:docMk/>
          <pc:sldMk cId="2673305904" sldId="460"/>
        </pc:sldMkLst>
      </pc:sldChg>
      <pc:sldChg chg="del">
        <pc:chgData name="Sampath Jayarathna" userId="aa7a8714-7736-4927-8c16-9ff815108838" providerId="ADAL" clId="{D2EE4B9D-70A2-4F75-8211-5A7330C9160C}" dt="2017-09-12T15:03:38.732" v="24" actId="2696"/>
        <pc:sldMkLst>
          <pc:docMk/>
          <pc:sldMk cId="3285465726" sldId="461"/>
        </pc:sldMkLst>
      </pc:sldChg>
      <pc:sldChg chg="del">
        <pc:chgData name="Sampath Jayarathna" userId="aa7a8714-7736-4927-8c16-9ff815108838" providerId="ADAL" clId="{D2EE4B9D-70A2-4F75-8211-5A7330C9160C}" dt="2017-09-12T15:03:39.364" v="25" actId="2696"/>
        <pc:sldMkLst>
          <pc:docMk/>
          <pc:sldMk cId="3569340784" sldId="462"/>
        </pc:sldMkLst>
      </pc:sldChg>
      <pc:sldChg chg="del">
        <pc:chgData name="Sampath Jayarathna" userId="aa7a8714-7736-4927-8c16-9ff815108838" providerId="ADAL" clId="{D2EE4B9D-70A2-4F75-8211-5A7330C9160C}" dt="2017-09-12T15:03:39.941" v="26" actId="2696"/>
        <pc:sldMkLst>
          <pc:docMk/>
          <pc:sldMk cId="1650374584" sldId="463"/>
        </pc:sldMkLst>
      </pc:sldChg>
      <pc:sldChg chg="del">
        <pc:chgData name="Sampath Jayarathna" userId="aa7a8714-7736-4927-8c16-9ff815108838" providerId="ADAL" clId="{D2EE4B9D-70A2-4F75-8211-5A7330C9160C}" dt="2017-09-12T15:03:41.125" v="27" actId="2696"/>
        <pc:sldMkLst>
          <pc:docMk/>
          <pc:sldMk cId="1732650775" sldId="464"/>
        </pc:sldMkLst>
      </pc:sldChg>
      <pc:sldChg chg="del">
        <pc:chgData name="Sampath Jayarathna" userId="aa7a8714-7736-4927-8c16-9ff815108838" providerId="ADAL" clId="{D2EE4B9D-70A2-4F75-8211-5A7330C9160C}" dt="2017-09-12T15:03:41.878" v="28" actId="2696"/>
        <pc:sldMkLst>
          <pc:docMk/>
          <pc:sldMk cId="2381656722" sldId="465"/>
        </pc:sldMkLst>
      </pc:sldChg>
      <pc:sldChg chg="del">
        <pc:chgData name="Sampath Jayarathna" userId="aa7a8714-7736-4927-8c16-9ff815108838" providerId="ADAL" clId="{D2EE4B9D-70A2-4F75-8211-5A7330C9160C}" dt="2017-09-12T15:03:42.488" v="29" actId="2696"/>
        <pc:sldMkLst>
          <pc:docMk/>
          <pc:sldMk cId="2743797303" sldId="467"/>
        </pc:sldMkLst>
      </pc:sldChg>
      <pc:sldChg chg="del">
        <pc:chgData name="Sampath Jayarathna" userId="aa7a8714-7736-4927-8c16-9ff815108838" providerId="ADAL" clId="{D2EE4B9D-70A2-4F75-8211-5A7330C9160C}" dt="2017-09-12T15:03:43.147" v="30" actId="2696"/>
        <pc:sldMkLst>
          <pc:docMk/>
          <pc:sldMk cId="647630597" sldId="468"/>
        </pc:sldMkLst>
      </pc:sldChg>
    </pc:docChg>
  </pc:docChgLst>
  <pc:docChgLst>
    <pc:chgData name="Sampath Jayarathna" userId="aa7a8714-7736-4927-8c16-9ff815108838" providerId="ADAL" clId="{6CAEAFC0-AB1F-4D68-BC4D-CA253A706F71}"/>
    <pc:docChg chg="undo redo custSel addSld delSld modSld">
      <pc:chgData name="Sampath Jayarathna" userId="aa7a8714-7736-4927-8c16-9ff815108838" providerId="ADAL" clId="{6CAEAFC0-AB1F-4D68-BC4D-CA253A706F71}" dt="2017-10-06T23:55:21.439" v="487" actId="2696"/>
      <pc:docMkLst>
        <pc:docMk/>
      </pc:docMkLst>
      <pc:sldChg chg="delSp modSp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0" sldId="25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0" sldId="256"/>
            <ac:spMk id="5" creationId="{00000000-0000-0000-0000-000000000000}"/>
          </ac:spMkLst>
        </pc:spChg>
        <pc:spChg chg="mod">
          <ac:chgData name="Sampath Jayarathna" userId="aa7a8714-7736-4927-8c16-9ff815108838" providerId="ADAL" clId="{6CAEAFC0-AB1F-4D68-BC4D-CA253A706F71}" dt="2017-10-06T19:33:06.767" v="59" actId="313"/>
          <ac:spMkLst>
            <pc:docMk/>
            <pc:sldMk cId="0" sldId="256"/>
            <ac:spMk id="13314" creationId="{00000000-0000-0000-0000-000000000000}"/>
          </ac:spMkLst>
        </pc:spChg>
      </pc:sldChg>
      <pc:sldChg chg="delSp modSp add del">
        <pc:chgData name="Sampath Jayarathna" userId="aa7a8714-7736-4927-8c16-9ff815108838" providerId="ADAL" clId="{6CAEAFC0-AB1F-4D68-BC4D-CA253A706F71}" dt="2017-10-06T23:55:21.439" v="487" actId="2696"/>
        <pc:sldMkLst>
          <pc:docMk/>
          <pc:sldMk cId="1919406816" sldId="25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919406816" sldId="257"/>
            <ac:spMk id="5122" creationId="{53B06223-AFAB-4AF2-B4F8-36E376230935}"/>
          </ac:spMkLst>
        </pc:spChg>
        <pc:spChg chg="mod">
          <ac:chgData name="Sampath Jayarathna" userId="aa7a8714-7736-4927-8c16-9ff815108838" providerId="ADAL" clId="{6CAEAFC0-AB1F-4D68-BC4D-CA253A706F71}" dt="2017-10-06T20:08:01.526" v="66" actId="14100"/>
          <ac:spMkLst>
            <pc:docMk/>
            <pc:sldMk cId="1919406816" sldId="257"/>
            <ac:spMk id="5124" creationId="{30957F7A-7F5A-450F-8804-4198EAD52B67}"/>
          </ac:spMkLst>
        </pc:spChg>
      </pc:sldChg>
      <pc:sldChg chg="add del">
        <pc:chgData name="Sampath Jayarathna" userId="aa7a8714-7736-4927-8c16-9ff815108838" providerId="ADAL" clId="{6CAEAFC0-AB1F-4D68-BC4D-CA253A706F71}" dt="2017-10-06T20:08:16.673" v="67" actId="2696"/>
        <pc:sldMkLst>
          <pc:docMk/>
          <pc:sldMk cId="3154809346" sldId="258"/>
        </pc:sldMkLst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4219075998" sldId="25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4219075998" sldId="259"/>
            <ac:spMk id="9218" creationId="{F096CF89-4867-4F5F-9F6E-83A5F0F832E2}"/>
          </ac:spMkLst>
        </pc:spChg>
        <pc:spChg chg="mod">
          <ac:chgData name="Sampath Jayarathna" userId="aa7a8714-7736-4927-8c16-9ff815108838" providerId="ADAL" clId="{6CAEAFC0-AB1F-4D68-BC4D-CA253A706F71}" dt="2017-10-06T20:08:51.893" v="75" actId="20577"/>
          <ac:spMkLst>
            <pc:docMk/>
            <pc:sldMk cId="4219075998" sldId="259"/>
            <ac:spMk id="9220" creationId="{0D65E5AE-A376-4F8A-B149-6F58B04EE0D9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2:41.532" v="201" actId="20577"/>
        <pc:sldMkLst>
          <pc:docMk/>
          <pc:sldMk cId="1611261602" sldId="260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611261602" sldId="260"/>
            <ac:spMk id="11266" creationId="{EAE36388-F038-4DAD-B521-493B5262DAA5}"/>
          </ac:spMkLst>
        </pc:spChg>
        <pc:spChg chg="mod">
          <ac:chgData name="Sampath Jayarathna" userId="aa7a8714-7736-4927-8c16-9ff815108838" providerId="ADAL" clId="{6CAEAFC0-AB1F-4D68-BC4D-CA253A706F71}" dt="2017-10-06T20:09:46.925" v="118" actId="403"/>
          <ac:spMkLst>
            <pc:docMk/>
            <pc:sldMk cId="1611261602" sldId="260"/>
            <ac:spMk id="11268" creationId="{1DAEC232-3B40-46EE-9076-1D6E8EC0D975}"/>
          </ac:spMkLst>
        </pc:spChg>
        <pc:spChg chg="mod">
          <ac:chgData name="Sampath Jayarathna" userId="aa7a8714-7736-4927-8c16-9ff815108838" providerId="ADAL" clId="{6CAEAFC0-AB1F-4D68-BC4D-CA253A706F71}" dt="2017-10-06T20:12:41.532" v="201" actId="20577"/>
          <ac:spMkLst>
            <pc:docMk/>
            <pc:sldMk cId="1611261602" sldId="260"/>
            <ac:spMk id="11270" creationId="{299BDD7D-AEFF-4829-AB41-9139614D8D42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1:39.340" v="145" actId="20577"/>
        <pc:sldMkLst>
          <pc:docMk/>
          <pc:sldMk cId="1677511669" sldId="261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677511669" sldId="261"/>
            <ac:spMk id="12290" creationId="{AACCEE31-28C2-4A7C-ACBF-EA20E7CFA2CE}"/>
          </ac:spMkLst>
        </pc:spChg>
        <pc:spChg chg="mod">
          <ac:chgData name="Sampath Jayarathna" userId="aa7a8714-7736-4927-8c16-9ff815108838" providerId="ADAL" clId="{6CAEAFC0-AB1F-4D68-BC4D-CA253A706F71}" dt="2017-10-06T20:11:39.340" v="145" actId="20577"/>
          <ac:spMkLst>
            <pc:docMk/>
            <pc:sldMk cId="1677511669" sldId="261"/>
            <ac:spMk id="12295" creationId="{3D7CDC09-19F8-495D-98BF-2BDF0B214974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633332704" sldId="26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633332704" sldId="262"/>
            <ac:spMk id="13314" creationId="{51091A4E-54B4-47F2-B9D5-28987AD53C7B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515316890" sldId="26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515316890" sldId="263"/>
            <ac:spMk id="15362" creationId="{BDFDCCDB-7484-422C-8559-1C8E0368AF9F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3:16.505" v="202" actId="20577"/>
        <pc:sldMkLst>
          <pc:docMk/>
          <pc:sldMk cId="2545936782" sldId="264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2545936782" sldId="264"/>
            <ac:spMk id="17410" creationId="{599CD27D-7D86-46AD-A923-A68A4160BF0D}"/>
          </ac:spMkLst>
        </pc:spChg>
        <pc:spChg chg="mod">
          <ac:chgData name="Sampath Jayarathna" userId="aa7a8714-7736-4927-8c16-9ff815108838" providerId="ADAL" clId="{6CAEAFC0-AB1F-4D68-BC4D-CA253A706F71}" dt="2017-10-06T20:13:16.505" v="202" actId="20577"/>
          <ac:spMkLst>
            <pc:docMk/>
            <pc:sldMk cId="2545936782" sldId="264"/>
            <ac:spMk id="17412" creationId="{CC27783A-99AC-42A2-9BB3-8CAE472F56E3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230513990" sldId="26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230513990" sldId="265"/>
            <ac:spMk id="19458" creationId="{24D157CA-AB04-4CC0-96C0-420F9F6B59EE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3:42.709" v="206" actId="20577"/>
        <pc:sldMkLst>
          <pc:docMk/>
          <pc:sldMk cId="25448239" sldId="266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25448239" sldId="266"/>
            <ac:spMk id="21506" creationId="{9CD77D39-455F-4191-B915-157BA820CA45}"/>
          </ac:spMkLst>
        </pc:spChg>
        <pc:spChg chg="mod">
          <ac:chgData name="Sampath Jayarathna" userId="aa7a8714-7736-4927-8c16-9ff815108838" providerId="ADAL" clId="{6CAEAFC0-AB1F-4D68-BC4D-CA253A706F71}" dt="2017-10-06T20:13:42.709" v="206" actId="20577"/>
          <ac:spMkLst>
            <pc:docMk/>
            <pc:sldMk cId="25448239" sldId="266"/>
            <ac:spMk id="21508" creationId="{E2D04E86-D1ED-4FA9-BAF5-0A13D88674C5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4:10.321" v="208" actId="1076"/>
        <pc:sldMkLst>
          <pc:docMk/>
          <pc:sldMk cId="2184864179" sldId="267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2184864179" sldId="267"/>
            <ac:spMk id="23554" creationId="{05B5EDF3-390D-4A70-8E56-6F95C2292270}"/>
          </ac:spMkLst>
        </pc:spChg>
        <pc:spChg chg="mod">
          <ac:chgData name="Sampath Jayarathna" userId="aa7a8714-7736-4927-8c16-9ff815108838" providerId="ADAL" clId="{6CAEAFC0-AB1F-4D68-BC4D-CA253A706F71}" dt="2017-10-06T20:14:03.929" v="207" actId="1076"/>
          <ac:spMkLst>
            <pc:docMk/>
            <pc:sldMk cId="2184864179" sldId="267"/>
            <ac:spMk id="23556" creationId="{EA297206-8093-4C46-9395-5C61163F0FC2}"/>
          </ac:spMkLst>
        </pc:spChg>
        <pc:grpChg chg="mod">
          <ac:chgData name="Sampath Jayarathna" userId="aa7a8714-7736-4927-8c16-9ff815108838" providerId="ADAL" clId="{6CAEAFC0-AB1F-4D68-BC4D-CA253A706F71}" dt="2017-10-06T20:14:10.321" v="208" actId="1076"/>
          <ac:grpSpMkLst>
            <pc:docMk/>
            <pc:sldMk cId="2184864179" sldId="267"/>
            <ac:grpSpMk id="23557" creationId="{EA631FAF-4012-4D67-8AFA-42CFEBE84219}"/>
          </ac:grpSpMkLst>
        </pc:grpChg>
      </pc:sldChg>
      <pc:sldChg chg="delSp modSp add">
        <pc:chgData name="Sampath Jayarathna" userId="aa7a8714-7736-4927-8c16-9ff815108838" providerId="ADAL" clId="{6CAEAFC0-AB1F-4D68-BC4D-CA253A706F71}" dt="2017-10-06T20:14:53.321" v="214" actId="1076"/>
        <pc:sldMkLst>
          <pc:docMk/>
          <pc:sldMk cId="1297531447" sldId="268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297531447" sldId="268"/>
            <ac:spMk id="24578" creationId="{86253F53-2ABF-4293-B06C-21C2E468ADB6}"/>
          </ac:spMkLst>
        </pc:spChg>
        <pc:spChg chg="mod">
          <ac:chgData name="Sampath Jayarathna" userId="aa7a8714-7736-4927-8c16-9ff815108838" providerId="ADAL" clId="{6CAEAFC0-AB1F-4D68-BC4D-CA253A706F71}" dt="2017-10-06T20:14:41.758" v="213" actId="20577"/>
          <ac:spMkLst>
            <pc:docMk/>
            <pc:sldMk cId="1297531447" sldId="268"/>
            <ac:spMk id="24580" creationId="{02C48A72-E4F7-4ED1-87C3-326D70C13237}"/>
          </ac:spMkLst>
        </pc:spChg>
        <pc:spChg chg="mod">
          <ac:chgData name="Sampath Jayarathna" userId="aa7a8714-7736-4927-8c16-9ff815108838" providerId="ADAL" clId="{6CAEAFC0-AB1F-4D68-BC4D-CA253A706F71}" dt="2017-10-06T20:14:53.321" v="214" actId="1076"/>
          <ac:spMkLst>
            <pc:docMk/>
            <pc:sldMk cId="1297531447" sldId="268"/>
            <ac:spMk id="24581" creationId="{D3D884D3-95FD-4F0C-BD9E-04E51BB0505B}"/>
          </ac:spMkLst>
        </pc:spChg>
        <pc:spChg chg="mod">
          <ac:chgData name="Sampath Jayarathna" userId="aa7a8714-7736-4927-8c16-9ff815108838" providerId="ADAL" clId="{6CAEAFC0-AB1F-4D68-BC4D-CA253A706F71}" dt="2017-10-06T20:14:53.321" v="214" actId="1076"/>
          <ac:spMkLst>
            <pc:docMk/>
            <pc:sldMk cId="1297531447" sldId="268"/>
            <ac:spMk id="24582" creationId="{81B8FD3A-A130-4C52-A2E9-A4FEF89A7737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676642131" sldId="26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676642131" sldId="269"/>
            <ac:spMk id="26626" creationId="{08376196-6900-4151-A72B-E74D2A0E285C}"/>
          </ac:spMkLst>
        </pc:spChg>
      </pc:sldChg>
      <pc:sldChg chg="delSp modSp add del">
        <pc:chgData name="Sampath Jayarathna" userId="aa7a8714-7736-4927-8c16-9ff815108838" providerId="ADAL" clId="{6CAEAFC0-AB1F-4D68-BC4D-CA253A706F71}" dt="2017-10-06T20:15:41.667" v="215" actId="2696"/>
        <pc:sldMkLst>
          <pc:docMk/>
          <pc:sldMk cId="999285386" sldId="27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999285386" sldId="270"/>
            <ac:spMk id="28674" creationId="{78FEBDC2-6F4C-49AF-90EB-B3DD69D99B35}"/>
          </ac:spMkLst>
        </pc:spChg>
        <pc:spChg chg="mod">
          <ac:chgData name="Sampath Jayarathna" userId="aa7a8714-7736-4927-8c16-9ff815108838" providerId="ADAL" clId="{6CAEAFC0-AB1F-4D68-BC4D-CA253A706F71}" dt="2017-10-06T19:33:06.814" v="61" actId="27636"/>
          <ac:spMkLst>
            <pc:docMk/>
            <pc:sldMk cId="999285386" sldId="270"/>
            <ac:spMk id="28676" creationId="{0070E77A-767D-4C59-A146-332206234CC2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8:25.822" v="216" actId="20577"/>
        <pc:sldMkLst>
          <pc:docMk/>
          <pc:sldMk cId="900596127" sldId="271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900596127" sldId="271"/>
            <ac:spMk id="30722" creationId="{32107500-2D47-4D2A-9EBB-B2B756386130}"/>
          </ac:spMkLst>
        </pc:spChg>
        <pc:spChg chg="mod">
          <ac:chgData name="Sampath Jayarathna" userId="aa7a8714-7736-4927-8c16-9ff815108838" providerId="ADAL" clId="{6CAEAFC0-AB1F-4D68-BC4D-CA253A706F71}" dt="2017-10-06T20:18:25.822" v="216" actId="20577"/>
          <ac:spMkLst>
            <pc:docMk/>
            <pc:sldMk cId="900596127" sldId="271"/>
            <ac:spMk id="30724" creationId="{90F5B9E7-C80A-45BE-8ED6-0AC54C8A6B8F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270458184" sldId="27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270458184" sldId="272"/>
            <ac:spMk id="32770" creationId="{66AF3336-A819-4DCB-842A-2C95E8722BA5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8:45.671" v="217" actId="20577"/>
        <pc:sldMkLst>
          <pc:docMk/>
          <pc:sldMk cId="1294448648" sldId="273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294448648" sldId="273"/>
            <ac:spMk id="33794" creationId="{BC0FB78F-0670-425F-BF2A-C5F9CFE0B869}"/>
          </ac:spMkLst>
        </pc:spChg>
        <pc:spChg chg="mod">
          <ac:chgData name="Sampath Jayarathna" userId="aa7a8714-7736-4927-8c16-9ff815108838" providerId="ADAL" clId="{6CAEAFC0-AB1F-4D68-BC4D-CA253A706F71}" dt="2017-10-06T20:18:45.671" v="217" actId="20577"/>
          <ac:spMkLst>
            <pc:docMk/>
            <pc:sldMk cId="1294448648" sldId="273"/>
            <ac:spMk id="33796" creationId="{B00D613F-BCBB-492D-A796-7454F1846C53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435058808" sldId="27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435058808" sldId="274"/>
            <ac:spMk id="35842" creationId="{4381CA5F-66C3-4138-BD17-BB1DF0F50636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0:19.437" v="295" actId="20577"/>
        <pc:sldMkLst>
          <pc:docMk/>
          <pc:sldMk cId="934988267" sldId="275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934988267" sldId="275"/>
            <ac:spMk id="36867" creationId="{9CF76FC1-D3B1-40EC-B58D-A93AEAF5EC22}"/>
          </ac:spMkLst>
        </pc:spChg>
        <pc:spChg chg="mod">
          <ac:chgData name="Sampath Jayarathna" userId="aa7a8714-7736-4927-8c16-9ff815108838" providerId="ADAL" clId="{6CAEAFC0-AB1F-4D68-BC4D-CA253A706F71}" dt="2017-10-06T20:20:19.437" v="295" actId="20577"/>
          <ac:spMkLst>
            <pc:docMk/>
            <pc:sldMk cId="934988267" sldId="275"/>
            <ac:spMk id="36868" creationId="{68EA2D02-2ECE-4BC6-AF40-8DBD5A5ABB9C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660393485" sldId="27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660393485" sldId="276"/>
            <ac:spMk id="38914" creationId="{04781A7E-2642-4B9A-966D-7515FAD00DE7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0:22:04.122" v="325" actId="14100"/>
        <pc:sldMkLst>
          <pc:docMk/>
          <pc:sldMk cId="47517626" sldId="277"/>
        </pc:sldMkLst>
        <pc:spChg chg="add mod">
          <ac:chgData name="Sampath Jayarathna" userId="aa7a8714-7736-4927-8c16-9ff815108838" providerId="ADAL" clId="{6CAEAFC0-AB1F-4D68-BC4D-CA253A706F71}" dt="2017-10-06T20:21:25.397" v="314" actId="14100"/>
          <ac:spMkLst>
            <pc:docMk/>
            <pc:sldMk cId="47517626" sldId="277"/>
            <ac:spMk id="17" creationId="{39C8D9DD-BAE0-48F5-B029-56AEBA213BA9}"/>
          </ac:spMkLst>
        </pc:spChg>
        <pc:spChg chg="mod">
          <ac:chgData name="Sampath Jayarathna" userId="aa7a8714-7736-4927-8c16-9ff815108838" providerId="ADAL" clId="{6CAEAFC0-AB1F-4D68-BC4D-CA253A706F71}" dt="2017-10-06T20:21:57.241" v="323" actId="1076"/>
          <ac:spMkLst>
            <pc:docMk/>
            <pc:sldMk cId="47517626" sldId="277"/>
            <ac:spMk id="30" creationId="{39EBB07A-00B8-46B1-BF4F-39F76E36FEFA}"/>
          </ac:spMkLst>
        </pc:spChg>
        <pc:spChg chg="del">
          <ac:chgData name="Sampath Jayarathna" userId="aa7a8714-7736-4927-8c16-9ff815108838" providerId="ADAL" clId="{6CAEAFC0-AB1F-4D68-BC4D-CA253A706F71}" dt="2017-10-06T20:10:49.184" v="119" actId="14100"/>
          <ac:spMkLst>
            <pc:docMk/>
            <pc:sldMk cId="47517626" sldId="277"/>
            <ac:spMk id="40963" creationId="{85EC5325-1FBF-46F6-8AC6-538D487D4EF2}"/>
          </ac:spMkLst>
        </pc:spChg>
        <pc:spChg chg="del mod">
          <ac:chgData name="Sampath Jayarathna" userId="aa7a8714-7736-4927-8c16-9ff815108838" providerId="ADAL" clId="{6CAEAFC0-AB1F-4D68-BC4D-CA253A706F71}" dt="2017-10-06T20:20:50.780" v="299" actId="478"/>
          <ac:spMkLst>
            <pc:docMk/>
            <pc:sldMk cId="47517626" sldId="277"/>
            <ac:spMk id="40964" creationId="{ADAB96C3-6D54-4771-A728-085CD639806A}"/>
          </ac:spMkLst>
        </pc:spChg>
        <pc:grpChg chg="mod">
          <ac:chgData name="Sampath Jayarathna" userId="aa7a8714-7736-4927-8c16-9ff815108838" providerId="ADAL" clId="{6CAEAFC0-AB1F-4D68-BC4D-CA253A706F71}" dt="2017-10-06T20:21:35.651" v="316" actId="14100"/>
          <ac:grpSpMkLst>
            <pc:docMk/>
            <pc:sldMk cId="47517626" sldId="277"/>
            <ac:grpSpMk id="40965" creationId="{480CDD69-6BF5-4AAB-BE49-F2F7EEB0C6F8}"/>
          </ac:grpSpMkLst>
        </pc:grpChg>
        <pc:grpChg chg="mod">
          <ac:chgData name="Sampath Jayarathna" userId="aa7a8714-7736-4927-8c16-9ff815108838" providerId="ADAL" clId="{6CAEAFC0-AB1F-4D68-BC4D-CA253A706F71}" dt="2017-10-06T20:21:53.243" v="321" actId="14100"/>
          <ac:grpSpMkLst>
            <pc:docMk/>
            <pc:sldMk cId="47517626" sldId="277"/>
            <ac:grpSpMk id="40967" creationId="{07360213-DAE3-4FE0-9116-638D6CAF0700}"/>
          </ac:grpSpMkLst>
        </pc:grpChg>
        <pc:cxnChg chg="mod">
          <ac:chgData name="Sampath Jayarathna" userId="aa7a8714-7736-4927-8c16-9ff815108838" providerId="ADAL" clId="{6CAEAFC0-AB1F-4D68-BC4D-CA253A706F71}" dt="2017-10-06T20:22:04.122" v="325" actId="14100"/>
          <ac:cxnSpMkLst>
            <pc:docMk/>
            <pc:sldMk cId="47517626" sldId="277"/>
            <ac:cxnSpMk id="40972" creationId="{353BA7CC-D9A9-4720-A31A-FF6DAC7B9D67}"/>
          </ac:cxnSpMkLst>
        </pc:cxnChg>
        <pc:cxnChg chg="mod">
          <ac:chgData name="Sampath Jayarathna" userId="aa7a8714-7736-4927-8c16-9ff815108838" providerId="ADAL" clId="{6CAEAFC0-AB1F-4D68-BC4D-CA253A706F71}" dt="2017-10-06T20:21:43.727" v="319" actId="14100"/>
          <ac:cxnSpMkLst>
            <pc:docMk/>
            <pc:sldMk cId="47517626" sldId="277"/>
            <ac:cxnSpMk id="40976" creationId="{4FBF74E8-5DE7-4565-9FAE-CEACE2E7A6F6}"/>
          </ac:cxnSpMkLst>
        </pc:cxnChg>
      </pc:sldChg>
      <pc:sldChg chg="delSp modSp add">
        <pc:chgData name="Sampath Jayarathna" userId="aa7a8714-7736-4927-8c16-9ff815108838" providerId="ADAL" clId="{6CAEAFC0-AB1F-4D68-BC4D-CA253A706F71}" dt="2017-10-06T20:23:45.339" v="359" actId="1076"/>
        <pc:sldMkLst>
          <pc:docMk/>
          <pc:sldMk cId="2292025263" sldId="278"/>
        </pc:sldMkLst>
        <pc:spChg chg="mod">
          <ac:chgData name="Sampath Jayarathna" userId="aa7a8714-7736-4927-8c16-9ff815108838" providerId="ADAL" clId="{6CAEAFC0-AB1F-4D68-BC4D-CA253A706F71}" dt="2017-10-06T20:23:12.074" v="343" actId="5793"/>
          <ac:spMkLst>
            <pc:docMk/>
            <pc:sldMk cId="2292025263" sldId="278"/>
            <ac:spMk id="6" creationId="{7081C68E-5557-48E3-A6F2-C998C85F978F}"/>
          </ac:spMkLst>
        </pc:spChg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2292025263" sldId="278"/>
            <ac:spMk id="43011" creationId="{75C8A950-CA44-4993-9226-959EE2FA4D22}"/>
          </ac:spMkLst>
        </pc:spChg>
        <pc:spChg chg="mod">
          <ac:chgData name="Sampath Jayarathna" userId="aa7a8714-7736-4927-8c16-9ff815108838" providerId="ADAL" clId="{6CAEAFC0-AB1F-4D68-BC4D-CA253A706F71}" dt="2017-10-06T20:23:42.532" v="358" actId="14100"/>
          <ac:spMkLst>
            <pc:docMk/>
            <pc:sldMk cId="2292025263" sldId="278"/>
            <ac:spMk id="43015" creationId="{B0FB6BFD-69FC-4FC3-A6F1-2DD32E79C4DE}"/>
          </ac:spMkLst>
        </pc:spChg>
        <pc:spChg chg="mod">
          <ac:chgData name="Sampath Jayarathna" userId="aa7a8714-7736-4927-8c16-9ff815108838" providerId="ADAL" clId="{6CAEAFC0-AB1F-4D68-BC4D-CA253A706F71}" dt="2017-10-06T20:23:45.339" v="359" actId="1076"/>
          <ac:spMkLst>
            <pc:docMk/>
            <pc:sldMk cId="2292025263" sldId="278"/>
            <ac:spMk id="43018" creationId="{1A225D89-3321-46C3-81AE-E06DF76D51BB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3:59.938" v="360" actId="20577"/>
        <pc:sldMkLst>
          <pc:docMk/>
          <pc:sldMk cId="139907368" sldId="279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39907368" sldId="279"/>
            <ac:spMk id="45058" creationId="{26E7B715-6926-4076-A76D-8FFD70062AB8}"/>
          </ac:spMkLst>
        </pc:spChg>
        <pc:spChg chg="mod">
          <ac:chgData name="Sampath Jayarathna" userId="aa7a8714-7736-4927-8c16-9ff815108838" providerId="ADAL" clId="{6CAEAFC0-AB1F-4D68-BC4D-CA253A706F71}" dt="2017-10-06T20:23:59.938" v="360" actId="20577"/>
          <ac:spMkLst>
            <pc:docMk/>
            <pc:sldMk cId="139907368" sldId="279"/>
            <ac:spMk id="45060" creationId="{3EA6AB65-AEB6-49E3-B2D5-00782CBEC99D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24:21.187" v="361" actId="2696"/>
        <pc:sldMkLst>
          <pc:docMk/>
          <pc:sldMk cId="1282654997" sldId="28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82654997" sldId="280"/>
            <ac:spMk id="47106" creationId="{83322728-295E-4598-B980-7F3E30ECF4A6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0:25:23.210" v="372" actId="1076"/>
        <pc:sldMkLst>
          <pc:docMk/>
          <pc:sldMk cId="1148228448" sldId="281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148228448" sldId="281"/>
            <ac:spMk id="49154" creationId="{6188BF15-3343-4178-91EE-CBCAC94DB742}"/>
          </ac:spMkLst>
        </pc:spChg>
        <pc:spChg chg="mod">
          <ac:chgData name="Sampath Jayarathna" userId="aa7a8714-7736-4927-8c16-9ff815108838" providerId="ADAL" clId="{6CAEAFC0-AB1F-4D68-BC4D-CA253A706F71}" dt="2017-10-06T20:25:15.458" v="371" actId="14100"/>
          <ac:spMkLst>
            <pc:docMk/>
            <pc:sldMk cId="1148228448" sldId="281"/>
            <ac:spMk id="49156" creationId="{1B75FC66-42FC-4D0E-B099-96AD81A826A3}"/>
          </ac:spMkLst>
        </pc:spChg>
        <pc:graphicFrameChg chg="add mod">
          <ac:chgData name="Sampath Jayarathna" userId="aa7a8714-7736-4927-8c16-9ff815108838" providerId="ADAL" clId="{6CAEAFC0-AB1F-4D68-BC4D-CA253A706F71}" dt="2017-10-06T20:25:23.210" v="372" actId="1076"/>
          <ac:graphicFrameMkLst>
            <pc:docMk/>
            <pc:sldMk cId="1148228448" sldId="281"/>
            <ac:graphicFrameMk id="5" creationId="{B134BA10-D4A4-4634-B8E5-EF95D6FB674E}"/>
          </ac:graphicFrameMkLst>
        </pc:graphicFrameChg>
      </pc:sldChg>
      <pc:sldChg chg="delSp add del">
        <pc:chgData name="Sampath Jayarathna" userId="aa7a8714-7736-4927-8c16-9ff815108838" providerId="ADAL" clId="{6CAEAFC0-AB1F-4D68-BC4D-CA253A706F71}" dt="2017-10-06T20:25:28.802" v="373" actId="2696"/>
        <pc:sldMkLst>
          <pc:docMk/>
          <pc:sldMk cId="1821704524" sldId="28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821704524" sldId="282"/>
            <ac:spMk id="51202" creationId="{4293ED98-F075-4CEA-B5A3-E0FD5D26481D}"/>
          </ac:spMkLst>
        </pc:spChg>
        <pc:graphicFrameChg chg="del">
          <ac:chgData name="Sampath Jayarathna" userId="aa7a8714-7736-4927-8c16-9ff815108838" providerId="ADAL" clId="{6CAEAFC0-AB1F-4D68-BC4D-CA253A706F71}" dt="2017-10-06T20:24:58.720" v="366" actId="2696"/>
          <ac:graphicFrameMkLst>
            <pc:docMk/>
            <pc:sldMk cId="1821704524" sldId="282"/>
            <ac:graphicFrameMk id="196646" creationId="{58B5C22E-EC4F-44A7-A228-D3A03085D808}"/>
          </ac:graphicFrameMkLst>
        </pc:graphicFrameChg>
      </pc:sldChg>
      <pc:sldChg chg="delSp modSp add">
        <pc:chgData name="Sampath Jayarathna" userId="aa7a8714-7736-4927-8c16-9ff815108838" providerId="ADAL" clId="{6CAEAFC0-AB1F-4D68-BC4D-CA253A706F71}" dt="2017-10-06T20:25:48.291" v="375" actId="1076"/>
        <pc:sldMkLst>
          <pc:docMk/>
          <pc:sldMk cId="4221483195" sldId="283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4221483195" sldId="283"/>
            <ac:spMk id="53250" creationId="{F2F1ED75-60FB-48F8-A9C7-D22B223CAEE5}"/>
          </ac:spMkLst>
        </pc:spChg>
        <pc:spChg chg="mod">
          <ac:chgData name="Sampath Jayarathna" userId="aa7a8714-7736-4927-8c16-9ff815108838" providerId="ADAL" clId="{6CAEAFC0-AB1F-4D68-BC4D-CA253A706F71}" dt="2017-10-06T20:25:44.368" v="374" actId="20577"/>
          <ac:spMkLst>
            <pc:docMk/>
            <pc:sldMk cId="4221483195" sldId="283"/>
            <ac:spMk id="53252" creationId="{51FD3FBD-1730-4F59-93DE-7BD7497F6462}"/>
          </ac:spMkLst>
        </pc:spChg>
        <pc:graphicFrameChg chg="mod">
          <ac:chgData name="Sampath Jayarathna" userId="aa7a8714-7736-4927-8c16-9ff815108838" providerId="ADAL" clId="{6CAEAFC0-AB1F-4D68-BC4D-CA253A706F71}" dt="2017-10-06T20:25:48.291" v="375" actId="1076"/>
          <ac:graphicFrameMkLst>
            <pc:docMk/>
            <pc:sldMk cId="4221483195" sldId="283"/>
            <ac:graphicFrameMk id="159785" creationId="{C90B840B-3DF3-48AE-BC8A-00589AFDD7AE}"/>
          </ac:graphicFrameMkLst>
        </pc:graphicFrameChg>
      </pc:sldChg>
      <pc:sldChg chg="delSp modSp add">
        <pc:chgData name="Sampath Jayarathna" userId="aa7a8714-7736-4927-8c16-9ff815108838" providerId="ADAL" clId="{6CAEAFC0-AB1F-4D68-BC4D-CA253A706F71}" dt="2017-10-06T20:25:52.772" v="377" actId="27636"/>
        <pc:sldMkLst>
          <pc:docMk/>
          <pc:sldMk cId="49119299" sldId="284"/>
        </pc:sldMkLst>
        <pc:spChg chg="del">
          <ac:chgData name="Sampath Jayarathna" userId="aa7a8714-7736-4927-8c16-9ff815108838" providerId="ADAL" clId="{6CAEAFC0-AB1F-4D68-BC4D-CA253A706F71}" dt="2017-10-06T20:10:49.184" v="119" actId="27636"/>
          <ac:spMkLst>
            <pc:docMk/>
            <pc:sldMk cId="49119299" sldId="284"/>
            <ac:spMk id="55298" creationId="{5F04AD45-1DEF-432E-BDFB-0CD8AB0CB237}"/>
          </ac:spMkLst>
        </pc:spChg>
        <pc:spChg chg="mod">
          <ac:chgData name="Sampath Jayarathna" userId="aa7a8714-7736-4927-8c16-9ff815108838" providerId="ADAL" clId="{6CAEAFC0-AB1F-4D68-BC4D-CA253A706F71}" dt="2017-10-06T20:25:52.772" v="377" actId="27636"/>
          <ac:spMkLst>
            <pc:docMk/>
            <pc:sldMk cId="49119299" sldId="284"/>
            <ac:spMk id="55300" creationId="{D292C395-DD6A-464D-973B-1E28A7196B9A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809246034" sldId="28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809246034" sldId="285"/>
            <ac:spMk id="57346" creationId="{95052E4E-D562-43F6-A73A-39FE5C5D7625}"/>
          </ac:spMkLst>
        </pc:spChg>
        <pc:spChg chg="mod">
          <ac:chgData name="Sampath Jayarathna" userId="aa7a8714-7736-4927-8c16-9ff815108838" providerId="ADAL" clId="{6CAEAFC0-AB1F-4D68-BC4D-CA253A706F71}" dt="2017-10-06T19:33:06.845" v="63" actId="27636"/>
          <ac:spMkLst>
            <pc:docMk/>
            <pc:sldMk cId="3809246034" sldId="285"/>
            <ac:spMk id="57348" creationId="{17FEF7E1-C1A1-4CA8-9068-9F1DB330AA48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097513250" sldId="28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097513250" sldId="286"/>
            <ac:spMk id="59394" creationId="{B277ACC0-ADFE-4265-AFCD-4A72095DDFCC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6:33.883" v="379" actId="403"/>
        <pc:sldMkLst>
          <pc:docMk/>
          <pc:sldMk cId="1248028344" sldId="287"/>
        </pc:sldMkLst>
        <pc:spChg chg="del">
          <ac:chgData name="Sampath Jayarathna" userId="aa7a8714-7736-4927-8c16-9ff815108838" providerId="ADAL" clId="{6CAEAFC0-AB1F-4D68-BC4D-CA253A706F71}" dt="2017-10-06T20:10:49.184" v="119" actId="403"/>
          <ac:spMkLst>
            <pc:docMk/>
            <pc:sldMk cId="1248028344" sldId="287"/>
            <ac:spMk id="61442" creationId="{07FE0D7B-C3A3-4FC4-BF51-0CCE43C35495}"/>
          </ac:spMkLst>
        </pc:spChg>
        <pc:spChg chg="mod">
          <ac:chgData name="Sampath Jayarathna" userId="aa7a8714-7736-4927-8c16-9ff815108838" providerId="ADAL" clId="{6CAEAFC0-AB1F-4D68-BC4D-CA253A706F71}" dt="2017-10-06T20:26:33.883" v="379" actId="403"/>
          <ac:spMkLst>
            <pc:docMk/>
            <pc:sldMk cId="1248028344" sldId="287"/>
            <ac:spMk id="61444" creationId="{7BA82A90-35FA-4865-B480-6A00F42AB7D8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6:43.490" v="380" actId="1076"/>
        <pc:sldMkLst>
          <pc:docMk/>
          <pc:sldMk cId="1077378490" sldId="288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077378490" sldId="288"/>
            <ac:spMk id="63490" creationId="{99431213-5091-4F84-B25A-77027496A736}"/>
          </ac:spMkLst>
        </pc:spChg>
        <pc:graphicFrameChg chg="mod">
          <ac:chgData name="Sampath Jayarathna" userId="aa7a8714-7736-4927-8c16-9ff815108838" providerId="ADAL" clId="{6CAEAFC0-AB1F-4D68-BC4D-CA253A706F71}" dt="2017-10-06T20:26:43.490" v="380" actId="1076"/>
          <ac:graphicFrameMkLst>
            <pc:docMk/>
            <pc:sldMk cId="1077378490" sldId="288"/>
            <ac:graphicFrameMk id="201790" creationId="{1720DC70-9FED-4D54-939E-8E1096D302E1}"/>
          </ac:graphicFrameMkLst>
        </pc:graphicFrameChg>
      </pc:sldChg>
      <pc:sldChg chg="delSp add del">
        <pc:chgData name="Sampath Jayarathna" userId="aa7a8714-7736-4927-8c16-9ff815108838" providerId="ADAL" clId="{6CAEAFC0-AB1F-4D68-BC4D-CA253A706F71}" dt="2017-10-06T21:19:48.349" v="485" actId="2696"/>
        <pc:sldMkLst>
          <pc:docMk/>
          <pc:sldMk cId="759948688" sldId="28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759948688" sldId="289"/>
            <ac:spMk id="65538" creationId="{539E445A-8C30-4D8B-BFC7-62FE9FE6D296}"/>
          </ac:spMkLst>
        </pc:spChg>
      </pc:sldChg>
      <pc:sldChg chg="delSp add del">
        <pc:chgData name="Sampath Jayarathna" userId="aa7a8714-7736-4927-8c16-9ff815108838" providerId="ADAL" clId="{6CAEAFC0-AB1F-4D68-BC4D-CA253A706F71}" dt="2017-10-06T21:19:49.457" v="486" actId="2696"/>
        <pc:sldMkLst>
          <pc:docMk/>
          <pc:sldMk cId="818067441" sldId="29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818067441" sldId="290"/>
            <ac:spMk id="67586" creationId="{41DA0875-6777-4A2D-AAD1-B3585B07E670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27:31.389" v="381" actId="2696"/>
        <pc:sldMkLst>
          <pc:docMk/>
          <pc:sldMk cId="3062673463" sldId="29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062673463" sldId="291"/>
            <ac:spMk id="69634" creationId="{6C47C2C2-4485-4A0A-8DC0-B3443AD02F31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8:10.486" v="399" actId="27636"/>
        <pc:sldMkLst>
          <pc:docMk/>
          <pc:sldMk cId="1857411960" sldId="292"/>
        </pc:sldMkLst>
        <pc:spChg chg="del">
          <ac:chgData name="Sampath Jayarathna" userId="aa7a8714-7736-4927-8c16-9ff815108838" providerId="ADAL" clId="{6CAEAFC0-AB1F-4D68-BC4D-CA253A706F71}" dt="2017-10-06T20:10:49.184" v="119" actId="27636"/>
          <ac:spMkLst>
            <pc:docMk/>
            <pc:sldMk cId="1857411960" sldId="292"/>
            <ac:spMk id="71682" creationId="{787A650A-F988-43F0-843B-15962C9FF61B}"/>
          </ac:spMkLst>
        </pc:spChg>
        <pc:spChg chg="mod">
          <ac:chgData name="Sampath Jayarathna" userId="aa7a8714-7736-4927-8c16-9ff815108838" providerId="ADAL" clId="{6CAEAFC0-AB1F-4D68-BC4D-CA253A706F71}" dt="2017-10-06T20:28:10.486" v="399" actId="27636"/>
          <ac:spMkLst>
            <pc:docMk/>
            <pc:sldMk cId="1857411960" sldId="292"/>
            <ac:spMk id="71684" creationId="{F5F4C978-EB1A-45FB-9E17-D67DBBA8D7D4}"/>
          </ac:spMkLst>
        </pc:spChg>
      </pc:sldChg>
      <pc:sldChg chg="del">
        <pc:chgData name="Sampath Jayarathna" userId="aa7a8714-7736-4927-8c16-9ff815108838" providerId="ADAL" clId="{6CAEAFC0-AB1F-4D68-BC4D-CA253A706F71}" dt="2017-10-06T19:31:15.785" v="21" actId="2696"/>
        <pc:sldMkLst>
          <pc:docMk/>
          <pc:sldMk cId="4280409051" sldId="292"/>
        </pc:sldMkLst>
      </pc:sldChg>
      <pc:sldChg chg="delSp modSp add del">
        <pc:chgData name="Sampath Jayarathna" userId="aa7a8714-7736-4927-8c16-9ff815108838" providerId="ADAL" clId="{6CAEAFC0-AB1F-4D68-BC4D-CA253A706F71}" dt="2017-10-06T20:44:00.867" v="440" actId="2696"/>
        <pc:sldMkLst>
          <pc:docMk/>
          <pc:sldMk cId="3722724121" sldId="29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722724121" sldId="293"/>
            <ac:spMk id="73730" creationId="{FCE509F2-760A-455F-9C15-999E0A4A229F}"/>
          </ac:spMkLst>
        </pc:spChg>
        <pc:spChg chg="mod">
          <ac:chgData name="Sampath Jayarathna" userId="aa7a8714-7736-4927-8c16-9ff815108838" providerId="ADAL" clId="{6CAEAFC0-AB1F-4D68-BC4D-CA253A706F71}" dt="2017-10-06T20:27:57.722" v="390" actId="2696"/>
          <ac:spMkLst>
            <pc:docMk/>
            <pc:sldMk cId="3722724121" sldId="293"/>
            <ac:spMk id="73732" creationId="{DBC62831-F61A-465D-BE4A-FD221510B017}"/>
          </ac:spMkLst>
        </pc:spChg>
      </pc:sldChg>
      <pc:sldChg chg="del">
        <pc:chgData name="Sampath Jayarathna" userId="aa7a8714-7736-4927-8c16-9ff815108838" providerId="ADAL" clId="{6CAEAFC0-AB1F-4D68-BC4D-CA253A706F71}" dt="2017-10-06T19:31:15.957" v="22" actId="2696"/>
        <pc:sldMkLst>
          <pc:docMk/>
          <pc:sldMk cId="4199942250" sldId="293"/>
        </pc:sldMkLst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511755676" sldId="29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511755676" sldId="294"/>
            <ac:spMk id="75778" creationId="{819F0F96-2C88-4634-87F8-EF528FBC2AD0}"/>
          </ac:spMkLst>
        </pc:spChg>
      </pc:sldChg>
      <pc:sldChg chg="del">
        <pc:chgData name="Sampath Jayarathna" userId="aa7a8714-7736-4927-8c16-9ff815108838" providerId="ADAL" clId="{6CAEAFC0-AB1F-4D68-BC4D-CA253A706F71}" dt="2017-10-06T19:31:16.113" v="23" actId="2696"/>
        <pc:sldMkLst>
          <pc:docMk/>
          <pc:sldMk cId="1536409404" sldId="294"/>
        </pc:sldMkLst>
      </pc:sldChg>
      <pc:sldChg chg="delSp modSp add">
        <pc:chgData name="Sampath Jayarathna" userId="aa7a8714-7736-4927-8c16-9ff815108838" providerId="ADAL" clId="{6CAEAFC0-AB1F-4D68-BC4D-CA253A706F71}" dt="2017-10-06T20:57:25.499" v="461" actId="20577"/>
        <pc:sldMkLst>
          <pc:docMk/>
          <pc:sldMk cId="1000905518" sldId="295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000905518" sldId="295"/>
            <ac:spMk id="77826" creationId="{F5D22C88-5F17-4622-A5A5-C91B25F055E2}"/>
          </ac:spMkLst>
        </pc:spChg>
        <pc:spChg chg="mod">
          <ac:chgData name="Sampath Jayarathna" userId="aa7a8714-7736-4927-8c16-9ff815108838" providerId="ADAL" clId="{6CAEAFC0-AB1F-4D68-BC4D-CA253A706F71}" dt="2017-10-06T20:57:25.499" v="461" actId="20577"/>
          <ac:spMkLst>
            <pc:docMk/>
            <pc:sldMk cId="1000905518" sldId="295"/>
            <ac:spMk id="77828" creationId="{592834A8-A9E7-42DA-BE0B-146786794CF8}"/>
          </ac:spMkLst>
        </pc:spChg>
      </pc:sldChg>
      <pc:sldChg chg="del">
        <pc:chgData name="Sampath Jayarathna" userId="aa7a8714-7736-4927-8c16-9ff815108838" providerId="ADAL" clId="{6CAEAFC0-AB1F-4D68-BC4D-CA253A706F71}" dt="2017-10-06T19:31:17.126" v="30" actId="2696"/>
        <pc:sldMkLst>
          <pc:docMk/>
          <pc:sldMk cId="3729613544" sldId="295"/>
        </pc:sldMkLst>
      </pc:sldChg>
      <pc:sldChg chg="addSp delSp modSp add">
        <pc:chgData name="Sampath Jayarathna" userId="aa7a8714-7736-4927-8c16-9ff815108838" providerId="ADAL" clId="{6CAEAFC0-AB1F-4D68-BC4D-CA253A706F71}" dt="2017-10-06T21:04:16.682" v="484" actId="478"/>
        <pc:sldMkLst>
          <pc:docMk/>
          <pc:sldMk cId="1507564720" sldId="296"/>
        </pc:sldMkLst>
        <pc:spChg chg="del">
          <ac:chgData name="Sampath Jayarathna" userId="aa7a8714-7736-4927-8c16-9ff815108838" providerId="ADAL" clId="{6CAEAFC0-AB1F-4D68-BC4D-CA253A706F71}" dt="2017-10-06T20:10:49.184" v="119" actId="478"/>
          <ac:spMkLst>
            <pc:docMk/>
            <pc:sldMk cId="1507564720" sldId="296"/>
            <ac:spMk id="79874" creationId="{C50C872E-E802-4733-B372-F28D4CEBFC2D}"/>
          </ac:spMkLst>
        </pc:spChg>
        <pc:picChg chg="add del">
          <ac:chgData name="Sampath Jayarathna" userId="aa7a8714-7736-4927-8c16-9ff815108838" providerId="ADAL" clId="{6CAEAFC0-AB1F-4D68-BC4D-CA253A706F71}" dt="2017-10-06T21:04:16.058" v="483" actId="478"/>
          <ac:picMkLst>
            <pc:docMk/>
            <pc:sldMk cId="1507564720" sldId="296"/>
            <ac:picMk id="2" creationId="{FEE1C19A-8F6D-4BA0-A145-222FA1CEAAC1}"/>
          </ac:picMkLst>
        </pc:picChg>
        <pc:picChg chg="add del mod">
          <ac:chgData name="Sampath Jayarathna" userId="aa7a8714-7736-4927-8c16-9ff815108838" providerId="ADAL" clId="{6CAEAFC0-AB1F-4D68-BC4D-CA253A706F71}" dt="2017-10-06T21:04:16.682" v="484" actId="478"/>
          <ac:picMkLst>
            <pc:docMk/>
            <pc:sldMk cId="1507564720" sldId="296"/>
            <ac:picMk id="3" creationId="{F211C966-23B7-4969-BFBA-76C242052245}"/>
          </ac:picMkLst>
        </pc:picChg>
      </pc:sldChg>
      <pc:sldChg chg="del">
        <pc:chgData name="Sampath Jayarathna" userId="aa7a8714-7736-4927-8c16-9ff815108838" providerId="ADAL" clId="{6CAEAFC0-AB1F-4D68-BC4D-CA253A706F71}" dt="2017-10-06T19:31:17.299" v="31" actId="2696"/>
        <pc:sldMkLst>
          <pc:docMk/>
          <pc:sldMk cId="2114328614" sldId="296"/>
        </pc:sldMkLst>
      </pc:sldChg>
      <pc:sldChg chg="del">
        <pc:chgData name="Sampath Jayarathna" userId="aa7a8714-7736-4927-8c16-9ff815108838" providerId="ADAL" clId="{6CAEAFC0-AB1F-4D68-BC4D-CA253A706F71}" dt="2017-10-06T19:31:17.440" v="32" actId="2696"/>
        <pc:sldMkLst>
          <pc:docMk/>
          <pc:sldMk cId="1662669407" sldId="297"/>
        </pc:sldMkLst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2361393222" sldId="29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361393222" sldId="297"/>
            <ac:spMk id="81922" creationId="{6465BBC9-C146-49D9-8280-B8BD923B518F}"/>
          </ac:spMkLst>
        </pc:spChg>
        <pc:spChg chg="mod">
          <ac:chgData name="Sampath Jayarathna" userId="aa7a8714-7736-4927-8c16-9ff815108838" providerId="ADAL" clId="{6CAEAFC0-AB1F-4D68-BC4D-CA253A706F71}" dt="2017-10-06T19:33:06.877" v="64" actId="27636"/>
          <ac:spMkLst>
            <pc:docMk/>
            <pc:sldMk cId="2361393222" sldId="297"/>
            <ac:spMk id="81924" creationId="{037236A6-BE43-4884-B221-AFDA70AFC80A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1471078764" sldId="298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471078764" sldId="298"/>
            <ac:spMk id="83970" creationId="{88E3F9E6-B42F-45DB-AFFD-83F1B49FE0DC}"/>
          </ac:spMkLst>
        </pc:spChg>
      </pc:sldChg>
      <pc:sldChg chg="del">
        <pc:chgData name="Sampath Jayarathna" userId="aa7a8714-7736-4927-8c16-9ff815108838" providerId="ADAL" clId="{6CAEAFC0-AB1F-4D68-BC4D-CA253A706F71}" dt="2017-10-06T19:31:17.580" v="33" actId="2696"/>
        <pc:sldMkLst>
          <pc:docMk/>
          <pc:sldMk cId="3871697724" sldId="298"/>
        </pc:sldMkLst>
      </pc:sldChg>
      <pc:sldChg chg="del">
        <pc:chgData name="Sampath Jayarathna" userId="aa7a8714-7736-4927-8c16-9ff815108838" providerId="ADAL" clId="{6CAEAFC0-AB1F-4D68-BC4D-CA253A706F71}" dt="2017-10-06T19:31:17.737" v="34" actId="2696"/>
        <pc:sldMkLst>
          <pc:docMk/>
          <pc:sldMk cId="1785739729" sldId="299"/>
        </pc:sldMkLst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2191311832" sldId="29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191311832" sldId="299"/>
            <ac:spMk id="86018" creationId="{E8699E64-D2C9-4F0E-BFAC-28BE929A976C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57:17.404" v="460" actId="20577"/>
        <pc:sldMkLst>
          <pc:docMk/>
          <pc:sldMk cId="71916499" sldId="300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71916499" sldId="300"/>
            <ac:spMk id="88066" creationId="{A90289AA-0F0A-45E0-AE25-56AC2A6FC053}"/>
          </ac:spMkLst>
        </pc:spChg>
        <pc:spChg chg="mod">
          <ac:chgData name="Sampath Jayarathna" userId="aa7a8714-7736-4927-8c16-9ff815108838" providerId="ADAL" clId="{6CAEAFC0-AB1F-4D68-BC4D-CA253A706F71}" dt="2017-10-06T20:57:17.404" v="460" actId="20577"/>
          <ac:spMkLst>
            <pc:docMk/>
            <pc:sldMk cId="71916499" sldId="300"/>
            <ac:spMk id="88068" creationId="{98FF49D7-DCB2-46C3-BA15-7F37D6BC190D}"/>
          </ac:spMkLst>
        </pc:spChg>
      </pc:sldChg>
      <pc:sldChg chg="del">
        <pc:chgData name="Sampath Jayarathna" userId="aa7a8714-7736-4927-8c16-9ff815108838" providerId="ADAL" clId="{6CAEAFC0-AB1F-4D68-BC4D-CA253A706F71}" dt="2017-10-06T19:31:17.893" v="35" actId="2696"/>
        <pc:sldMkLst>
          <pc:docMk/>
          <pc:sldMk cId="855564025" sldId="301"/>
        </pc:sldMkLst>
      </pc:sldChg>
      <pc:sldChg chg="delSp add del">
        <pc:chgData name="Sampath Jayarathna" userId="aa7a8714-7736-4927-8c16-9ff815108838" providerId="ADAL" clId="{6CAEAFC0-AB1F-4D68-BC4D-CA253A706F71}" dt="2017-10-06T20:47:26.518" v="441" actId="2696"/>
        <pc:sldMkLst>
          <pc:docMk/>
          <pc:sldMk cId="1422880541" sldId="30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422880541" sldId="301"/>
            <ac:spMk id="90114" creationId="{6A354904-CA80-46A9-8647-F181561CD92C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1:03:30.988" v="482" actId="20577"/>
        <pc:sldMkLst>
          <pc:docMk/>
          <pc:sldMk cId="3273912695" sldId="301"/>
        </pc:sldMkLst>
        <pc:spChg chg="mod">
          <ac:chgData name="Sampath Jayarathna" userId="aa7a8714-7736-4927-8c16-9ff815108838" providerId="ADAL" clId="{6CAEAFC0-AB1F-4D68-BC4D-CA253A706F71}" dt="2017-10-06T21:03:30.988" v="482" actId="20577"/>
          <ac:spMkLst>
            <pc:docMk/>
            <pc:sldMk cId="3273912695" sldId="301"/>
            <ac:spMk id="79875" creationId="{37B26E24-C0FB-48A6-870F-99ECB8E364AF}"/>
          </ac:spMkLst>
        </pc:spChg>
        <pc:spChg chg="del">
          <ac:chgData name="Sampath Jayarathna" userId="aa7a8714-7736-4927-8c16-9ff815108838" providerId="ADAL" clId="{6CAEAFC0-AB1F-4D68-BC4D-CA253A706F71}" dt="2017-10-06T21:02:17.548" v="466" actId="478"/>
          <ac:spMkLst>
            <pc:docMk/>
            <pc:sldMk cId="3273912695" sldId="301"/>
            <ac:spMk id="79876" creationId="{087081C1-0581-4233-A75C-B0413AD70726}"/>
          </ac:spMkLst>
        </pc:spChg>
        <pc:grpChg chg="add mod">
          <ac:chgData name="Sampath Jayarathna" userId="aa7a8714-7736-4927-8c16-9ff815108838" providerId="ADAL" clId="{6CAEAFC0-AB1F-4D68-BC4D-CA253A706F71}" dt="2017-10-06T21:03:23.181" v="475" actId="14100"/>
          <ac:grpSpMkLst>
            <pc:docMk/>
            <pc:sldMk cId="3273912695" sldId="301"/>
            <ac:grpSpMk id="5" creationId="{9E6DA437-9A5D-41E8-B2F7-5EB8B28A88CA}"/>
          </ac:grpSpMkLst>
        </pc:grpChg>
        <pc:picChg chg="mod">
          <ac:chgData name="Sampath Jayarathna" userId="aa7a8714-7736-4927-8c16-9ff815108838" providerId="ADAL" clId="{6CAEAFC0-AB1F-4D68-BC4D-CA253A706F71}" dt="2017-10-06T21:03:17.353" v="472" actId="20577"/>
          <ac:picMkLst>
            <pc:docMk/>
            <pc:sldMk cId="3273912695" sldId="301"/>
            <ac:picMk id="2" creationId="{FEE1C19A-8F6D-4BA0-A145-222FA1CEAAC1}"/>
          </ac:picMkLst>
        </pc:picChg>
        <pc:picChg chg="del mod">
          <ac:chgData name="Sampath Jayarathna" userId="aa7a8714-7736-4927-8c16-9ff815108838" providerId="ADAL" clId="{6CAEAFC0-AB1F-4D68-BC4D-CA253A706F71}" dt="2017-10-06T21:02:58.744" v="469" actId="478"/>
          <ac:picMkLst>
            <pc:docMk/>
            <pc:sldMk cId="3273912695" sldId="301"/>
            <ac:picMk id="3" creationId="{F211C966-23B7-4969-BFBA-76C242052245}"/>
          </ac:picMkLst>
        </pc:picChg>
        <pc:picChg chg="add mod">
          <ac:chgData name="Sampath Jayarathna" userId="aa7a8714-7736-4927-8c16-9ff815108838" providerId="ADAL" clId="{6CAEAFC0-AB1F-4D68-BC4D-CA253A706F71}" dt="2017-10-06T21:03:17.353" v="472" actId="20577"/>
          <ac:picMkLst>
            <pc:docMk/>
            <pc:sldMk cId="3273912695" sldId="301"/>
            <ac:picMk id="4" creationId="{D6E0CFA9-C6CC-408F-9B1D-226BC4BB94B4}"/>
          </ac:picMkLst>
        </pc:picChg>
      </pc:sldChg>
      <pc:sldChg chg="delSp add del">
        <pc:chgData name="Sampath Jayarathna" userId="aa7a8714-7736-4927-8c16-9ff815108838" providerId="ADAL" clId="{6CAEAFC0-AB1F-4D68-BC4D-CA253A706F71}" dt="2017-10-06T20:47:26.528" v="442" actId="2696"/>
        <pc:sldMkLst>
          <pc:docMk/>
          <pc:sldMk cId="152950277" sldId="30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52950277" sldId="302"/>
            <ac:spMk id="92162" creationId="{4D2B4B0D-590E-4492-9AB9-B2AE16737D95}"/>
          </ac:spMkLst>
        </pc:spChg>
      </pc:sldChg>
      <pc:sldChg chg="del">
        <pc:chgData name="Sampath Jayarathna" userId="aa7a8714-7736-4927-8c16-9ff815108838" providerId="ADAL" clId="{6CAEAFC0-AB1F-4D68-BC4D-CA253A706F71}" dt="2017-10-06T19:31:18.066" v="36" actId="2696"/>
        <pc:sldMkLst>
          <pc:docMk/>
          <pc:sldMk cId="2953744699" sldId="302"/>
        </pc:sldMkLst>
      </pc:sldChg>
      <pc:sldChg chg="delSp add del">
        <pc:chgData name="Sampath Jayarathna" userId="aa7a8714-7736-4927-8c16-9ff815108838" providerId="ADAL" clId="{6CAEAFC0-AB1F-4D68-BC4D-CA253A706F71}" dt="2017-10-06T20:47:26.535" v="443" actId="2696"/>
        <pc:sldMkLst>
          <pc:docMk/>
          <pc:sldMk cId="1599207229" sldId="30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599207229" sldId="303"/>
            <ac:spMk id="94210" creationId="{F30FA8BE-7E11-4E12-9321-DC07A1D18B07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42" v="444" actId="2696"/>
        <pc:sldMkLst>
          <pc:docMk/>
          <pc:sldMk cId="2587848291" sldId="30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587848291" sldId="304"/>
            <ac:spMk id="96258" creationId="{C818CDA8-2E68-46D3-ACC2-C1C67A4C5AD8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52" v="445" actId="2696"/>
        <pc:sldMkLst>
          <pc:docMk/>
          <pc:sldMk cId="115596203" sldId="30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15596203" sldId="305"/>
            <ac:spMk id="98306" creationId="{B8D620A9-9A4E-43DA-A43D-06247C785777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59" v="446" actId="2696"/>
        <pc:sldMkLst>
          <pc:docMk/>
          <pc:sldMk cId="4245796923" sldId="30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4245796923" sldId="306"/>
            <ac:spMk id="100354" creationId="{08836094-7D3B-4568-A301-5242A4B4DE5A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66" v="447" actId="2696"/>
        <pc:sldMkLst>
          <pc:docMk/>
          <pc:sldMk cId="1894330782" sldId="30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894330782" sldId="307"/>
            <ac:spMk id="102402" creationId="{04CA6B88-39A0-45CF-AE6E-6A1B887A806A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76" v="448" actId="2696"/>
        <pc:sldMkLst>
          <pc:docMk/>
          <pc:sldMk cId="1131572502" sldId="308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131572502" sldId="308"/>
            <ac:spMk id="104450" creationId="{84B11055-773D-42E2-A004-99D730918E89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83" v="449" actId="2696"/>
        <pc:sldMkLst>
          <pc:docMk/>
          <pc:sldMk cId="1959324160" sldId="30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959324160" sldId="309"/>
            <ac:spMk id="106498" creationId="{CDCA0508-BE83-449D-A1A8-502C01759D0E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91" v="450" actId="2696"/>
        <pc:sldMkLst>
          <pc:docMk/>
          <pc:sldMk cId="1243767031" sldId="31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43767031" sldId="310"/>
            <ac:spMk id="108546" creationId="{BBD999D4-1F8B-47E1-A86F-70D3D7059330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99" v="451" actId="2696"/>
        <pc:sldMkLst>
          <pc:docMk/>
          <pc:sldMk cId="3919283857" sldId="31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919283857" sldId="311"/>
            <ac:spMk id="110594" creationId="{CE9A3952-DB1D-4395-BF43-8F982519CEB1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608" v="452" actId="2696"/>
        <pc:sldMkLst>
          <pc:docMk/>
          <pc:sldMk cId="2154618313" sldId="31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154618313" sldId="312"/>
            <ac:spMk id="112642" creationId="{91FEBF95-85DA-44D6-9947-5FC560C1533F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616" v="453" actId="2696"/>
        <pc:sldMkLst>
          <pc:docMk/>
          <pc:sldMk cId="1252837137" sldId="31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52837137" sldId="313"/>
            <ac:spMk id="114690" creationId="{04B694B5-A924-48F8-B102-A3FD87D14459}"/>
          </ac:spMkLst>
        </pc:spChg>
      </pc:sldChg>
      <pc:sldChg chg="del">
        <pc:chgData name="Sampath Jayarathna" userId="aa7a8714-7736-4927-8c16-9ff815108838" providerId="ADAL" clId="{6CAEAFC0-AB1F-4D68-BC4D-CA253A706F71}" dt="2017-10-06T19:31:18.206" v="37" actId="2696"/>
        <pc:sldMkLst>
          <pc:docMk/>
          <pc:sldMk cId="764504635" sldId="314"/>
        </pc:sldMkLst>
      </pc:sldChg>
      <pc:sldChg chg="delSp add del">
        <pc:chgData name="Sampath Jayarathna" userId="aa7a8714-7736-4927-8c16-9ff815108838" providerId="ADAL" clId="{6CAEAFC0-AB1F-4D68-BC4D-CA253A706F71}" dt="2017-10-06T20:47:26.625" v="454" actId="2696"/>
        <pc:sldMkLst>
          <pc:docMk/>
          <pc:sldMk cId="3698261978" sldId="31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698261978" sldId="314"/>
            <ac:spMk id="116738" creationId="{7DB15260-107A-4F73-ACAE-59B154FADE06}"/>
          </ac:spMkLst>
        </pc:spChg>
      </pc:sldChg>
      <pc:sldChg chg="del">
        <pc:chgData name="Sampath Jayarathna" userId="aa7a8714-7736-4927-8c16-9ff815108838" providerId="ADAL" clId="{6CAEAFC0-AB1F-4D68-BC4D-CA253A706F71}" dt="2017-10-06T19:31:18.362" v="38" actId="2696"/>
        <pc:sldMkLst>
          <pc:docMk/>
          <pc:sldMk cId="588129784" sldId="315"/>
        </pc:sldMkLst>
      </pc:sldChg>
      <pc:sldChg chg="add del">
        <pc:chgData name="Sampath Jayarathna" userId="aa7a8714-7736-4927-8c16-9ff815108838" providerId="ADAL" clId="{6CAEAFC0-AB1F-4D68-BC4D-CA253A706F71}" dt="2017-10-06T20:47:26.631" v="455" actId="2696"/>
        <pc:sldMkLst>
          <pc:docMk/>
          <pc:sldMk cId="930550629" sldId="315"/>
        </pc:sldMkLst>
      </pc:sldChg>
      <pc:sldChg chg="del">
        <pc:chgData name="Sampath Jayarathna" userId="aa7a8714-7736-4927-8c16-9ff815108838" providerId="ADAL" clId="{6CAEAFC0-AB1F-4D68-BC4D-CA253A706F71}" dt="2017-10-06T19:31:18.518" v="39" actId="2696"/>
        <pc:sldMkLst>
          <pc:docMk/>
          <pc:sldMk cId="2724041263" sldId="316"/>
        </pc:sldMkLst>
      </pc:sldChg>
      <pc:sldChg chg="add del">
        <pc:chgData name="Sampath Jayarathna" userId="aa7a8714-7736-4927-8c16-9ff815108838" providerId="ADAL" clId="{6CAEAFC0-AB1F-4D68-BC4D-CA253A706F71}" dt="2017-10-06T20:47:26.638" v="456" actId="2696"/>
        <pc:sldMkLst>
          <pc:docMk/>
          <pc:sldMk cId="2878052265" sldId="316"/>
        </pc:sldMkLst>
      </pc:sldChg>
      <pc:sldChg chg="add del">
        <pc:chgData name="Sampath Jayarathna" userId="aa7a8714-7736-4927-8c16-9ff815108838" providerId="ADAL" clId="{6CAEAFC0-AB1F-4D68-BC4D-CA253A706F71}" dt="2017-10-06T20:47:26.647" v="457" actId="2696"/>
        <pc:sldMkLst>
          <pc:docMk/>
          <pc:sldMk cId="124678687" sldId="317"/>
        </pc:sldMkLst>
      </pc:sldChg>
      <pc:sldChg chg="del">
        <pc:chgData name="Sampath Jayarathna" userId="aa7a8714-7736-4927-8c16-9ff815108838" providerId="ADAL" clId="{6CAEAFC0-AB1F-4D68-BC4D-CA253A706F71}" dt="2017-10-06T19:31:18.675" v="40" actId="2696"/>
        <pc:sldMkLst>
          <pc:docMk/>
          <pc:sldMk cId="603452214" sldId="317"/>
        </pc:sldMkLst>
      </pc:sldChg>
      <pc:sldChg chg="add del">
        <pc:chgData name="Sampath Jayarathna" userId="aa7a8714-7736-4927-8c16-9ff815108838" providerId="ADAL" clId="{6CAEAFC0-AB1F-4D68-BC4D-CA253A706F71}" dt="2017-10-06T20:47:26.652" v="458" actId="2696"/>
        <pc:sldMkLst>
          <pc:docMk/>
          <pc:sldMk cId="2680321477" sldId="318"/>
        </pc:sldMkLst>
      </pc:sldChg>
      <pc:sldChg chg="del">
        <pc:chgData name="Sampath Jayarathna" userId="aa7a8714-7736-4927-8c16-9ff815108838" providerId="ADAL" clId="{6CAEAFC0-AB1F-4D68-BC4D-CA253A706F71}" dt="2017-10-06T19:31:18.815" v="41" actId="2696"/>
        <pc:sldMkLst>
          <pc:docMk/>
          <pc:sldMk cId="3013397482" sldId="318"/>
        </pc:sldMkLst>
      </pc:sldChg>
      <pc:sldChg chg="del">
        <pc:chgData name="Sampath Jayarathna" userId="aa7a8714-7736-4927-8c16-9ff815108838" providerId="ADAL" clId="{6CAEAFC0-AB1F-4D68-BC4D-CA253A706F71}" dt="2017-10-06T19:31:18.987" v="42" actId="2696"/>
        <pc:sldMkLst>
          <pc:docMk/>
          <pc:sldMk cId="1530561423" sldId="319"/>
        </pc:sldMkLst>
      </pc:sldChg>
      <pc:sldChg chg="del">
        <pc:chgData name="Sampath Jayarathna" userId="aa7a8714-7736-4927-8c16-9ff815108838" providerId="ADAL" clId="{6CAEAFC0-AB1F-4D68-BC4D-CA253A706F71}" dt="2017-10-06T19:31:19.127" v="43" actId="2696"/>
        <pc:sldMkLst>
          <pc:docMk/>
          <pc:sldMk cId="1527259419" sldId="320"/>
        </pc:sldMkLst>
      </pc:sldChg>
      <pc:sldChg chg="del">
        <pc:chgData name="Sampath Jayarathna" userId="aa7a8714-7736-4927-8c16-9ff815108838" providerId="ADAL" clId="{6CAEAFC0-AB1F-4D68-BC4D-CA253A706F71}" dt="2017-10-06T19:31:19.299" v="44" actId="2696"/>
        <pc:sldMkLst>
          <pc:docMk/>
          <pc:sldMk cId="3751392537" sldId="321"/>
        </pc:sldMkLst>
      </pc:sldChg>
      <pc:sldChg chg="del">
        <pc:chgData name="Sampath Jayarathna" userId="aa7a8714-7736-4927-8c16-9ff815108838" providerId="ADAL" clId="{6CAEAFC0-AB1F-4D68-BC4D-CA253A706F71}" dt="2017-10-06T19:31:19.455" v="45" actId="2696"/>
        <pc:sldMkLst>
          <pc:docMk/>
          <pc:sldMk cId="3502995967" sldId="322"/>
        </pc:sldMkLst>
      </pc:sldChg>
      <pc:sldChg chg="del">
        <pc:chgData name="Sampath Jayarathna" userId="aa7a8714-7736-4927-8c16-9ff815108838" providerId="ADAL" clId="{6CAEAFC0-AB1F-4D68-BC4D-CA253A706F71}" dt="2017-10-06T19:31:19.752" v="46" actId="2696"/>
        <pc:sldMkLst>
          <pc:docMk/>
          <pc:sldMk cId="345082607" sldId="323"/>
        </pc:sldMkLst>
      </pc:sldChg>
      <pc:sldChg chg="del">
        <pc:chgData name="Sampath Jayarathna" userId="aa7a8714-7736-4927-8c16-9ff815108838" providerId="ADAL" clId="{6CAEAFC0-AB1F-4D68-BC4D-CA253A706F71}" dt="2017-10-06T19:31:19.893" v="47" actId="2696"/>
        <pc:sldMkLst>
          <pc:docMk/>
          <pc:sldMk cId="2779584355" sldId="324"/>
        </pc:sldMkLst>
      </pc:sldChg>
      <pc:sldChg chg="del">
        <pc:chgData name="Sampath Jayarathna" userId="aa7a8714-7736-4927-8c16-9ff815108838" providerId="ADAL" clId="{6CAEAFC0-AB1F-4D68-BC4D-CA253A706F71}" dt="2017-10-06T19:31:20.033" v="48" actId="2696"/>
        <pc:sldMkLst>
          <pc:docMk/>
          <pc:sldMk cId="3564769154" sldId="325"/>
        </pc:sldMkLst>
      </pc:sldChg>
      <pc:sldChg chg="del">
        <pc:chgData name="Sampath Jayarathna" userId="aa7a8714-7736-4927-8c16-9ff815108838" providerId="ADAL" clId="{6CAEAFC0-AB1F-4D68-BC4D-CA253A706F71}" dt="2017-10-06T19:31:20.189" v="49" actId="2696"/>
        <pc:sldMkLst>
          <pc:docMk/>
          <pc:sldMk cId="3522041737" sldId="326"/>
        </pc:sldMkLst>
      </pc:sldChg>
      <pc:sldChg chg="del">
        <pc:chgData name="Sampath Jayarathna" userId="aa7a8714-7736-4927-8c16-9ff815108838" providerId="ADAL" clId="{6CAEAFC0-AB1F-4D68-BC4D-CA253A706F71}" dt="2017-10-06T19:31:20.345" v="50" actId="2696"/>
        <pc:sldMkLst>
          <pc:docMk/>
          <pc:sldMk cId="1955871918" sldId="327"/>
        </pc:sldMkLst>
      </pc:sldChg>
      <pc:sldChg chg="del">
        <pc:chgData name="Sampath Jayarathna" userId="aa7a8714-7736-4927-8c16-9ff815108838" providerId="ADAL" clId="{6CAEAFC0-AB1F-4D68-BC4D-CA253A706F71}" dt="2017-10-06T19:31:20.486" v="51" actId="2696"/>
        <pc:sldMkLst>
          <pc:docMk/>
          <pc:sldMk cId="3374162004" sldId="328"/>
        </pc:sldMkLst>
      </pc:sldChg>
      <pc:sldChg chg="del">
        <pc:chgData name="Sampath Jayarathna" userId="aa7a8714-7736-4927-8c16-9ff815108838" providerId="ADAL" clId="{6CAEAFC0-AB1F-4D68-BC4D-CA253A706F71}" dt="2017-10-06T19:31:20.658" v="52" actId="2696"/>
        <pc:sldMkLst>
          <pc:docMk/>
          <pc:sldMk cId="424925452" sldId="329"/>
        </pc:sldMkLst>
      </pc:sldChg>
      <pc:sldChg chg="del">
        <pc:chgData name="Sampath Jayarathna" userId="aa7a8714-7736-4927-8c16-9ff815108838" providerId="ADAL" clId="{6CAEAFC0-AB1F-4D68-BC4D-CA253A706F71}" dt="2017-10-06T19:31:20.814" v="53" actId="2696"/>
        <pc:sldMkLst>
          <pc:docMk/>
          <pc:sldMk cId="1645865768" sldId="330"/>
        </pc:sldMkLst>
      </pc:sldChg>
      <pc:sldChg chg="del">
        <pc:chgData name="Sampath Jayarathna" userId="aa7a8714-7736-4927-8c16-9ff815108838" providerId="ADAL" clId="{6CAEAFC0-AB1F-4D68-BC4D-CA253A706F71}" dt="2017-10-06T19:31:20.970" v="54" actId="2696"/>
        <pc:sldMkLst>
          <pc:docMk/>
          <pc:sldMk cId="3434853389" sldId="336"/>
        </pc:sldMkLst>
      </pc:sldChg>
      <pc:sldChg chg="del">
        <pc:chgData name="Sampath Jayarathna" userId="aa7a8714-7736-4927-8c16-9ff815108838" providerId="ADAL" clId="{6CAEAFC0-AB1F-4D68-BC4D-CA253A706F71}" dt="2017-10-06T19:31:21.111" v="55" actId="2696"/>
        <pc:sldMkLst>
          <pc:docMk/>
          <pc:sldMk cId="652118072" sldId="337"/>
        </pc:sldMkLst>
      </pc:sldChg>
      <pc:sldChg chg="del">
        <pc:chgData name="Sampath Jayarathna" userId="aa7a8714-7736-4927-8c16-9ff815108838" providerId="ADAL" clId="{6CAEAFC0-AB1F-4D68-BC4D-CA253A706F71}" dt="2017-10-06T19:31:21.300" v="56" actId="2696"/>
        <pc:sldMkLst>
          <pc:docMk/>
          <pc:sldMk cId="1267897807" sldId="347"/>
        </pc:sldMkLst>
      </pc:sldChg>
      <pc:sldChg chg="del">
        <pc:chgData name="Sampath Jayarathna" userId="aa7a8714-7736-4927-8c16-9ff815108838" providerId="ADAL" clId="{6CAEAFC0-AB1F-4D68-BC4D-CA253A706F71}" dt="2017-10-06T19:31:21.784" v="57" actId="2696"/>
        <pc:sldMkLst>
          <pc:docMk/>
          <pc:sldMk cId="1766891477" sldId="348"/>
        </pc:sldMkLst>
      </pc:sldChg>
      <pc:sldChg chg="del">
        <pc:chgData name="Sampath Jayarathna" userId="aa7a8714-7736-4927-8c16-9ff815108838" providerId="ADAL" clId="{6CAEAFC0-AB1F-4D68-BC4D-CA253A706F71}" dt="2017-10-06T19:31:16.267" v="24" actId="2696"/>
        <pc:sldMkLst>
          <pc:docMk/>
          <pc:sldMk cId="1895055299" sldId="349"/>
        </pc:sldMkLst>
      </pc:sldChg>
      <pc:sldChg chg="del">
        <pc:chgData name="Sampath Jayarathna" userId="aa7a8714-7736-4927-8c16-9ff815108838" providerId="ADAL" clId="{6CAEAFC0-AB1F-4D68-BC4D-CA253A706F71}" dt="2017-10-06T19:31:16.391" v="25" actId="2696"/>
        <pc:sldMkLst>
          <pc:docMk/>
          <pc:sldMk cId="4276703624" sldId="350"/>
        </pc:sldMkLst>
      </pc:sldChg>
      <pc:sldChg chg="del">
        <pc:chgData name="Sampath Jayarathna" userId="aa7a8714-7736-4927-8c16-9ff815108838" providerId="ADAL" clId="{6CAEAFC0-AB1F-4D68-BC4D-CA253A706F71}" dt="2017-10-06T19:31:16.547" v="26" actId="2696"/>
        <pc:sldMkLst>
          <pc:docMk/>
          <pc:sldMk cId="2507409738" sldId="351"/>
        </pc:sldMkLst>
      </pc:sldChg>
      <pc:sldChg chg="del">
        <pc:chgData name="Sampath Jayarathna" userId="aa7a8714-7736-4927-8c16-9ff815108838" providerId="ADAL" clId="{6CAEAFC0-AB1F-4D68-BC4D-CA253A706F71}" dt="2017-10-06T19:31:16.704" v="27" actId="2696"/>
        <pc:sldMkLst>
          <pc:docMk/>
          <pc:sldMk cId="992167975" sldId="352"/>
        </pc:sldMkLst>
      </pc:sldChg>
      <pc:sldChg chg="del">
        <pc:chgData name="Sampath Jayarathna" userId="aa7a8714-7736-4927-8c16-9ff815108838" providerId="ADAL" clId="{6CAEAFC0-AB1F-4D68-BC4D-CA253A706F71}" dt="2017-10-06T19:31:16.829" v="28" actId="2696"/>
        <pc:sldMkLst>
          <pc:docMk/>
          <pc:sldMk cId="2244646745" sldId="353"/>
        </pc:sldMkLst>
      </pc:sldChg>
      <pc:sldChg chg="del">
        <pc:chgData name="Sampath Jayarathna" userId="aa7a8714-7736-4927-8c16-9ff815108838" providerId="ADAL" clId="{6CAEAFC0-AB1F-4D68-BC4D-CA253A706F71}" dt="2017-10-06T19:31:17.001" v="29" actId="2696"/>
        <pc:sldMkLst>
          <pc:docMk/>
          <pc:sldMk cId="3646820343" sldId="354"/>
        </pc:sldMkLst>
      </pc:sldChg>
      <pc:sldChg chg="del">
        <pc:chgData name="Sampath Jayarathna" userId="aa7a8714-7736-4927-8c16-9ff815108838" providerId="ADAL" clId="{6CAEAFC0-AB1F-4D68-BC4D-CA253A706F71}" dt="2017-10-06T19:31:15.567" v="20" actId="2696"/>
        <pc:sldMkLst>
          <pc:docMk/>
          <pc:sldMk cId="1582145998" sldId="355"/>
        </pc:sldMkLst>
      </pc:sldChg>
    </pc:docChg>
  </pc:docChgLst>
  <pc:docChgLst>
    <pc:chgData name="Sampath Jayarathna" userId="aa7a8714-7736-4927-8c16-9ff815108838" providerId="ADAL" clId="{C4B13B79-657F-431D-8A5B-2D4360142546}"/>
    <pc:docChg chg="undo custSel addSld delSld modSld sldOrd">
      <pc:chgData name="Sampath Jayarathna" userId="aa7a8714-7736-4927-8c16-9ff815108838" providerId="ADAL" clId="{C4B13B79-657F-431D-8A5B-2D4360142546}" dt="2017-10-07T23:09:40.668" v="582" actId="14100"/>
      <pc:docMkLst>
        <pc:docMk/>
      </pc:docMkLst>
      <pc:sldChg chg="modSp">
        <pc:chgData name="Sampath Jayarathna" userId="aa7a8714-7736-4927-8c16-9ff815108838" providerId="ADAL" clId="{C4B13B79-657F-431D-8A5B-2D4360142546}" dt="2017-10-07T14:53:34.537" v="55" actId="20577"/>
        <pc:sldMkLst>
          <pc:docMk/>
          <pc:sldMk cId="0" sldId="256"/>
        </pc:sldMkLst>
        <pc:spChg chg="mod">
          <ac:chgData name="Sampath Jayarathna" userId="aa7a8714-7736-4927-8c16-9ff815108838" providerId="ADAL" clId="{C4B13B79-657F-431D-8A5B-2D4360142546}" dt="2017-10-07T14:53:34.537" v="55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add del">
        <pc:chgData name="Sampath Jayarathna" userId="aa7a8714-7736-4927-8c16-9ff815108838" providerId="ADAL" clId="{C4B13B79-657F-431D-8A5B-2D4360142546}" dt="2017-10-07T14:53:45.981" v="56" actId="2696"/>
        <pc:sldMkLst>
          <pc:docMk/>
          <pc:sldMk cId="1909647122" sldId="257"/>
        </pc:sldMkLst>
      </pc:sldChg>
      <pc:sldChg chg="add del">
        <pc:chgData name="Sampath Jayarathna" userId="aa7a8714-7736-4927-8c16-9ff815108838" providerId="ADAL" clId="{C4B13B79-657F-431D-8A5B-2D4360142546}" dt="2017-10-07T14:53:49.467" v="57" actId="2696"/>
        <pc:sldMkLst>
          <pc:docMk/>
          <pc:sldMk cId="299742949" sldId="258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1379325355" sldId="25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79325355" sldId="259"/>
            <ac:spMk id="9218" creationId="{810AF8B1-BA91-4513-BAF8-027105A4111B}"/>
          </ac:spMkLst>
        </pc:spChg>
        <pc:spChg chg="mod">
          <ac:chgData name="Sampath Jayarathna" userId="aa7a8714-7736-4927-8c16-9ff815108838" providerId="ADAL" clId="{C4B13B79-657F-431D-8A5B-2D4360142546}" dt="2017-10-07T15:15:55.705" v="60" actId="5793"/>
          <ac:spMkLst>
            <pc:docMk/>
            <pc:sldMk cId="1379325355" sldId="259"/>
            <ac:spMk id="9220" creationId="{2805592E-C211-490D-B70A-B0A9E2E4D284}"/>
          </ac:spMkLst>
        </pc:spChg>
      </pc:sldChg>
      <pc:sldChg chg="del">
        <pc:chgData name="Sampath Jayarathna" userId="aa7a8714-7736-4927-8c16-9ff815108838" providerId="ADAL" clId="{C4B13B79-657F-431D-8A5B-2D4360142546}" dt="2017-10-07T14:53:15.284" v="0" actId="2696"/>
        <pc:sldMkLst>
          <pc:docMk/>
          <pc:sldMk cId="4219075998" sldId="259"/>
        </pc:sldMkLst>
      </pc:sldChg>
      <pc:sldChg chg="del">
        <pc:chgData name="Sampath Jayarathna" userId="aa7a8714-7736-4927-8c16-9ff815108838" providerId="ADAL" clId="{C4B13B79-657F-431D-8A5B-2D4360142546}" dt="2017-10-07T14:53:15.409" v="1" actId="2696"/>
        <pc:sldMkLst>
          <pc:docMk/>
          <pc:sldMk cId="1611261602" sldId="260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2472915092" sldId="26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72915092" sldId="260"/>
            <ac:spMk id="11266" creationId="{5F013D84-1879-4382-B425-13D7B9E257D6}"/>
          </ac:spMkLst>
        </pc:spChg>
        <pc:spChg chg="mod">
          <ac:chgData name="Sampath Jayarathna" userId="aa7a8714-7736-4927-8c16-9ff815108838" providerId="ADAL" clId="{C4B13B79-657F-431D-8A5B-2D4360142546}" dt="2017-10-07T15:22:27.529" v="69" actId="6549"/>
          <ac:spMkLst>
            <pc:docMk/>
            <pc:sldMk cId="2472915092" sldId="260"/>
            <ac:spMk id="11268" creationId="{EEFB2DBF-984E-4318-B182-D3A9A6844F36}"/>
          </ac:spMkLst>
        </pc:spChg>
        <pc:picChg chg="add del mod">
          <ac:chgData name="Sampath Jayarathna" userId="aa7a8714-7736-4927-8c16-9ff815108838" providerId="ADAL" clId="{C4B13B79-657F-431D-8A5B-2D4360142546}" dt="2017-10-07T15:23:03.251" v="73" actId="478"/>
          <ac:picMkLst>
            <pc:docMk/>
            <pc:sldMk cId="2472915092" sldId="260"/>
            <ac:picMk id="2" creationId="{815B4F83-8CA8-4E07-B763-D40A49703DD5}"/>
          </ac:picMkLst>
        </pc:picChg>
      </pc:sldChg>
      <pc:sldChg chg="del">
        <pc:chgData name="Sampath Jayarathna" userId="aa7a8714-7736-4927-8c16-9ff815108838" providerId="ADAL" clId="{C4B13B79-657F-431D-8A5B-2D4360142546}" dt="2017-10-07T14:53:15.518" v="2" actId="2696"/>
        <pc:sldMkLst>
          <pc:docMk/>
          <pc:sldMk cId="1677511669" sldId="261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633258690" sldId="26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633258690" sldId="261"/>
            <ac:spMk id="13314" creationId="{D9521BD1-C6B4-413A-A809-747AD967AC92}"/>
          </ac:spMkLst>
        </pc:spChg>
        <pc:spChg chg="mod">
          <ac:chgData name="Sampath Jayarathna" userId="aa7a8714-7736-4927-8c16-9ff815108838" providerId="ADAL" clId="{C4B13B79-657F-431D-8A5B-2D4360142546}" dt="2017-10-07T14:53:29.711" v="38" actId="27636"/>
          <ac:spMkLst>
            <pc:docMk/>
            <pc:sldMk cId="3633258690" sldId="261"/>
            <ac:spMk id="13316" creationId="{ECA71F5C-F3CF-4981-A44F-F04151063295}"/>
          </ac:spMkLst>
        </pc:spChg>
      </pc:sldChg>
      <pc:sldChg chg="del">
        <pc:chgData name="Sampath Jayarathna" userId="aa7a8714-7736-4927-8c16-9ff815108838" providerId="ADAL" clId="{C4B13B79-657F-431D-8A5B-2D4360142546}" dt="2017-10-07T14:53:15.661" v="3" actId="2696"/>
        <pc:sldMkLst>
          <pc:docMk/>
          <pc:sldMk cId="3633332704" sldId="262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745112253" sldId="26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45112253" sldId="262"/>
            <ac:spMk id="15362" creationId="{94BD81CA-C87A-4248-ABD2-77C117D892FF}"/>
          </ac:spMkLst>
        </pc:spChg>
        <pc:spChg chg="mod">
          <ac:chgData name="Sampath Jayarathna" userId="aa7a8714-7736-4927-8c16-9ff815108838" providerId="ADAL" clId="{C4B13B79-657F-431D-8A5B-2D4360142546}" dt="2017-10-07T15:25:06.985" v="81" actId="27636"/>
          <ac:spMkLst>
            <pc:docMk/>
            <pc:sldMk cId="3745112253" sldId="262"/>
            <ac:spMk id="15364" creationId="{43273794-B701-47EA-8234-40D17DD68666}"/>
          </ac:spMkLst>
        </pc:spChg>
        <pc:picChg chg="add mod">
          <ac:chgData name="Sampath Jayarathna" userId="aa7a8714-7736-4927-8c16-9ff815108838" providerId="ADAL" clId="{C4B13B79-657F-431D-8A5B-2D4360142546}" dt="2017-10-07T15:25:08.627" v="82" actId="1076"/>
          <ac:picMkLst>
            <pc:docMk/>
            <pc:sldMk cId="3745112253" sldId="262"/>
            <ac:picMk id="2" creationId="{E81D7152-A86E-4177-8418-83F47A635EDB}"/>
          </ac:picMkLst>
        </pc:picChg>
        <pc:picChg chg="add mod ord">
          <ac:chgData name="Sampath Jayarathna" userId="aa7a8714-7736-4927-8c16-9ff815108838" providerId="ADAL" clId="{C4B13B79-657F-431D-8A5B-2D4360142546}" dt="2017-10-07T15:25:53.202" v="121" actId="1036"/>
          <ac:picMkLst>
            <pc:docMk/>
            <pc:sldMk cId="3745112253" sldId="262"/>
            <ac:picMk id="3" creationId="{F74F9051-961B-4C55-95C1-49D3C7255434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406914289" sldId="263"/>
        </pc:sldMkLst>
        <pc:spChg chg="del mod">
          <ac:chgData name="Sampath Jayarathna" userId="aa7a8714-7736-4927-8c16-9ff815108838" providerId="ADAL" clId="{C4B13B79-657F-431D-8A5B-2D4360142546}" dt="2017-10-07T15:26:47.943" v="140"/>
          <ac:spMkLst>
            <pc:docMk/>
            <pc:sldMk cId="406914289" sldId="263"/>
            <ac:spMk id="17410" creationId="{E6333872-33F3-40A9-A0C2-5FE15DCECEE5}"/>
          </ac:spMkLst>
        </pc:spChg>
        <pc:grpChg chg="mod">
          <ac:chgData name="Sampath Jayarathna" userId="aa7a8714-7736-4927-8c16-9ff815108838" providerId="ADAL" clId="{C4B13B79-657F-431D-8A5B-2D4360142546}" dt="2017-10-07T15:26:34.341" v="139" actId="1036"/>
          <ac:grpSpMkLst>
            <pc:docMk/>
            <pc:sldMk cId="406914289" sldId="263"/>
            <ac:grpSpMk id="17412" creationId="{F5FE018D-9397-4323-8708-FAFCA3F8B6AC}"/>
          </ac:grpSpMkLst>
        </pc:grpChg>
      </pc:sldChg>
      <pc:sldChg chg="del">
        <pc:chgData name="Sampath Jayarathna" userId="aa7a8714-7736-4927-8c16-9ff815108838" providerId="ADAL" clId="{C4B13B79-657F-431D-8A5B-2D4360142546}" dt="2017-10-07T14:53:15.772" v="4" actId="2696"/>
        <pc:sldMkLst>
          <pc:docMk/>
          <pc:sldMk cId="3515316890" sldId="263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639379949" sldId="26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639379949" sldId="264"/>
            <ac:spMk id="18434" creationId="{24037DCA-4036-40A9-ABFE-A1B0DCEFC29F}"/>
          </ac:spMkLst>
        </pc:spChg>
      </pc:sldChg>
      <pc:sldChg chg="del">
        <pc:chgData name="Sampath Jayarathna" userId="aa7a8714-7736-4927-8c16-9ff815108838" providerId="ADAL" clId="{C4B13B79-657F-431D-8A5B-2D4360142546}" dt="2017-10-07T14:53:15.944" v="5" actId="2696"/>
        <pc:sldMkLst>
          <pc:docMk/>
          <pc:sldMk cId="2545936782" sldId="264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328154765" sldId="26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28154765" sldId="265"/>
            <ac:spMk id="20482" creationId="{5D33EFF6-8C2B-4C1F-9D88-AE6517A48AAF}"/>
          </ac:spMkLst>
        </pc:spChg>
      </pc:sldChg>
      <pc:sldChg chg="del">
        <pc:chgData name="Sampath Jayarathna" userId="aa7a8714-7736-4927-8c16-9ff815108838" providerId="ADAL" clId="{C4B13B79-657F-431D-8A5B-2D4360142546}" dt="2017-10-07T14:53:16.070" v="6" actId="2696"/>
        <pc:sldMkLst>
          <pc:docMk/>
          <pc:sldMk cId="3230513990" sldId="265"/>
        </pc:sldMkLst>
      </pc:sldChg>
      <pc:sldChg chg="del">
        <pc:chgData name="Sampath Jayarathna" userId="aa7a8714-7736-4927-8c16-9ff815108838" providerId="ADAL" clId="{C4B13B79-657F-431D-8A5B-2D4360142546}" dt="2017-10-07T14:53:16.211" v="7" actId="2696"/>
        <pc:sldMkLst>
          <pc:docMk/>
          <pc:sldMk cId="25448239" sldId="266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907392362" sldId="26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907392362" sldId="266"/>
            <ac:spMk id="22530" creationId="{0C080C16-9637-4BBC-8932-2F0103F42C52}"/>
          </ac:spMkLst>
        </pc:spChg>
      </pc:sldChg>
      <pc:sldChg chg="del">
        <pc:chgData name="Sampath Jayarathna" userId="aa7a8714-7736-4927-8c16-9ff815108838" providerId="ADAL" clId="{C4B13B79-657F-431D-8A5B-2D4360142546}" dt="2017-10-07T14:53:16.367" v="8" actId="2696"/>
        <pc:sldMkLst>
          <pc:docMk/>
          <pc:sldMk cId="2184864179" sldId="267"/>
        </pc:sldMkLst>
      </pc:sldChg>
      <pc:sldChg chg="delSp modSp add">
        <pc:chgData name="Sampath Jayarathna" userId="aa7a8714-7736-4927-8c16-9ff815108838" providerId="ADAL" clId="{C4B13B79-657F-431D-8A5B-2D4360142546}" dt="2017-10-07T15:27:39.446" v="141" actId="20577"/>
        <pc:sldMkLst>
          <pc:docMk/>
          <pc:sldMk cId="2910035873" sldId="26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910035873" sldId="267"/>
            <ac:spMk id="24578" creationId="{31771572-4869-469A-AB43-857E3759A46C}"/>
          </ac:spMkLst>
        </pc:spChg>
        <pc:spChg chg="mod">
          <ac:chgData name="Sampath Jayarathna" userId="aa7a8714-7736-4927-8c16-9ff815108838" providerId="ADAL" clId="{C4B13B79-657F-431D-8A5B-2D4360142546}" dt="2017-10-07T15:27:39.446" v="141" actId="20577"/>
          <ac:spMkLst>
            <pc:docMk/>
            <pc:sldMk cId="2910035873" sldId="267"/>
            <ac:spMk id="24580" creationId="{89F4C144-2009-4CCB-BCFC-93DD6CCADF46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5:29:52.679" v="211" actId="403"/>
        <pc:sldMkLst>
          <pc:docMk/>
          <pc:sldMk cId="289250130" sldId="26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89250130" sldId="268"/>
            <ac:spMk id="26626" creationId="{8E44D9FB-2EDF-47F0-B591-33D7D605727B}"/>
          </ac:spMkLst>
        </pc:spChg>
        <pc:spChg chg="mod">
          <ac:chgData name="Sampath Jayarathna" userId="aa7a8714-7736-4927-8c16-9ff815108838" providerId="ADAL" clId="{C4B13B79-657F-431D-8A5B-2D4360142546}" dt="2017-10-07T15:29:52.679" v="211" actId="403"/>
          <ac:spMkLst>
            <pc:docMk/>
            <pc:sldMk cId="289250130" sldId="268"/>
            <ac:spMk id="26628" creationId="{28857C46-86AF-4A3C-A053-6FCF48034B89}"/>
          </ac:spMkLst>
        </pc:spChg>
      </pc:sldChg>
      <pc:sldChg chg="del">
        <pc:chgData name="Sampath Jayarathna" userId="aa7a8714-7736-4927-8c16-9ff815108838" providerId="ADAL" clId="{C4B13B79-657F-431D-8A5B-2D4360142546}" dt="2017-10-07T14:53:16.492" v="9" actId="2696"/>
        <pc:sldMkLst>
          <pc:docMk/>
          <pc:sldMk cId="1297531447" sldId="268"/>
        </pc:sldMkLst>
      </pc:sldChg>
      <pc:sldChg chg="del">
        <pc:chgData name="Sampath Jayarathna" userId="aa7a8714-7736-4927-8c16-9ff815108838" providerId="ADAL" clId="{C4B13B79-657F-431D-8A5B-2D4360142546}" dt="2017-10-07T14:53:16.634" v="10" actId="2696"/>
        <pc:sldMkLst>
          <pc:docMk/>
          <pc:sldMk cId="676642131" sldId="269"/>
        </pc:sldMkLst>
      </pc:sldChg>
      <pc:sldChg chg="addSp delSp modSp add">
        <pc:chgData name="Sampath Jayarathna" userId="aa7a8714-7736-4927-8c16-9ff815108838" providerId="ADAL" clId="{C4B13B79-657F-431D-8A5B-2D4360142546}" dt="2017-10-07T15:37:04.105" v="283" actId="1076"/>
        <pc:sldMkLst>
          <pc:docMk/>
          <pc:sldMk cId="3911248619" sldId="26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911248619" sldId="269"/>
            <ac:spMk id="28674" creationId="{A087674F-A68C-43A4-AADE-512627278856}"/>
          </ac:spMkLst>
        </pc:spChg>
        <pc:grpChg chg="mod">
          <ac:chgData name="Sampath Jayarathna" userId="aa7a8714-7736-4927-8c16-9ff815108838" providerId="ADAL" clId="{C4B13B79-657F-431D-8A5B-2D4360142546}" dt="2017-10-07T15:36:58.257" v="281" actId="1036"/>
          <ac:grpSpMkLst>
            <pc:docMk/>
            <pc:sldMk cId="3911248619" sldId="269"/>
            <ac:grpSpMk id="28676" creationId="{37F49121-6958-41A0-92F7-3D5FA21B8A0C}"/>
          </ac:grpSpMkLst>
        </pc:grpChg>
        <pc:picChg chg="add mod">
          <ac:chgData name="Sampath Jayarathna" userId="aa7a8714-7736-4927-8c16-9ff815108838" providerId="ADAL" clId="{C4B13B79-657F-431D-8A5B-2D4360142546}" dt="2017-10-07T15:37:04.105" v="283" actId="1076"/>
          <ac:picMkLst>
            <pc:docMk/>
            <pc:sldMk cId="3911248619" sldId="269"/>
            <ac:picMk id="2" creationId="{6EC14745-F5A5-47FF-A391-B3600B1F3C06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6:14:45.435" v="307" actId="14100"/>
        <pc:sldMkLst>
          <pc:docMk/>
          <pc:sldMk cId="2420532900" sldId="27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20532900" sldId="270"/>
            <ac:spMk id="29698" creationId="{A9B26EF6-3793-46DB-9855-6CEEBF3B0E73}"/>
          </ac:spMkLst>
        </pc:spChg>
        <pc:spChg chg="mod">
          <ac:chgData name="Sampath Jayarathna" userId="aa7a8714-7736-4927-8c16-9ff815108838" providerId="ADAL" clId="{C4B13B79-657F-431D-8A5B-2D4360142546}" dt="2017-10-07T16:14:45.435" v="307" actId="14100"/>
          <ac:spMkLst>
            <pc:docMk/>
            <pc:sldMk cId="2420532900" sldId="270"/>
            <ac:spMk id="29700" creationId="{FBD53B3F-65F2-46FC-88EC-C53EE18CED1E}"/>
          </ac:spMkLst>
        </pc:spChg>
      </pc:sldChg>
      <pc:sldChg chg="del">
        <pc:chgData name="Sampath Jayarathna" userId="aa7a8714-7736-4927-8c16-9ff815108838" providerId="ADAL" clId="{C4B13B79-657F-431D-8A5B-2D4360142546}" dt="2017-10-07T14:53:16.775" v="11" actId="2696"/>
        <pc:sldMkLst>
          <pc:docMk/>
          <pc:sldMk cId="900596127" sldId="271"/>
        </pc:sldMkLst>
      </pc:sldChg>
      <pc:sldChg chg="addSp delSp modSp add">
        <pc:chgData name="Sampath Jayarathna" userId="aa7a8714-7736-4927-8c16-9ff815108838" providerId="ADAL" clId="{C4B13B79-657F-431D-8A5B-2D4360142546}" dt="2017-10-07T16:17:05.038" v="432" actId="167"/>
        <pc:sldMkLst>
          <pc:docMk/>
          <pc:sldMk cId="3773752917" sldId="27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73752917" sldId="271"/>
            <ac:spMk id="31746" creationId="{A33BFD4E-55EB-42D9-B58C-3271778EFBAD}"/>
          </ac:spMkLst>
        </pc:spChg>
        <pc:spChg chg="mod">
          <ac:chgData name="Sampath Jayarathna" userId="aa7a8714-7736-4927-8c16-9ff815108838" providerId="ADAL" clId="{C4B13B79-657F-431D-8A5B-2D4360142546}" dt="2017-10-07T16:15:30.505" v="405" actId="14100"/>
          <ac:spMkLst>
            <pc:docMk/>
            <pc:sldMk cId="3773752917" sldId="271"/>
            <ac:spMk id="31750" creationId="{9B459BB1-06BB-42D0-AABC-0F27E6997DB5}"/>
          </ac:spMkLst>
        </pc:spChg>
        <pc:spChg chg="mod">
          <ac:chgData name="Sampath Jayarathna" userId="aa7a8714-7736-4927-8c16-9ff815108838" providerId="ADAL" clId="{C4B13B79-657F-431D-8A5B-2D4360142546}" dt="2017-10-07T16:15:50.577" v="417" actId="1035"/>
          <ac:spMkLst>
            <pc:docMk/>
            <pc:sldMk cId="3773752917" sldId="271"/>
            <ac:spMk id="31752" creationId="{77DA95C6-AE10-4A96-94A5-B3B2C53DC9F2}"/>
          </ac:spMkLst>
        </pc:spChg>
        <pc:spChg chg="mod">
          <ac:chgData name="Sampath Jayarathna" userId="aa7a8714-7736-4927-8c16-9ff815108838" providerId="ADAL" clId="{C4B13B79-657F-431D-8A5B-2D4360142546}" dt="2017-10-07T16:15:55.553" v="425" actId="1036"/>
          <ac:spMkLst>
            <pc:docMk/>
            <pc:sldMk cId="3773752917" sldId="271"/>
            <ac:spMk id="31754" creationId="{17C33BE2-21A6-4BDA-B38C-0DB123E9D029}"/>
          </ac:spMkLst>
        </pc:spChg>
        <pc:spChg chg="mod">
          <ac:chgData name="Sampath Jayarathna" userId="aa7a8714-7736-4927-8c16-9ff815108838" providerId="ADAL" clId="{C4B13B79-657F-431D-8A5B-2D4360142546}" dt="2017-10-07T16:15:11.073" v="368" actId="1037"/>
          <ac:spMkLst>
            <pc:docMk/>
            <pc:sldMk cId="3773752917" sldId="271"/>
            <ac:spMk id="31757" creationId="{7D65E50E-FC73-4A3A-BE8A-E0D521C693FD}"/>
          </ac:spMkLst>
        </pc:spChg>
        <pc:spChg chg="mod">
          <ac:chgData name="Sampath Jayarathna" userId="aa7a8714-7736-4927-8c16-9ff815108838" providerId="ADAL" clId="{C4B13B79-657F-431D-8A5B-2D4360142546}" dt="2017-10-07T16:15:38.585" v="407" actId="1076"/>
          <ac:spMkLst>
            <pc:docMk/>
            <pc:sldMk cId="3773752917" sldId="271"/>
            <ac:spMk id="31758" creationId="{0619AFD0-8113-4D63-A8F0-9D4976D22C4C}"/>
          </ac:spMkLst>
        </pc:spChg>
        <pc:spChg chg="mod">
          <ac:chgData name="Sampath Jayarathna" userId="aa7a8714-7736-4927-8c16-9ff815108838" providerId="ADAL" clId="{C4B13B79-657F-431D-8A5B-2D4360142546}" dt="2017-10-07T16:15:32.891" v="406" actId="1076"/>
          <ac:spMkLst>
            <pc:docMk/>
            <pc:sldMk cId="3773752917" sldId="271"/>
            <ac:spMk id="31759" creationId="{CD19AEDE-4025-41F5-8654-6BACD6BC50B1}"/>
          </ac:spMkLst>
        </pc:spChg>
        <pc:grpChg chg="add mod ord">
          <ac:chgData name="Sampath Jayarathna" userId="aa7a8714-7736-4927-8c16-9ff815108838" providerId="ADAL" clId="{C4B13B79-657F-431D-8A5B-2D4360142546}" dt="2017-10-07T16:17:05.038" v="432" actId="167"/>
          <ac:grpSpMkLst>
            <pc:docMk/>
            <pc:sldMk cId="3773752917" sldId="271"/>
            <ac:grpSpMk id="5" creationId="{BCF3238B-280F-4094-8004-919EA2AB94A9}"/>
          </ac:grpSpMkLst>
        </pc:grpChg>
        <pc:grpChg chg="mod">
          <ac:chgData name="Sampath Jayarathna" userId="aa7a8714-7736-4927-8c16-9ff815108838" providerId="ADAL" clId="{C4B13B79-657F-431D-8A5B-2D4360142546}" dt="2017-10-07T16:15:45.299" v="408" actId="1076"/>
          <ac:grpSpMkLst>
            <pc:docMk/>
            <pc:sldMk cId="3773752917" sldId="271"/>
            <ac:grpSpMk id="31748" creationId="{204DE1E3-000D-4CA8-B175-76B38B9D8D54}"/>
          </ac:grpSpMkLst>
        </pc:grpChg>
        <pc:picChg chg="add mod">
          <ac:chgData name="Sampath Jayarathna" userId="aa7a8714-7736-4927-8c16-9ff815108838" providerId="ADAL" clId="{C4B13B79-657F-431D-8A5B-2D4360142546}" dt="2017-10-07T16:16:56.253" v="430"/>
          <ac:picMkLst>
            <pc:docMk/>
            <pc:sldMk cId="3773752917" sldId="271"/>
            <ac:picMk id="3" creationId="{051F5060-CDF6-4395-B137-B7B48CC2DF3F}"/>
          </ac:picMkLst>
        </pc:picChg>
        <pc:picChg chg="add mod">
          <ac:chgData name="Sampath Jayarathna" userId="aa7a8714-7736-4927-8c16-9ff815108838" providerId="ADAL" clId="{C4B13B79-657F-431D-8A5B-2D4360142546}" dt="2017-10-07T16:16:56.253" v="430"/>
          <ac:picMkLst>
            <pc:docMk/>
            <pc:sldMk cId="3773752917" sldId="271"/>
            <ac:picMk id="4" creationId="{D96109AA-39BD-449C-9CF7-B536849EF684}"/>
          </ac:picMkLst>
        </pc:picChg>
        <pc:cxnChg chg="mod">
          <ac:chgData name="Sampath Jayarathna" userId="aa7a8714-7736-4927-8c16-9ff815108838" providerId="ADAL" clId="{C4B13B79-657F-431D-8A5B-2D4360142546}" dt="2017-10-07T16:15:38.585" v="407" actId="1076"/>
          <ac:cxnSpMkLst>
            <pc:docMk/>
            <pc:sldMk cId="3773752917" sldId="271"/>
            <ac:cxnSpMk id="31753" creationId="{A7C374BB-F77D-4998-8AA3-8EDD6E538E52}"/>
          </ac:cxnSpMkLst>
        </pc:cxnChg>
      </pc:sldChg>
      <pc:sldChg chg="delSp modSp add">
        <pc:chgData name="Sampath Jayarathna" userId="aa7a8714-7736-4927-8c16-9ff815108838" providerId="ADAL" clId="{C4B13B79-657F-431D-8A5B-2D4360142546}" dt="2017-10-07T16:17:40.721" v="441" actId="27636"/>
        <pc:sldMkLst>
          <pc:docMk/>
          <pc:sldMk cId="1791051274" sldId="27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791051274" sldId="272"/>
            <ac:spMk id="32770" creationId="{6A383628-770A-49FB-B589-E8F959C2CCFB}"/>
          </ac:spMkLst>
        </pc:spChg>
        <pc:spChg chg="mod">
          <ac:chgData name="Sampath Jayarathna" userId="aa7a8714-7736-4927-8c16-9ff815108838" providerId="ADAL" clId="{C4B13B79-657F-431D-8A5B-2D4360142546}" dt="2017-10-07T16:17:40.721" v="441" actId="27636"/>
          <ac:spMkLst>
            <pc:docMk/>
            <pc:sldMk cId="1791051274" sldId="272"/>
            <ac:spMk id="32772" creationId="{63EE82CB-BE20-412C-81C7-8E33B3CB3253}"/>
          </ac:spMkLst>
        </pc:spChg>
      </pc:sldChg>
      <pc:sldChg chg="del">
        <pc:chgData name="Sampath Jayarathna" userId="aa7a8714-7736-4927-8c16-9ff815108838" providerId="ADAL" clId="{C4B13B79-657F-431D-8A5B-2D4360142546}" dt="2017-10-07T14:53:16.916" v="12" actId="2696"/>
        <pc:sldMkLst>
          <pc:docMk/>
          <pc:sldMk cId="3270458184" sldId="272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136058186" sldId="27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136058186" sldId="273"/>
            <ac:spMk id="34818" creationId="{1EF441BF-4F6A-46C1-8672-44358F7CAF0B}"/>
          </ac:spMkLst>
        </pc:spChg>
      </pc:sldChg>
      <pc:sldChg chg="del">
        <pc:chgData name="Sampath Jayarathna" userId="aa7a8714-7736-4927-8c16-9ff815108838" providerId="ADAL" clId="{C4B13B79-657F-431D-8A5B-2D4360142546}" dt="2017-10-07T14:53:17.058" v="13" actId="2696"/>
        <pc:sldMkLst>
          <pc:docMk/>
          <pc:sldMk cId="1294448648" sldId="273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852192162" sldId="27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852192162" sldId="274"/>
            <ac:spMk id="36866" creationId="{9E6F0792-AAEA-4C4B-883F-14857E1AFDBC}"/>
          </ac:spMkLst>
        </pc:spChg>
      </pc:sldChg>
      <pc:sldChg chg="del">
        <pc:chgData name="Sampath Jayarathna" userId="aa7a8714-7736-4927-8c16-9ff815108838" providerId="ADAL" clId="{C4B13B79-657F-431D-8A5B-2D4360142546}" dt="2017-10-07T14:53:17.215" v="14" actId="2696"/>
        <pc:sldMkLst>
          <pc:docMk/>
          <pc:sldMk cId="3435058808" sldId="274"/>
        </pc:sldMkLst>
      </pc:sldChg>
      <pc:sldChg chg="del">
        <pc:chgData name="Sampath Jayarathna" userId="aa7a8714-7736-4927-8c16-9ff815108838" providerId="ADAL" clId="{C4B13B79-657F-431D-8A5B-2D4360142546}" dt="2017-10-07T14:53:17.371" v="15" actId="2696"/>
        <pc:sldMkLst>
          <pc:docMk/>
          <pc:sldMk cId="934988267" sldId="275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408109652" sldId="27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08109652" sldId="275"/>
            <ac:spMk id="38914" creationId="{82B4ABDB-4282-4C70-B30C-63D174AD7D5E}"/>
          </ac:spMkLst>
        </pc:spChg>
      </pc:sldChg>
      <pc:sldChg chg="del">
        <pc:chgData name="Sampath Jayarathna" userId="aa7a8714-7736-4927-8c16-9ff815108838" providerId="ADAL" clId="{C4B13B79-657F-431D-8A5B-2D4360142546}" dt="2017-10-07T14:53:17.512" v="16" actId="2696"/>
        <pc:sldMkLst>
          <pc:docMk/>
          <pc:sldMk cId="660393485" sldId="276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2943618214" sldId="27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943618214" sldId="276"/>
            <ac:spMk id="40962" creationId="{0304446A-5363-4481-82D2-12907267C84E}"/>
          </ac:spMkLst>
        </pc:spChg>
        <pc:spChg chg="mod">
          <ac:chgData name="Sampath Jayarathna" userId="aa7a8714-7736-4927-8c16-9ff815108838" providerId="ADAL" clId="{C4B13B79-657F-431D-8A5B-2D4360142546}" dt="2017-10-07T14:53:29.742" v="39" actId="27636"/>
          <ac:spMkLst>
            <pc:docMk/>
            <pc:sldMk cId="2943618214" sldId="276"/>
            <ac:spMk id="40964" creationId="{4908527C-B523-4552-8FE4-5A7F41557FC7}"/>
          </ac:spMkLst>
        </pc:spChg>
      </pc:sldChg>
      <pc:sldChg chg="del">
        <pc:chgData name="Sampath Jayarathna" userId="aa7a8714-7736-4927-8c16-9ff815108838" providerId="ADAL" clId="{C4B13B79-657F-431D-8A5B-2D4360142546}" dt="2017-10-07T14:53:17.641" v="17" actId="2696"/>
        <pc:sldMkLst>
          <pc:docMk/>
          <pc:sldMk cId="47517626" sldId="277"/>
        </pc:sldMkLst>
      </pc:sldChg>
      <pc:sldChg chg="addSp delSp modSp add">
        <pc:chgData name="Sampath Jayarathna" userId="aa7a8714-7736-4927-8c16-9ff815108838" providerId="ADAL" clId="{C4B13B79-657F-431D-8A5B-2D4360142546}" dt="2017-10-07T16:26:10.682" v="456" actId="20577"/>
        <pc:sldMkLst>
          <pc:docMk/>
          <pc:sldMk cId="1460573802" sldId="27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460573802" sldId="277"/>
            <ac:spMk id="43010" creationId="{E7725035-9A31-42EE-BD7F-F1EB085ED8AE}"/>
          </ac:spMkLst>
        </pc:spChg>
        <pc:spChg chg="mod">
          <ac:chgData name="Sampath Jayarathna" userId="aa7a8714-7736-4927-8c16-9ff815108838" providerId="ADAL" clId="{C4B13B79-657F-431D-8A5B-2D4360142546}" dt="2017-10-07T16:26:10.682" v="456" actId="20577"/>
          <ac:spMkLst>
            <pc:docMk/>
            <pc:sldMk cId="1460573802" sldId="277"/>
            <ac:spMk id="43012" creationId="{96CE22CC-A42B-4B7D-B171-45CFFF1D2032}"/>
          </ac:spMkLst>
        </pc:spChg>
        <pc:grpChg chg="add mod">
          <ac:chgData name="Sampath Jayarathna" userId="aa7a8714-7736-4927-8c16-9ff815108838" providerId="ADAL" clId="{C4B13B79-657F-431D-8A5B-2D4360142546}" dt="2017-10-07T16:25:57.756" v="451" actId="1076"/>
          <ac:grpSpMkLst>
            <pc:docMk/>
            <pc:sldMk cId="1460573802" sldId="277"/>
            <ac:grpSpMk id="4" creationId="{713089DB-16C6-40C7-A5B2-A1FB200C8B7B}"/>
          </ac:grpSpMkLst>
        </pc:grpChg>
        <pc:picChg chg="add mod">
          <ac:chgData name="Sampath Jayarathna" userId="aa7a8714-7736-4927-8c16-9ff815108838" providerId="ADAL" clId="{C4B13B79-657F-431D-8A5B-2D4360142546}" dt="2017-10-07T16:25:45.633" v="447"/>
          <ac:picMkLst>
            <pc:docMk/>
            <pc:sldMk cId="1460573802" sldId="277"/>
            <ac:picMk id="2" creationId="{685EC3B3-3E3A-4CA6-864C-285269C84AF9}"/>
          </ac:picMkLst>
        </pc:picChg>
        <pc:picChg chg="add mod">
          <ac:chgData name="Sampath Jayarathna" userId="aa7a8714-7736-4927-8c16-9ff815108838" providerId="ADAL" clId="{C4B13B79-657F-431D-8A5B-2D4360142546}" dt="2017-10-07T16:25:45.633" v="447"/>
          <ac:picMkLst>
            <pc:docMk/>
            <pc:sldMk cId="1460573802" sldId="277"/>
            <ac:picMk id="3" creationId="{3D812320-1581-48F7-93F2-93C2DE08353E}"/>
          </ac:picMkLst>
        </pc:picChg>
      </pc:sldChg>
      <pc:sldChg chg="del">
        <pc:chgData name="Sampath Jayarathna" userId="aa7a8714-7736-4927-8c16-9ff815108838" providerId="ADAL" clId="{C4B13B79-657F-431D-8A5B-2D4360142546}" dt="2017-10-07T14:53:17.798" v="18" actId="2696"/>
        <pc:sldMkLst>
          <pc:docMk/>
          <pc:sldMk cId="2292025263" sldId="278"/>
        </pc:sldMkLst>
      </pc:sldChg>
      <pc:sldChg chg="delSp add del">
        <pc:chgData name="Sampath Jayarathna" userId="aa7a8714-7736-4927-8c16-9ff815108838" providerId="ADAL" clId="{C4B13B79-657F-431D-8A5B-2D4360142546}" dt="2017-10-07T16:22:23.250" v="442" actId="2696"/>
        <pc:sldMkLst>
          <pc:docMk/>
          <pc:sldMk cId="3743712433" sldId="27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43712433" sldId="278"/>
            <ac:spMk id="45059" creationId="{94D7E39A-15B6-4247-B459-134F03BE88DF}"/>
          </ac:spMkLst>
        </pc:spChg>
      </pc:sldChg>
      <pc:sldChg chg="del">
        <pc:chgData name="Sampath Jayarathna" userId="aa7a8714-7736-4927-8c16-9ff815108838" providerId="ADAL" clId="{C4B13B79-657F-431D-8A5B-2D4360142546}" dt="2017-10-07T14:53:17.959" v="19" actId="2696"/>
        <pc:sldMkLst>
          <pc:docMk/>
          <pc:sldMk cId="139907368" sldId="279"/>
        </pc:sldMkLst>
      </pc:sldChg>
      <pc:sldChg chg="delSp modSp add">
        <pc:chgData name="Sampath Jayarathna" userId="aa7a8714-7736-4927-8c16-9ff815108838" providerId="ADAL" clId="{C4B13B79-657F-431D-8A5B-2D4360142546}" dt="2017-10-07T16:27:14.307" v="457" actId="20577"/>
        <pc:sldMkLst>
          <pc:docMk/>
          <pc:sldMk cId="181230675" sldId="27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81230675" sldId="279"/>
            <ac:spMk id="47106" creationId="{4BE26BB2-E986-4922-9D72-E252ABFC3032}"/>
          </ac:spMkLst>
        </pc:spChg>
        <pc:spChg chg="mod">
          <ac:chgData name="Sampath Jayarathna" userId="aa7a8714-7736-4927-8c16-9ff815108838" providerId="ADAL" clId="{C4B13B79-657F-431D-8A5B-2D4360142546}" dt="2017-10-07T16:27:14.307" v="457" actId="20577"/>
          <ac:spMkLst>
            <pc:docMk/>
            <pc:sldMk cId="181230675" sldId="279"/>
            <ac:spMk id="47108" creationId="{E4D1DCED-CDA1-4056-9385-315A7773A65E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6:36:30.104" v="498" actId="20577"/>
        <pc:sldMkLst>
          <pc:docMk/>
          <pc:sldMk cId="2151720470" sldId="28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151720470" sldId="280"/>
            <ac:spMk id="49154" creationId="{F33308D9-BECF-49B8-9E4D-7C2CC053F99C}"/>
          </ac:spMkLst>
        </pc:spChg>
        <pc:spChg chg="mod">
          <ac:chgData name="Sampath Jayarathna" userId="aa7a8714-7736-4927-8c16-9ff815108838" providerId="ADAL" clId="{C4B13B79-657F-431D-8A5B-2D4360142546}" dt="2017-10-07T16:36:30.104" v="498" actId="20577"/>
          <ac:spMkLst>
            <pc:docMk/>
            <pc:sldMk cId="2151720470" sldId="280"/>
            <ac:spMk id="49156" creationId="{69011868-8FC6-4855-BE88-5602CD96A202}"/>
          </ac:spMkLst>
        </pc:spChg>
      </pc:sldChg>
      <pc:sldChg chg="del">
        <pc:chgData name="Sampath Jayarathna" userId="aa7a8714-7736-4927-8c16-9ff815108838" providerId="ADAL" clId="{C4B13B79-657F-431D-8A5B-2D4360142546}" dt="2017-10-07T14:53:18.107" v="20" actId="2696"/>
        <pc:sldMkLst>
          <pc:docMk/>
          <pc:sldMk cId="1148228448" sldId="281"/>
        </pc:sldMkLst>
      </pc:sldChg>
      <pc:sldChg chg="delSp add ord">
        <pc:chgData name="Sampath Jayarathna" userId="aa7a8714-7736-4927-8c16-9ff815108838" providerId="ADAL" clId="{C4B13B79-657F-431D-8A5B-2D4360142546}" dt="2017-10-07T16:37:00.413" v="499"/>
        <pc:sldMkLst>
          <pc:docMk/>
          <pc:sldMk cId="4165579656" sldId="28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165579656" sldId="281"/>
            <ac:spMk id="51202" creationId="{8E2528C2-675C-47CD-8738-04A3437D2619}"/>
          </ac:spMkLst>
        </pc:spChg>
      </pc:sldChg>
      <pc:sldChg chg="delSp add ord">
        <pc:chgData name="Sampath Jayarathna" userId="aa7a8714-7736-4927-8c16-9ff815108838" providerId="ADAL" clId="{C4B13B79-657F-431D-8A5B-2D4360142546}" dt="2017-10-07T16:37:30.942" v="500"/>
        <pc:sldMkLst>
          <pc:docMk/>
          <pc:sldMk cId="149547363" sldId="28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49547363" sldId="282"/>
            <ac:spMk id="53250" creationId="{CFCEB20E-0457-42F1-9E64-033C7DC810AB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606490730" sldId="28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606490730" sldId="283"/>
            <ac:spMk id="55298" creationId="{56C57532-D870-4599-A86F-FADD08BC038D}"/>
          </ac:spMkLst>
        </pc:spChg>
      </pc:sldChg>
      <pc:sldChg chg="del">
        <pc:chgData name="Sampath Jayarathna" userId="aa7a8714-7736-4927-8c16-9ff815108838" providerId="ADAL" clId="{C4B13B79-657F-431D-8A5B-2D4360142546}" dt="2017-10-07T14:53:18.296" v="21" actId="2696"/>
        <pc:sldMkLst>
          <pc:docMk/>
          <pc:sldMk cId="4221483195" sldId="283"/>
        </pc:sldMkLst>
      </pc:sldChg>
      <pc:sldChg chg="del">
        <pc:chgData name="Sampath Jayarathna" userId="aa7a8714-7736-4927-8c16-9ff815108838" providerId="ADAL" clId="{C4B13B79-657F-431D-8A5B-2D4360142546}" dt="2017-10-07T14:53:18.421" v="22" actId="2696"/>
        <pc:sldMkLst>
          <pc:docMk/>
          <pc:sldMk cId="49119299" sldId="284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1329442961" sldId="28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29442961" sldId="284"/>
            <ac:spMk id="57346" creationId="{6A9EE0DF-9997-4D49-91A2-CA003E37E78F}"/>
          </ac:spMkLst>
        </pc:spChg>
        <pc:spChg chg="mod">
          <ac:chgData name="Sampath Jayarathna" userId="aa7a8714-7736-4927-8c16-9ff815108838" providerId="ADAL" clId="{C4B13B79-657F-431D-8A5B-2D4360142546}" dt="2017-10-07T14:53:29.774" v="40" actId="27636"/>
          <ac:spMkLst>
            <pc:docMk/>
            <pc:sldMk cId="1329442961" sldId="284"/>
            <ac:spMk id="57348" creationId="{65785820-BDBD-4441-A3F4-A5019A5D99D0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06379004" sldId="28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06379004" sldId="285"/>
            <ac:spMk id="59394" creationId="{7A69CBC8-A344-4631-A400-88812462E5D0}"/>
          </ac:spMkLst>
        </pc:spChg>
      </pc:sldChg>
      <pc:sldChg chg="del">
        <pc:chgData name="Sampath Jayarathna" userId="aa7a8714-7736-4927-8c16-9ff815108838" providerId="ADAL" clId="{C4B13B79-657F-431D-8A5B-2D4360142546}" dt="2017-10-07T14:53:18.579" v="23" actId="2696"/>
        <pc:sldMkLst>
          <pc:docMk/>
          <pc:sldMk cId="3809246034" sldId="285"/>
        </pc:sldMkLst>
      </pc:sldChg>
      <pc:sldChg chg="del">
        <pc:chgData name="Sampath Jayarathna" userId="aa7a8714-7736-4927-8c16-9ff815108838" providerId="ADAL" clId="{C4B13B79-657F-431D-8A5B-2D4360142546}" dt="2017-10-07T14:53:18.735" v="24" actId="2696"/>
        <pc:sldMkLst>
          <pc:docMk/>
          <pc:sldMk cId="3097513250" sldId="286"/>
        </pc:sldMkLst>
      </pc:sldChg>
      <pc:sldChg chg="delSp modSp add">
        <pc:chgData name="Sampath Jayarathna" userId="aa7a8714-7736-4927-8c16-9ff815108838" providerId="ADAL" clId="{C4B13B79-657F-431D-8A5B-2D4360142546}" dt="2017-10-07T16:44:36.668" v="511" actId="403"/>
        <pc:sldMkLst>
          <pc:docMk/>
          <pc:sldMk cId="4001758968" sldId="28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001758968" sldId="286"/>
            <ac:spMk id="61442" creationId="{87637876-E34D-41B7-86E9-038A549F4893}"/>
          </ac:spMkLst>
        </pc:spChg>
        <pc:spChg chg="mod">
          <ac:chgData name="Sampath Jayarathna" userId="aa7a8714-7736-4927-8c16-9ff815108838" providerId="ADAL" clId="{C4B13B79-657F-431D-8A5B-2D4360142546}" dt="2017-10-07T16:44:36.668" v="511" actId="403"/>
          <ac:spMkLst>
            <pc:docMk/>
            <pc:sldMk cId="4001758968" sldId="286"/>
            <ac:spMk id="61444" creationId="{AF721FB3-B0C6-4685-A827-0513868D8F7A}"/>
          </ac:spMkLst>
        </pc:spChg>
      </pc:sldChg>
      <pc:sldChg chg="del">
        <pc:chgData name="Sampath Jayarathna" userId="aa7a8714-7736-4927-8c16-9ff815108838" providerId="ADAL" clId="{C4B13B79-657F-431D-8A5B-2D4360142546}" dt="2017-10-07T14:53:18.892" v="25" actId="2696"/>
        <pc:sldMkLst>
          <pc:docMk/>
          <pc:sldMk cId="1248028344" sldId="287"/>
        </pc:sldMkLst>
      </pc:sldChg>
      <pc:sldChg chg="delSp modSp add">
        <pc:chgData name="Sampath Jayarathna" userId="aa7a8714-7736-4927-8c16-9ff815108838" providerId="ADAL" clId="{C4B13B79-657F-431D-8A5B-2D4360142546}" dt="2017-10-07T16:51:37.100" v="571" actId="20577"/>
        <pc:sldMkLst>
          <pc:docMk/>
          <pc:sldMk cId="1808619325" sldId="28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808619325" sldId="287"/>
            <ac:spMk id="63490" creationId="{CAC8F7E7-BD7B-4B8F-95DD-6F6D7B4B9B9D}"/>
          </ac:spMkLst>
        </pc:spChg>
        <pc:spChg chg="mod">
          <ac:chgData name="Sampath Jayarathna" userId="aa7a8714-7736-4927-8c16-9ff815108838" providerId="ADAL" clId="{C4B13B79-657F-431D-8A5B-2D4360142546}" dt="2017-10-07T16:51:37.100" v="571" actId="20577"/>
          <ac:spMkLst>
            <pc:docMk/>
            <pc:sldMk cId="1808619325" sldId="287"/>
            <ac:spMk id="63492" creationId="{70F62A3A-5EC5-4A4C-BBCF-B66147527743}"/>
          </ac:spMkLst>
        </pc:spChg>
      </pc:sldChg>
      <pc:sldChg chg="addSp delSp modSp add">
        <pc:chgData name="Sampath Jayarathna" userId="aa7a8714-7736-4927-8c16-9ff815108838" providerId="ADAL" clId="{C4B13B79-657F-431D-8A5B-2D4360142546}" dt="2017-10-07T16:50:36.144" v="517" actId="14100"/>
        <pc:sldMkLst>
          <pc:docMk/>
          <pc:sldMk cId="1016344546" sldId="28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016344546" sldId="288"/>
            <ac:spMk id="65538" creationId="{61A5A805-1046-415A-8D35-823D33154B41}"/>
          </ac:spMkLst>
        </pc:spChg>
        <pc:spChg chg="del">
          <ac:chgData name="Sampath Jayarathna" userId="aa7a8714-7736-4927-8c16-9ff815108838" providerId="ADAL" clId="{C4B13B79-657F-431D-8A5B-2D4360142546}" dt="2017-10-07T16:50:13.585" v="512" actId="478"/>
          <ac:spMkLst>
            <pc:docMk/>
            <pc:sldMk cId="1016344546" sldId="288"/>
            <ac:spMk id="65540" creationId="{B6963CDC-1FB9-4C97-B515-1DD3AAB8EE18}"/>
          </ac:spMkLst>
        </pc:spChg>
        <pc:picChg chg="add mod">
          <ac:chgData name="Sampath Jayarathna" userId="aa7a8714-7736-4927-8c16-9ff815108838" providerId="ADAL" clId="{C4B13B79-657F-431D-8A5B-2D4360142546}" dt="2017-10-07T16:50:36.144" v="517" actId="14100"/>
          <ac:picMkLst>
            <pc:docMk/>
            <pc:sldMk cId="1016344546" sldId="288"/>
            <ac:picMk id="2" creationId="{50614532-F619-4799-A8E5-B5EC50872414}"/>
          </ac:picMkLst>
        </pc:picChg>
      </pc:sldChg>
      <pc:sldChg chg="del">
        <pc:chgData name="Sampath Jayarathna" userId="aa7a8714-7736-4927-8c16-9ff815108838" providerId="ADAL" clId="{C4B13B79-657F-431D-8A5B-2D4360142546}" dt="2017-10-07T14:53:19.221" v="26" actId="2696"/>
        <pc:sldMkLst>
          <pc:docMk/>
          <pc:sldMk cId="1077378490" sldId="288"/>
        </pc:sldMkLst>
      </pc:sldChg>
      <pc:sldChg chg="delSp modSp add">
        <pc:chgData name="Sampath Jayarathna" userId="aa7a8714-7736-4927-8c16-9ff815108838" providerId="ADAL" clId="{C4B13B79-657F-431D-8A5B-2D4360142546}" dt="2017-10-07T16:51:09.212" v="565" actId="20577"/>
        <pc:sldMkLst>
          <pc:docMk/>
          <pc:sldMk cId="608684870" sldId="28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08684870" sldId="289"/>
            <ac:spMk id="67586" creationId="{AF8B5DD1-8968-485E-AEE9-ECFE125E3609}"/>
          </ac:spMkLst>
        </pc:spChg>
        <pc:spChg chg="mod">
          <ac:chgData name="Sampath Jayarathna" userId="aa7a8714-7736-4927-8c16-9ff815108838" providerId="ADAL" clId="{C4B13B79-657F-431D-8A5B-2D4360142546}" dt="2017-10-07T16:51:09.212" v="565" actId="20577"/>
          <ac:spMkLst>
            <pc:docMk/>
            <pc:sldMk cId="608684870" sldId="289"/>
            <ac:spMk id="67588" creationId="{D0281A2F-420A-42F8-9DB7-B0CC712D1634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61693723" sldId="29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61693723" sldId="290"/>
            <ac:spMk id="69634" creationId="{8C506B23-62EA-4D5D-98AE-BBB6CE0E5F90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6:51:30.718" v="568" actId="20577"/>
        <pc:sldMkLst>
          <pc:docMk/>
          <pc:sldMk cId="1995270420" sldId="29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995270420" sldId="291"/>
            <ac:spMk id="71682" creationId="{F5D664C3-B13B-4460-A810-5E39C6A276B0}"/>
          </ac:spMkLst>
        </pc:spChg>
        <pc:spChg chg="mod">
          <ac:chgData name="Sampath Jayarathna" userId="aa7a8714-7736-4927-8c16-9ff815108838" providerId="ADAL" clId="{C4B13B79-657F-431D-8A5B-2D4360142546}" dt="2017-10-07T16:51:30.718" v="568" actId="20577"/>
          <ac:spMkLst>
            <pc:docMk/>
            <pc:sldMk cId="1995270420" sldId="291"/>
            <ac:spMk id="71684" creationId="{BC844D88-E586-4EB8-AD3F-6912FAC7F2D5}"/>
          </ac:spMkLst>
        </pc:spChg>
      </pc:sldChg>
      <pc:sldChg chg="del">
        <pc:chgData name="Sampath Jayarathna" userId="aa7a8714-7736-4927-8c16-9ff815108838" providerId="ADAL" clId="{C4B13B79-657F-431D-8A5B-2D4360142546}" dt="2017-10-07T14:53:19.362" v="27" actId="2696"/>
        <pc:sldMkLst>
          <pc:docMk/>
          <pc:sldMk cId="1857411960" sldId="292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873734288" sldId="29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873734288" sldId="292"/>
            <ac:spMk id="73730" creationId="{A4DD3F7A-E7BE-41B4-8518-D38DE3B8362E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734296963" sldId="29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734296963" sldId="293"/>
            <ac:spMk id="75778" creationId="{94B6E68F-47C4-426D-B84F-1C5E75C30181}"/>
          </ac:spMkLst>
        </pc:spChg>
      </pc:sldChg>
      <pc:sldChg chg="del">
        <pc:chgData name="Sampath Jayarathna" userId="aa7a8714-7736-4927-8c16-9ff815108838" providerId="ADAL" clId="{C4B13B79-657F-431D-8A5B-2D4360142546}" dt="2017-10-07T14:53:19.518" v="28" actId="2696"/>
        <pc:sldMkLst>
          <pc:docMk/>
          <pc:sldMk cId="511755676" sldId="294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669000187" sldId="29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669000187" sldId="294"/>
            <ac:spMk id="77826" creationId="{5A7445EF-5533-4353-91BC-52BCB6E36863}"/>
          </ac:spMkLst>
        </pc:spChg>
      </pc:sldChg>
      <pc:sldChg chg="del">
        <pc:chgData name="Sampath Jayarathna" userId="aa7a8714-7736-4927-8c16-9ff815108838" providerId="ADAL" clId="{C4B13B79-657F-431D-8A5B-2D4360142546}" dt="2017-10-07T14:53:19.660" v="29" actId="2696"/>
        <pc:sldMkLst>
          <pc:docMk/>
          <pc:sldMk cId="1000905518" sldId="295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3391188533" sldId="29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391188533" sldId="295"/>
            <ac:spMk id="79874" creationId="{A44B965C-70BD-4771-B672-2391CD749405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768232526" sldId="29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768232526" sldId="296"/>
            <ac:spMk id="81922" creationId="{3B71B4C3-64FF-491A-A23A-BDDC0507B133}"/>
          </ac:spMkLst>
        </pc:spChg>
      </pc:sldChg>
      <pc:sldChg chg="del">
        <pc:chgData name="Sampath Jayarathna" userId="aa7a8714-7736-4927-8c16-9ff815108838" providerId="ADAL" clId="{C4B13B79-657F-431D-8A5B-2D4360142546}" dt="2017-10-07T14:53:19.818" v="30" actId="2696"/>
        <pc:sldMkLst>
          <pc:docMk/>
          <pc:sldMk cId="1507564720" sldId="296"/>
        </pc:sldMkLst>
      </pc:sldChg>
      <pc:sldChg chg="delSp add del">
        <pc:chgData name="Sampath Jayarathna" userId="aa7a8714-7736-4927-8c16-9ff815108838" providerId="ADAL" clId="{C4B13B79-657F-431D-8A5B-2D4360142546}" dt="2017-10-07T22:57:32.404" v="572" actId="2696"/>
        <pc:sldMkLst>
          <pc:docMk/>
          <pc:sldMk cId="688790836" sldId="29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88790836" sldId="297"/>
            <ac:spMk id="83970" creationId="{EC50A346-6331-4C91-99A8-6FA496B5D375}"/>
          </ac:spMkLst>
        </pc:spChg>
      </pc:sldChg>
      <pc:sldChg chg="del">
        <pc:chgData name="Sampath Jayarathna" userId="aa7a8714-7736-4927-8c16-9ff815108838" providerId="ADAL" clId="{C4B13B79-657F-431D-8A5B-2D4360142546}" dt="2017-10-07T14:53:20.163" v="31" actId="2696"/>
        <pc:sldMkLst>
          <pc:docMk/>
          <pc:sldMk cId="2361393222" sldId="297"/>
        </pc:sldMkLst>
      </pc:sldChg>
      <pc:sldChg chg="del">
        <pc:chgData name="Sampath Jayarathna" userId="aa7a8714-7736-4927-8c16-9ff815108838" providerId="ADAL" clId="{C4B13B79-657F-431D-8A5B-2D4360142546}" dt="2017-10-07T14:53:20.273" v="32" actId="2696"/>
        <pc:sldMkLst>
          <pc:docMk/>
          <pc:sldMk cId="1471078764" sldId="298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250684954" sldId="29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250684954" sldId="298"/>
            <ac:spMk id="86018" creationId="{8F1235CC-D3DB-462C-8F00-4FB550DBE480}"/>
          </ac:spMkLst>
        </pc:spChg>
      </pc:sldChg>
      <pc:sldChg chg="del">
        <pc:chgData name="Sampath Jayarathna" userId="aa7a8714-7736-4927-8c16-9ff815108838" providerId="ADAL" clId="{C4B13B79-657F-431D-8A5B-2D4360142546}" dt="2017-10-07T14:53:20.460" v="33" actId="2696"/>
        <pc:sldMkLst>
          <pc:docMk/>
          <pc:sldMk cId="2191311832" sldId="299"/>
        </pc:sldMkLst>
      </pc:sldChg>
      <pc:sldChg chg="delSp add del">
        <pc:chgData name="Sampath Jayarathna" userId="aa7a8714-7736-4927-8c16-9ff815108838" providerId="ADAL" clId="{C4B13B79-657F-431D-8A5B-2D4360142546}" dt="2017-10-07T22:57:57.370" v="574" actId="2696"/>
        <pc:sldMkLst>
          <pc:docMk/>
          <pc:sldMk cId="4184624835" sldId="29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184624835" sldId="299"/>
            <ac:spMk id="88066" creationId="{491B6A3C-ADFD-472D-9286-9D8FE7A69685}"/>
          </ac:spMkLst>
        </pc:spChg>
      </pc:sldChg>
      <pc:sldChg chg="del">
        <pc:chgData name="Sampath Jayarathna" userId="aa7a8714-7736-4927-8c16-9ff815108838" providerId="ADAL" clId="{C4B13B79-657F-431D-8A5B-2D4360142546}" dt="2017-10-07T14:53:20.751" v="34" actId="2696"/>
        <pc:sldMkLst>
          <pc:docMk/>
          <pc:sldMk cId="71916499" sldId="300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91111750" sldId="30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91111750" sldId="300"/>
            <ac:spMk id="90114" creationId="{C97F76A8-9265-4A82-8EE9-8D6F2E3AC1A0}"/>
          </ac:spMkLst>
        </pc:spChg>
      </pc:sldChg>
      <pc:sldChg chg="delSp add">
        <pc:chgData name="Sampath Jayarathna" userId="aa7a8714-7736-4927-8c16-9ff815108838" providerId="ADAL" clId="{C4B13B79-657F-431D-8A5B-2D4360142546}" dt="2017-10-07T22:57:49.147" v="573" actId="478"/>
        <pc:sldMkLst>
          <pc:docMk/>
          <pc:sldMk cId="660269777" sldId="30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60269777" sldId="301"/>
            <ac:spMk id="92162" creationId="{17B10457-80D2-4E9B-BCCA-D10F04B700CB}"/>
          </ac:spMkLst>
        </pc:spChg>
        <pc:spChg chg="del">
          <ac:chgData name="Sampath Jayarathna" userId="aa7a8714-7736-4927-8c16-9ff815108838" providerId="ADAL" clId="{C4B13B79-657F-431D-8A5B-2D4360142546}" dt="2017-10-07T22:57:49.147" v="573" actId="478"/>
          <ac:spMkLst>
            <pc:docMk/>
            <pc:sldMk cId="660269777" sldId="301"/>
            <ac:spMk id="92184" creationId="{E0C99992-7450-4140-BA81-0BCB5A99D096}"/>
          </ac:spMkLst>
        </pc:spChg>
      </pc:sldChg>
      <pc:sldChg chg="del">
        <pc:chgData name="Sampath Jayarathna" userId="aa7a8714-7736-4927-8c16-9ff815108838" providerId="ADAL" clId="{C4B13B79-657F-431D-8A5B-2D4360142546}" dt="2017-10-07T14:53:20.956" v="35" actId="2696"/>
        <pc:sldMkLst>
          <pc:docMk/>
          <pc:sldMk cId="3273912695" sldId="301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412757535" sldId="30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412757535" sldId="302"/>
            <ac:spMk id="9218" creationId="{810AF8B1-BA91-4513-BAF8-027105A4111B}"/>
          </ac:spMkLst>
        </pc:spChg>
        <pc:spChg chg="del">
          <ac:chgData name="Sampath Jayarathna" userId="aa7a8714-7736-4927-8c16-9ff815108838" providerId="ADAL" clId="{C4B13B79-657F-431D-8A5B-2D4360142546}" dt="2017-10-07T15:16:03.062" v="62" actId="478"/>
          <ac:spMkLst>
            <pc:docMk/>
            <pc:sldMk cId="3412757535" sldId="302"/>
            <ac:spMk id="9220" creationId="{2805592E-C211-490D-B70A-B0A9E2E4D284}"/>
          </ac:spMkLst>
        </pc:spChg>
        <pc:picChg chg="add mod">
          <ac:chgData name="Sampath Jayarathna" userId="aa7a8714-7736-4927-8c16-9ff815108838" providerId="ADAL" clId="{C4B13B79-657F-431D-8A5B-2D4360142546}" dt="2017-10-07T15:16:32.965" v="68" actId="1076"/>
          <ac:picMkLst>
            <pc:docMk/>
            <pc:sldMk cId="3412757535" sldId="302"/>
            <ac:picMk id="2" creationId="{28AB2072-A862-46DB-9AD3-3C0BC81A38A8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754511618" sldId="30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54511618" sldId="303"/>
            <ac:spMk id="11266" creationId="{5F013D84-1879-4382-B425-13D7B9E257D6}"/>
          </ac:spMkLst>
        </pc:spChg>
        <pc:spChg chg="del">
          <ac:chgData name="Sampath Jayarathna" userId="aa7a8714-7736-4927-8c16-9ff815108838" providerId="ADAL" clId="{C4B13B79-657F-431D-8A5B-2D4360142546}" dt="2017-10-07T15:23:07.171" v="74" actId="478"/>
          <ac:spMkLst>
            <pc:docMk/>
            <pc:sldMk cId="3754511618" sldId="303"/>
            <ac:spMk id="11268" creationId="{EEFB2DBF-984E-4318-B182-D3A9A6844F36}"/>
          </ac:spMkLst>
        </pc:spChg>
        <pc:picChg chg="mod">
          <ac:chgData name="Sampath Jayarathna" userId="aa7a8714-7736-4927-8c16-9ff815108838" providerId="ADAL" clId="{C4B13B79-657F-431D-8A5B-2D4360142546}" dt="2017-10-07T15:23:10.929" v="76" actId="1076"/>
          <ac:picMkLst>
            <pc:docMk/>
            <pc:sldMk cId="3754511618" sldId="303"/>
            <ac:picMk id="2" creationId="{815B4F83-8CA8-4E07-B763-D40A49703DD5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16:35:53.607" v="497" actId="20577"/>
        <pc:sldMkLst>
          <pc:docMk/>
          <pc:sldMk cId="60870925" sldId="304"/>
        </pc:sldMkLst>
        <pc:spChg chg="mod">
          <ac:chgData name="Sampath Jayarathna" userId="aa7a8714-7736-4927-8c16-9ff815108838" providerId="ADAL" clId="{C4B13B79-657F-431D-8A5B-2D4360142546}" dt="2017-10-07T16:35:53.607" v="497" actId="20577"/>
          <ac:spMkLst>
            <pc:docMk/>
            <pc:sldMk cId="60870925" sldId="304"/>
            <ac:spMk id="47107" creationId="{CFF35C33-A47A-4A2C-8C45-69C0D6C56957}"/>
          </ac:spMkLst>
        </pc:spChg>
        <pc:spChg chg="del">
          <ac:chgData name="Sampath Jayarathna" userId="aa7a8714-7736-4927-8c16-9ff815108838" providerId="ADAL" clId="{C4B13B79-657F-431D-8A5B-2D4360142546}" dt="2017-10-07T16:34:27.081" v="459" actId="478"/>
          <ac:spMkLst>
            <pc:docMk/>
            <pc:sldMk cId="60870925" sldId="304"/>
            <ac:spMk id="47108" creationId="{E4D1DCED-CDA1-4056-9385-315A7773A65E}"/>
          </ac:spMkLst>
        </pc:spChg>
        <pc:grpChg chg="add mod">
          <ac:chgData name="Sampath Jayarathna" userId="aa7a8714-7736-4927-8c16-9ff815108838" providerId="ADAL" clId="{C4B13B79-657F-431D-8A5B-2D4360142546}" dt="2017-10-07T16:35:39.039" v="467" actId="1076"/>
          <ac:grpSpMkLst>
            <pc:docMk/>
            <pc:sldMk cId="60870925" sldId="304"/>
            <ac:grpSpMk id="4" creationId="{7D7771A1-5619-4A45-A52A-E920C72C18C8}"/>
          </ac:grpSpMkLst>
        </pc:grpChg>
        <pc:picChg chg="add mod">
          <ac:chgData name="Sampath Jayarathna" userId="aa7a8714-7736-4927-8c16-9ff815108838" providerId="ADAL" clId="{C4B13B79-657F-431D-8A5B-2D4360142546}" dt="2017-10-07T16:35:32.321" v="464"/>
          <ac:picMkLst>
            <pc:docMk/>
            <pc:sldMk cId="60870925" sldId="304"/>
            <ac:picMk id="2" creationId="{406DD715-3967-43E6-B743-8B2FC6A9AD74}"/>
          </ac:picMkLst>
        </pc:picChg>
        <pc:picChg chg="add mod">
          <ac:chgData name="Sampath Jayarathna" userId="aa7a8714-7736-4927-8c16-9ff815108838" providerId="ADAL" clId="{C4B13B79-657F-431D-8A5B-2D4360142546}" dt="2017-10-07T16:35:32.321" v="464"/>
          <ac:picMkLst>
            <pc:docMk/>
            <pc:sldMk cId="60870925" sldId="304"/>
            <ac:picMk id="3" creationId="{01BBF6D8-E570-48B5-B690-9A3C6DD20550}"/>
          </ac:picMkLst>
        </pc:picChg>
      </pc:sldChg>
      <pc:sldChg chg="addSp delSp modSp add del">
        <pc:chgData name="Sampath Jayarathna" userId="aa7a8714-7736-4927-8c16-9ff815108838" providerId="ADAL" clId="{C4B13B79-657F-431D-8A5B-2D4360142546}" dt="2017-10-07T15:40:04.506" v="306" actId="2696"/>
        <pc:sldMkLst>
          <pc:docMk/>
          <pc:sldMk cId="4031461064" sldId="304"/>
        </pc:sldMkLst>
        <pc:spChg chg="del">
          <ac:chgData name="Sampath Jayarathna" userId="aa7a8714-7736-4927-8c16-9ff815108838" providerId="ADAL" clId="{C4B13B79-657F-431D-8A5B-2D4360142546}" dt="2017-10-07T15:30:20.803" v="238" actId="478"/>
          <ac:spMkLst>
            <pc:docMk/>
            <pc:sldMk cId="4031461064" sldId="304"/>
            <ac:spMk id="26628" creationId="{28857C46-86AF-4A3C-A053-6FCF48034B89}"/>
          </ac:spMkLst>
        </pc:spChg>
        <pc:picChg chg="add mod">
          <ac:chgData name="Sampath Jayarathna" userId="aa7a8714-7736-4927-8c16-9ff815108838" providerId="ADAL" clId="{C4B13B79-657F-431D-8A5B-2D4360142546}" dt="2017-10-07T15:36:06.859" v="240" actId="1076"/>
          <ac:picMkLst>
            <pc:docMk/>
            <pc:sldMk cId="4031461064" sldId="304"/>
            <ac:picMk id="2" creationId="{EF59D468-9180-4801-BE53-7669A4618D4F}"/>
          </ac:picMkLst>
        </pc:picChg>
        <pc:picChg chg="add mod">
          <ac:chgData name="Sampath Jayarathna" userId="aa7a8714-7736-4927-8c16-9ff815108838" providerId="ADAL" clId="{C4B13B79-657F-431D-8A5B-2D4360142546}" dt="2017-10-07T15:36:24.147" v="242" actId="1076"/>
          <ac:picMkLst>
            <pc:docMk/>
            <pc:sldMk cId="4031461064" sldId="304"/>
            <ac:picMk id="3" creationId="{1BEB4C6A-27A9-4D72-B676-7185FA460F0C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16:43:51.457" v="509" actId="1076"/>
        <pc:sldMkLst>
          <pc:docMk/>
          <pc:sldMk cId="710887153" sldId="305"/>
        </pc:sldMkLst>
        <pc:spChg chg="del">
          <ac:chgData name="Sampath Jayarathna" userId="aa7a8714-7736-4927-8c16-9ff815108838" providerId="ADAL" clId="{C4B13B79-657F-431D-8A5B-2D4360142546}" dt="2017-10-07T16:43:02.837" v="502" actId="478"/>
          <ac:spMkLst>
            <pc:docMk/>
            <pc:sldMk cId="710887153" sldId="305"/>
            <ac:spMk id="49156" creationId="{69011868-8FC6-4855-BE88-5602CD96A202}"/>
          </ac:spMkLst>
        </pc:spChg>
        <pc:grpChg chg="add mod">
          <ac:chgData name="Sampath Jayarathna" userId="aa7a8714-7736-4927-8c16-9ff815108838" providerId="ADAL" clId="{C4B13B79-657F-431D-8A5B-2D4360142546}" dt="2017-10-07T16:43:51.457" v="509" actId="1076"/>
          <ac:grpSpMkLst>
            <pc:docMk/>
            <pc:sldMk cId="710887153" sldId="305"/>
            <ac:grpSpMk id="4" creationId="{4618D79C-D7A4-4737-B86E-F4FF4650250D}"/>
          </ac:grpSpMkLst>
        </pc:grpChg>
        <pc:picChg chg="add mod">
          <ac:chgData name="Sampath Jayarathna" userId="aa7a8714-7736-4927-8c16-9ff815108838" providerId="ADAL" clId="{C4B13B79-657F-431D-8A5B-2D4360142546}" dt="2017-10-07T16:43:47.054" v="507"/>
          <ac:picMkLst>
            <pc:docMk/>
            <pc:sldMk cId="710887153" sldId="305"/>
            <ac:picMk id="2" creationId="{C53F0E15-C880-4B6B-86B5-2F54246300E7}"/>
          </ac:picMkLst>
        </pc:picChg>
        <pc:picChg chg="add mod">
          <ac:chgData name="Sampath Jayarathna" userId="aa7a8714-7736-4927-8c16-9ff815108838" providerId="ADAL" clId="{C4B13B79-657F-431D-8A5B-2D4360142546}" dt="2017-10-07T16:43:47.054" v="507"/>
          <ac:picMkLst>
            <pc:docMk/>
            <pc:sldMk cId="710887153" sldId="305"/>
            <ac:picMk id="3" creationId="{FD5E85BE-8C7F-4F49-9435-DC94F8E89C65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23:09:40.668" v="582" actId="14100"/>
        <pc:sldMkLst>
          <pc:docMk/>
          <pc:sldMk cId="3887173799" sldId="306"/>
        </pc:sldMkLst>
        <pc:spChg chg="del">
          <ac:chgData name="Sampath Jayarathna" userId="aa7a8714-7736-4927-8c16-9ff815108838" providerId="ADAL" clId="{C4B13B79-657F-431D-8A5B-2D4360142546}" dt="2017-10-07T23:08:44.819" v="576" actId="478"/>
          <ac:spMkLst>
            <pc:docMk/>
            <pc:sldMk cId="3887173799" sldId="306"/>
            <ac:spMk id="90116" creationId="{F183FB9A-780A-40F3-82B0-041B5A8E0468}"/>
          </ac:spMkLst>
        </pc:spChg>
        <pc:grpChg chg="add mod">
          <ac:chgData name="Sampath Jayarathna" userId="aa7a8714-7736-4927-8c16-9ff815108838" providerId="ADAL" clId="{C4B13B79-657F-431D-8A5B-2D4360142546}" dt="2017-10-07T23:09:40.668" v="582" actId="14100"/>
          <ac:grpSpMkLst>
            <pc:docMk/>
            <pc:sldMk cId="3887173799" sldId="306"/>
            <ac:grpSpMk id="4" creationId="{F34FAE4F-4EFE-4C11-B995-524CEB7AECEC}"/>
          </ac:grpSpMkLst>
        </pc:grpChg>
        <pc:picChg chg="add mod">
          <ac:chgData name="Sampath Jayarathna" userId="aa7a8714-7736-4927-8c16-9ff815108838" providerId="ADAL" clId="{C4B13B79-657F-431D-8A5B-2D4360142546}" dt="2017-10-07T23:09:37.129" v="580"/>
          <ac:picMkLst>
            <pc:docMk/>
            <pc:sldMk cId="3887173799" sldId="306"/>
            <ac:picMk id="2" creationId="{63D9DC36-DC39-4C80-8A24-9873C1AEF1B3}"/>
          </ac:picMkLst>
        </pc:picChg>
        <pc:picChg chg="add mod">
          <ac:chgData name="Sampath Jayarathna" userId="aa7a8714-7736-4927-8c16-9ff815108838" providerId="ADAL" clId="{C4B13B79-657F-431D-8A5B-2D4360142546}" dt="2017-10-07T23:09:37.129" v="580"/>
          <ac:picMkLst>
            <pc:docMk/>
            <pc:sldMk cId="3887173799" sldId="306"/>
            <ac:picMk id="3" creationId="{929B8B0C-4C84-47F4-BC9F-26AE223C79A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002DBCE-34DD-4EDA-90F8-3877C93B0BC8}" type="slidenum">
              <a:rPr kumimoji="0" lang="en-US" altLang="en-US"/>
              <a:pPr>
                <a:spcBef>
                  <a:spcPct val="0"/>
                </a:spcBef>
              </a:pPr>
              <a:t>10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9917783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11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922272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10A03A-3266-43A2-B7C8-E60CD2437137}" type="slidenum">
              <a:rPr kumimoji="0" lang="en-US" altLang="en-US"/>
              <a:pPr>
                <a:spcBef>
                  <a:spcPct val="0"/>
                </a:spcBef>
              </a:pPr>
              <a:t>12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0887830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94A316-373B-48DC-A352-B554113628EF}" type="slidenum">
              <a:rPr kumimoji="0" lang="en-US" altLang="en-US"/>
              <a:pPr>
                <a:spcBef>
                  <a:spcPct val="0"/>
                </a:spcBef>
              </a:pPr>
              <a:t>13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2250286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DE871A4-0205-4C4C-91BC-D6981F6B00BF}" type="slidenum">
              <a:rPr kumimoji="0" lang="en-US" altLang="en-US"/>
              <a:pPr>
                <a:spcBef>
                  <a:spcPct val="0"/>
                </a:spcBef>
              </a:pPr>
              <a:t>14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5277048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E993C00-3FE0-4B83-97CD-3468E90F2D45}" type="slidenum">
              <a:rPr kumimoji="0" lang="en-US" altLang="en-US"/>
              <a:pPr>
                <a:spcBef>
                  <a:spcPct val="0"/>
                </a:spcBef>
              </a:pPr>
              <a:t>15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513611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EC5350-9C6F-48AD-A9F8-D99D9C5B69F3}" type="slidenum">
              <a:rPr kumimoji="0" lang="en-US" altLang="en-US"/>
              <a:pPr>
                <a:spcBef>
                  <a:spcPct val="0"/>
                </a:spcBef>
              </a:pPr>
              <a:t>16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7071933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17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9222722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DA9C700-989C-4116-8490-80DE14E6E4D0}" type="slidenum">
              <a:rPr kumimoji="0" lang="en-US" altLang="en-US"/>
              <a:pPr>
                <a:spcBef>
                  <a:spcPct val="0"/>
                </a:spcBef>
              </a:pPr>
              <a:t>18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0023174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20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922272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DE1CCE6-CEC3-45E6-AD35-E4152188B041}" type="slidenum">
              <a:rPr kumimoji="0" lang="en-US" altLang="en-US"/>
              <a:pPr>
                <a:spcBef>
                  <a:spcPct val="0"/>
                </a:spcBef>
              </a:pPr>
              <a:t>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8032719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07F68A2-517B-462D-99A2-ACA0AE8787D9}" type="slidenum">
              <a:rPr kumimoji="0" lang="en-US" altLang="en-US"/>
              <a:pPr>
                <a:spcBef>
                  <a:spcPct val="0"/>
                </a:spcBef>
              </a:pPr>
              <a:t>21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3972652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1908BE7-BE83-4B35-9737-90282C06D182}" type="slidenum">
              <a:rPr kumimoji="0" lang="en-US" altLang="en-US"/>
              <a:pPr>
                <a:spcBef>
                  <a:spcPct val="0"/>
                </a:spcBef>
              </a:pPr>
              <a:t>22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5683770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6189AC5-3047-405F-82B7-B7EC061F6C4A}" type="slidenum">
              <a:rPr kumimoji="0" lang="en-US" altLang="en-US"/>
              <a:pPr>
                <a:spcBef>
                  <a:spcPct val="0"/>
                </a:spcBef>
              </a:pPr>
              <a:t>23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0653601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64F6984-9426-4FE4-B5F1-6F2AC778E548}" type="slidenum">
              <a:rPr kumimoji="0" lang="en-US" altLang="en-US"/>
              <a:pPr>
                <a:spcBef>
                  <a:spcPct val="0"/>
                </a:spcBef>
              </a:pPr>
              <a:t>24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3121961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4E1A680-444E-45B3-9052-F0EB6E1B5B79}" type="slidenum">
              <a:rPr kumimoji="0" lang="en-US" altLang="en-US"/>
              <a:pPr>
                <a:spcBef>
                  <a:spcPct val="0"/>
                </a:spcBef>
              </a:pPr>
              <a:t>25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8661909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77AE60-5721-41EB-BFA1-EA74AD16EF2B}" type="slidenum">
              <a:rPr kumimoji="0" lang="en-US" altLang="en-US"/>
              <a:pPr>
                <a:spcBef>
                  <a:spcPct val="0"/>
                </a:spcBef>
              </a:pPr>
              <a:t>26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9417752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8273F40-78A8-4DF0-A503-ACDE2AFAC50C}" type="slidenum">
              <a:rPr kumimoji="0" lang="en-US" altLang="en-US"/>
              <a:pPr>
                <a:spcBef>
                  <a:spcPct val="0"/>
                </a:spcBef>
              </a:pPr>
              <a:t>28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799314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560A7F-3D87-44FE-8704-7012101E862F}" type="slidenum">
              <a:rPr kumimoji="0" lang="en-US" altLang="en-US"/>
              <a:pPr>
                <a:spcBef>
                  <a:spcPct val="0"/>
                </a:spcBef>
              </a:pPr>
              <a:t>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169717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9D5D86D-270B-40F4-9430-79CE9F3A9CD4}" type="slidenum">
              <a:rPr kumimoji="0" lang="en-US" altLang="en-US"/>
              <a:pPr>
                <a:spcBef>
                  <a:spcPct val="0"/>
                </a:spcBef>
              </a:pPr>
              <a:t>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171944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6FD61A8-3163-4A44-9688-5A115BBEEE68}" type="slidenum">
              <a:rPr kumimoji="0" lang="en-US" altLang="en-US"/>
              <a:pPr>
                <a:spcBef>
                  <a:spcPct val="0"/>
                </a:spcBef>
              </a:pPr>
              <a:t>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579209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B8D9111-0031-472D-A5D4-F84092E9E86F}" type="slidenum">
              <a:rPr kumimoji="0" lang="en-US" altLang="en-US"/>
              <a:pPr>
                <a:spcBef>
                  <a:spcPct val="0"/>
                </a:spcBef>
              </a:pPr>
              <a:t>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666204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922272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A48AF3-5C9B-4AE9-9819-7FD3AF5A5F5B}" type="slidenum">
              <a:rPr kumimoji="0" lang="en-US" altLang="en-US"/>
              <a:pPr>
                <a:spcBef>
                  <a:spcPct val="0"/>
                </a:spcBef>
              </a:pPr>
              <a:t>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967912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93A111-3F54-43EC-A03A-C5AF0E80A2F0}" type="slidenum">
              <a:rPr kumimoji="0" lang="en-US" altLang="en-US"/>
              <a:pPr>
                <a:spcBef>
                  <a:spcPct val="0"/>
                </a:spcBef>
              </a:pPr>
              <a:t>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95117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143000" y="2877271"/>
            <a:ext cx="6858000" cy="23876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2b- </a:t>
            </a:r>
            <a:r>
              <a:rPr lang="en-US" dirty="0" smtClean="0"/>
              <a:t>Classes</a:t>
            </a:r>
            <a:r>
              <a:rPr lang="en-US" dirty="0"/>
              <a:t> </a:t>
            </a:r>
            <a:r>
              <a:rPr lang="en-US" dirty="0" smtClean="0"/>
              <a:t>II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10951" y="1352705"/>
            <a:ext cx="63588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141-02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Programming and Problem Solving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CE10C129-1A38-4BA0-B4BE-B2D5DD679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5838" y="6408437"/>
            <a:ext cx="37290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Copyright © 2016 Pearson Education, Inc., Hoboken NJ</a:t>
            </a:r>
          </a:p>
        </p:txBody>
      </p:sp>
    </p:spTree>
    <p:extLst>
      <p:ext uri="{BB962C8B-B14F-4D97-AF65-F5344CB8AC3E}">
        <p14:creationId xmlns:p14="http://schemas.microsoft.com/office/powerpoint/2010/main" val="27870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mtClean="0">
                <a:latin typeface="Courier New" panose="02070309020205020404" pitchFamily="49" charset="0"/>
                <a:ea typeface="Helvetica Neue"/>
                <a:cs typeface="Helvetica Neue"/>
              </a:rPr>
              <a:t>toString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 method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800" smtClean="0">
                <a:latin typeface="Courier New" panose="02070309020205020404" pitchFamily="49" charset="0"/>
                <a:ea typeface="Helvetica Neue"/>
                <a:cs typeface="Helvetica Neue"/>
              </a:rPr>
              <a:t>toString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 method is also called implicitly whenever you concatenate an object of the class with a string.</a:t>
            </a:r>
            <a:r>
              <a:rPr lang="en-US" altLang="en-US" sz="2700" smtClean="0">
                <a:latin typeface="Helvetica Neue"/>
                <a:ea typeface="Helvetica Neue"/>
                <a:cs typeface="Helvetica Neue"/>
              </a:rPr>
              <a:t/>
            </a:r>
            <a:br>
              <a:rPr lang="en-US" altLang="en-US" sz="2700" smtClean="0">
                <a:latin typeface="Helvetica Neue"/>
                <a:ea typeface="Helvetica Neue"/>
                <a:cs typeface="Helvetica Neue"/>
              </a:rPr>
            </a:br>
            <a:endParaRPr lang="en-US" altLang="en-US" sz="2700" smtClean="0">
              <a:latin typeface="Helvetica Neue"/>
              <a:ea typeface="Helvetica Neue"/>
              <a:cs typeface="Helvetica Neue"/>
            </a:endParaRP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Helvetica Neue"/>
                <a:cs typeface="Helvetica Neue"/>
              </a:rPr>
              <a:t>Stock xyzCompany = new Stock ("XYZ", 9.62);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Helvetica Neue"/>
                <a:cs typeface="Helvetica Neue"/>
              </a:rPr>
              <a:t>System.out.println("The stock data is:\n" + xyzCompany);</a:t>
            </a:r>
            <a:endParaRPr lang="en-US" altLang="en-US" sz="1800" b="1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eaLnBrk="1" hangingPunct="1"/>
            <a:endParaRPr lang="en-US" altLang="en-US" smtClean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76863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6 </a:t>
            </a:r>
            <a:endParaRPr lang="en-US" alt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07400" cy="501366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Use the class created in the Activity 5. </a:t>
            </a:r>
          </a:p>
          <a:p>
            <a:pPr eaLnBrk="1" hangingPunct="1"/>
            <a:r>
              <a:rPr lang="en-US" altLang="en-US" sz="2800" dirty="0" smtClean="0"/>
              <a:t>Add </a:t>
            </a:r>
            <a:r>
              <a:rPr lang="en-US" altLang="en-US" sz="2800" dirty="0" err="1" smtClean="0"/>
              <a:t>toString</a:t>
            </a:r>
            <a:r>
              <a:rPr lang="en-US" altLang="en-US" sz="2800" dirty="0" smtClean="0"/>
              <a:t> method to display the width, height and the area of the Shape</a:t>
            </a:r>
          </a:p>
          <a:p>
            <a:pPr eaLnBrk="1" hangingPunct="1"/>
            <a:r>
              <a:rPr lang="en-US" altLang="en-US" sz="2800" dirty="0" smtClean="0"/>
              <a:t>Now use the </a:t>
            </a:r>
            <a:r>
              <a:rPr lang="en-US" altLang="en-US" sz="2800" dirty="0" err="1" smtClean="0"/>
              <a:t>toString</a:t>
            </a:r>
            <a:r>
              <a:rPr lang="en-US" altLang="en-US" sz="2800" dirty="0" smtClean="0"/>
              <a:t> method to display the content for the objects rectangle and square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036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mtClean="0">
                <a:latin typeface="Courier New" panose="02070309020205020404" pitchFamily="49" charset="0"/>
                <a:ea typeface="Helvetica Neue"/>
                <a:cs typeface="Helvetica Neue"/>
              </a:rPr>
              <a:t>equals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 Method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When the </a:t>
            </a:r>
            <a:r>
              <a:rPr lang="en-US" altLang="en-US" sz="2800" smtClean="0">
                <a:latin typeface="Courier New" panose="02070309020205020404" pitchFamily="49" charset="0"/>
                <a:ea typeface="Helvetica Neue"/>
                <a:cs typeface="Helvetica Neue"/>
              </a:rPr>
              <a:t>==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 operator is used with reference variables, the memory address of the objects are compared.</a:t>
            </a:r>
          </a:p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The contents of the objects are not compared.</a:t>
            </a:r>
          </a:p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All objects have an </a:t>
            </a:r>
            <a:r>
              <a:rPr lang="en-US" altLang="en-US" sz="2800" smtClean="0">
                <a:latin typeface="Courier New" panose="02070309020205020404" pitchFamily="49" charset="0"/>
                <a:ea typeface="Helvetica Neue"/>
                <a:cs typeface="Helvetica Neue"/>
              </a:rPr>
              <a:t>equals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 method.</a:t>
            </a:r>
          </a:p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The default operation of the </a:t>
            </a:r>
            <a:r>
              <a:rPr lang="en-US" altLang="en-US" sz="2800" smtClean="0">
                <a:latin typeface="Courier New" panose="02070309020205020404" pitchFamily="49" charset="0"/>
                <a:ea typeface="Helvetica Neue"/>
                <a:cs typeface="Helvetica Neue"/>
              </a:rPr>
              <a:t>equals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 method is to compare memory addresses of the objects (just like the </a:t>
            </a:r>
            <a:r>
              <a:rPr lang="en-US" altLang="en-US" sz="2800" smtClean="0">
                <a:latin typeface="Courier New" panose="02070309020205020404" pitchFamily="49" charset="0"/>
                <a:ea typeface="Helvetica Neue"/>
                <a:cs typeface="Helvetica Neue"/>
              </a:rPr>
              <a:t>==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 operator).</a:t>
            </a:r>
          </a:p>
        </p:txBody>
      </p:sp>
    </p:spTree>
    <p:extLst>
      <p:ext uri="{BB962C8B-B14F-4D97-AF65-F5344CB8AC3E}">
        <p14:creationId xmlns:p14="http://schemas.microsoft.com/office/powerpoint/2010/main" val="14468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mtClean="0">
                <a:latin typeface="Courier New" panose="02070309020205020404" pitchFamily="49" charset="0"/>
                <a:ea typeface="Helvetica Neue"/>
                <a:cs typeface="Helvetica Neue"/>
              </a:rPr>
              <a:t>equals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 Method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4500" y="1479550"/>
            <a:ext cx="8458200" cy="42291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400" dirty="0" smtClean="0">
                <a:latin typeface="Courier New" panose="02070309020205020404" pitchFamily="49" charset="0"/>
                <a:ea typeface="Helvetica Neue"/>
                <a:cs typeface="Helvetica Neue"/>
              </a:rPr>
              <a:t>Stock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class has an </a:t>
            </a:r>
            <a:r>
              <a:rPr lang="en-US" altLang="en-US" sz="2400" dirty="0" smtClean="0">
                <a:latin typeface="Courier New" panose="02070309020205020404" pitchFamily="49" charset="0"/>
                <a:ea typeface="Helvetica Neue"/>
                <a:cs typeface="Helvetica Neue"/>
              </a:rPr>
              <a:t>equals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method.</a:t>
            </a: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If we try the following: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/>
            </a:r>
            <a:br>
              <a:rPr lang="en-US" altLang="en-US" sz="2800" dirty="0" smtClean="0">
                <a:latin typeface="Helvetica Neue"/>
                <a:ea typeface="Helvetica Neue"/>
                <a:cs typeface="Helvetica Neue"/>
              </a:rPr>
            </a:br>
            <a:endParaRPr lang="en-US" altLang="en-US" sz="2800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Stock stock1 = new Stock("GMX", 55.3);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Stock stock2 = new Stock("GMX", 55.3);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if (stock1 </a:t>
            </a:r>
            <a:r>
              <a:rPr lang="en-US" altLang="en-US" sz="1800" b="1" dirty="0" smtClean="0">
                <a:solidFill>
                  <a:srgbClr val="FF3300"/>
                </a:solidFill>
                <a:latin typeface="Courier New" panose="02070309020205020404" pitchFamily="49" charset="0"/>
                <a:ea typeface="Helvetica Neue"/>
                <a:cs typeface="Helvetica Neue"/>
              </a:rPr>
              <a:t>==</a:t>
            </a: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stock2) </a:t>
            </a:r>
            <a:r>
              <a:rPr lang="en-US" altLang="en-US" sz="1800" b="1" dirty="0" smtClean="0">
                <a:solidFill>
                  <a:srgbClr val="FF3300"/>
                </a:solidFill>
                <a:latin typeface="Courier New" panose="02070309020205020404" pitchFamily="49" charset="0"/>
                <a:ea typeface="Helvetica Neue"/>
                <a:cs typeface="Helvetica Neue"/>
              </a:rPr>
              <a:t>// This is a mistake.</a:t>
            </a:r>
            <a:endParaRPr lang="en-US" altLang="en-US" sz="1800" b="1" dirty="0" smtClean="0">
              <a:solidFill>
                <a:srgbClr val="FFFF00"/>
              </a:solidFill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 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System.out.println</a:t>
            </a: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("The objects are the same.");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else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 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System.out.println</a:t>
            </a: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("The objects are not the same.");</a:t>
            </a:r>
          </a:p>
          <a:p>
            <a:pPr lvl="1" eaLnBrk="1" hangingPunct="1">
              <a:buFontTx/>
              <a:buNone/>
            </a:pPr>
            <a:endParaRPr lang="en-US" altLang="en-US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only the addresses of the objects are compared.</a:t>
            </a:r>
          </a:p>
          <a:p>
            <a:pPr eaLnBrk="1" hangingPunct="1"/>
            <a:endParaRPr lang="en-US" altLang="en-US" sz="3600" dirty="0" smtClean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57344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mtClean="0">
                <a:latin typeface="Courier New" panose="02070309020205020404" pitchFamily="49" charset="0"/>
                <a:ea typeface="Helvetica Neue"/>
                <a:cs typeface="Helvetica Neue"/>
              </a:rPr>
              <a:t>equals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 Method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Instead of using the </a:t>
            </a:r>
            <a:r>
              <a:rPr lang="en-US" altLang="en-US" sz="2400" dirty="0" smtClean="0">
                <a:latin typeface="Courier New" panose="02070309020205020404" pitchFamily="49" charset="0"/>
                <a:ea typeface="Helvetica Neue"/>
                <a:cs typeface="Helvetica Neue"/>
              </a:rPr>
              <a:t>==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operator to compare two </a:t>
            </a:r>
            <a:r>
              <a:rPr lang="en-US" altLang="en-US" sz="2400" dirty="0" smtClean="0">
                <a:latin typeface="Courier New" panose="02070309020205020404" pitchFamily="49" charset="0"/>
                <a:ea typeface="Helvetica Neue"/>
                <a:cs typeface="Helvetica Neue"/>
              </a:rPr>
              <a:t>Stock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objects, we should use the </a:t>
            </a:r>
            <a:r>
              <a:rPr lang="en-US" altLang="en-US" sz="2400" dirty="0" smtClean="0">
                <a:latin typeface="Courier New" panose="02070309020205020404" pitchFamily="49" charset="0"/>
                <a:ea typeface="Helvetica Neue"/>
                <a:cs typeface="Helvetica Neue"/>
              </a:rPr>
              <a:t>equals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method.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altLang="en-US" sz="14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altLang="en-US" sz="14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altLang="en-US" sz="14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altLang="en-US" sz="14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altLang="en-US" sz="14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altLang="en-US" sz="14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altLang="en-US" sz="14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altLang="en-US" sz="14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altLang="en-US" sz="14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altLang="en-US" sz="14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altLang="en-US" sz="14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Now, objects can be compared by their contents rather than by their memory addresses.</a:t>
            </a:r>
          </a:p>
        </p:txBody>
      </p:sp>
      <p:sp>
        <p:nvSpPr>
          <p:cNvPr id="51204" name="TextBox 5"/>
          <p:cNvSpPr txBox="1">
            <a:spLocks noChangeArrowheads="1"/>
          </p:cNvSpPr>
          <p:nvPr/>
        </p:nvSpPr>
        <p:spPr bwMode="auto">
          <a:xfrm>
            <a:off x="952500" y="2438400"/>
            <a:ext cx="807609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equals(Stock object2)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status;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symbol.equals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(Object2.symbol) </a:t>
            </a: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&amp;&amp; </a:t>
            </a:r>
            <a:r>
              <a:rPr lang="en-US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sharePrice</a:t>
            </a: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Object2.sharePrice)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status = true;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status = false;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status;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8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Methods That Copy Objects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There are two ways to copy an object.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You cannot use the assignment operator to copy reference types</a:t>
            </a:r>
            <a:br>
              <a:rPr lang="en-US" altLang="en-US" sz="2400" dirty="0" smtClean="0">
                <a:latin typeface="Helvetica Neue"/>
                <a:ea typeface="Helvetica Neue"/>
                <a:cs typeface="Helvetica Neue"/>
              </a:rPr>
            </a:br>
            <a:endParaRPr lang="en-US" altLang="en-US" sz="2400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Reference only copy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This is simply copying the address of an object into another reference variable.</a:t>
            </a:r>
            <a:br>
              <a:rPr lang="en-US" altLang="en-US" sz="2000" dirty="0" smtClean="0">
                <a:latin typeface="Helvetica Neue"/>
                <a:ea typeface="Helvetica Neue"/>
                <a:cs typeface="Helvetica Neue"/>
              </a:rPr>
            </a:br>
            <a:endParaRPr lang="en-US" altLang="en-US" sz="2000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Deep copy (correct)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This involves creating a new instance of the class and copying the values from one object into the new object.</a:t>
            </a:r>
            <a:br>
              <a:rPr lang="en-US" altLang="en-US" sz="2000" dirty="0" smtClean="0">
                <a:latin typeface="Helvetica Neue"/>
                <a:ea typeface="Helvetica Neue"/>
                <a:cs typeface="Helvetica Neue"/>
              </a:rPr>
            </a:br>
            <a:endParaRPr lang="en-US" altLang="en-US" sz="2000" dirty="0" smtClean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71994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Copy Constructors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A copy constructor accepts an existing object of the same class and clones it</a:t>
            </a:r>
            <a:br>
              <a:rPr lang="en-US" altLang="en-US" sz="2400" dirty="0" smtClean="0">
                <a:latin typeface="Helvetica Neue"/>
                <a:ea typeface="Helvetica Neue"/>
                <a:cs typeface="Helvetica Neue"/>
              </a:rPr>
            </a:br>
            <a:endParaRPr lang="en-US" altLang="en-US" sz="2400" dirty="0" smtClean="0">
              <a:latin typeface="Helvetica Neue"/>
              <a:ea typeface="Helvetica Neue"/>
              <a:cs typeface="Helvetica Neue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ea typeface="Helvetica Neue"/>
                <a:cs typeface="Helvetica Neue"/>
              </a:rPr>
              <a:t>	</a:t>
            </a:r>
            <a:r>
              <a:rPr lang="en-US" altLang="en-US" sz="1800" dirty="0" smtClean="0">
                <a:latin typeface="Courier New" panose="02070309020205020404" pitchFamily="49" charset="0"/>
                <a:ea typeface="Helvetica Neue"/>
                <a:cs typeface="Helvetica Neue"/>
              </a:rPr>
              <a:t>public Stock(Stock object2)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Helvetica Neue"/>
                <a:cs typeface="Helvetica Neue"/>
              </a:rPr>
              <a:t>	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Helvetica Neue"/>
                <a:cs typeface="Helvetica Neue"/>
              </a:rPr>
              <a:t>		symbol = object2.symbol;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Helvetica Neue"/>
                <a:cs typeface="Helvetica Neue"/>
              </a:rPr>
              <a:t>		</a:t>
            </a:r>
            <a:r>
              <a:rPr lang="en-US" altLang="en-US" sz="1800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sharePrice</a:t>
            </a:r>
            <a:r>
              <a:rPr lang="en-US" altLang="en-US" sz="1800" dirty="0" smtClean="0">
                <a:latin typeface="Courier New" panose="02070309020205020404" pitchFamily="49" charset="0"/>
                <a:ea typeface="Helvetica Neue"/>
                <a:cs typeface="Helvetica Neue"/>
              </a:rPr>
              <a:t> = object2.sharePrice;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Helvetica Neue"/>
                <a:cs typeface="Helvetica Neue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Helvetica Neue"/>
                <a:cs typeface="Helvetica Neue"/>
              </a:rPr>
              <a:t>	// Create a Stock object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Helvetica Neue"/>
                <a:cs typeface="Helvetica Neue"/>
              </a:rPr>
              <a:t>	Stock company1 = new Stock("XYZ", 9.62);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Helvetica Neue"/>
                <a:cs typeface="Helvetica Neue"/>
              </a:rPr>
              <a:t>	//Create company2, a copy of company1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Helvetica Neue"/>
                <a:cs typeface="Helvetica Neue"/>
              </a:rPr>
              <a:t>	Stock company2 = new Stock(company1);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000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200" dirty="0" smtClean="0">
                <a:latin typeface="Arial" panose="020B0604020202020204" pitchFamily="34" charset="0"/>
                <a:ea typeface="Helvetica Neue"/>
                <a:cs typeface="Helvetica Neue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200" dirty="0" smtClean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31763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7 </a:t>
            </a:r>
            <a:endParaRPr lang="en-US" alt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07400" cy="501366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Create an equals method for your Shape class that tests the width and height is equals. </a:t>
            </a:r>
          </a:p>
          <a:p>
            <a:pPr eaLnBrk="1" hangingPunct="1"/>
            <a:r>
              <a:rPr lang="en-US" altLang="en-US" sz="2800" dirty="0" smtClean="0"/>
              <a:t>Also create a copy constructor that pass a Shape object to create a clone of a Shape object. </a:t>
            </a:r>
          </a:p>
          <a:p>
            <a:pPr eaLnBrk="1" hangingPunct="1"/>
            <a:r>
              <a:rPr lang="en-US" altLang="en-US" sz="2800" dirty="0" smtClean="0"/>
              <a:t>Test your equals method and copy constructor by creating several objects. 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077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Aggregation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8650" y="1825625"/>
            <a:ext cx="7886700" cy="2911475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Creating an instance of one class as a reference in another class is called </a:t>
            </a:r>
            <a:r>
              <a:rPr lang="en-US" altLang="en-US" sz="2800" i="1" dirty="0" smtClean="0">
                <a:latin typeface="Helvetica Neue"/>
                <a:ea typeface="Helvetica Neue"/>
                <a:cs typeface="Helvetica Neue"/>
              </a:rPr>
              <a:t>object aggregation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Aggregation creates a “has a” relationship between objects.</a:t>
            </a:r>
          </a:p>
        </p:txBody>
      </p:sp>
    </p:spTree>
    <p:extLst>
      <p:ext uri="{BB962C8B-B14F-4D97-AF65-F5344CB8AC3E}">
        <p14:creationId xmlns:p14="http://schemas.microsoft.com/office/powerpoint/2010/main" val="376780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76200"/>
            <a:ext cx="8610600" cy="528638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Aggregation in UML Diagrams</a:t>
            </a:r>
          </a:p>
        </p:txBody>
      </p:sp>
      <p:grpSp>
        <p:nvGrpSpPr>
          <p:cNvPr id="59395" name="Group 3"/>
          <p:cNvGrpSpPr>
            <a:grpSpLocks/>
          </p:cNvGrpSpPr>
          <p:nvPr/>
        </p:nvGrpSpPr>
        <p:grpSpPr bwMode="auto">
          <a:xfrm>
            <a:off x="2057400" y="685800"/>
            <a:ext cx="4953000" cy="2209800"/>
            <a:chOff x="1824" y="576"/>
            <a:chExt cx="2400" cy="1056"/>
          </a:xfrm>
        </p:grpSpPr>
        <p:sp>
          <p:nvSpPr>
            <p:cNvPr id="59408" name="Rectangle 4"/>
            <p:cNvSpPr>
              <a:spLocks noChangeArrowheads="1"/>
            </p:cNvSpPr>
            <p:nvPr/>
          </p:nvSpPr>
          <p:spPr bwMode="auto">
            <a:xfrm>
              <a:off x="1824" y="576"/>
              <a:ext cx="2400" cy="1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latin typeface="Times New Roman" panose="02020603050405020304" pitchFamily="18" charset="0"/>
                  <a:cs typeface="Arial" panose="020B0604020202020204" pitchFamily="34" charset="0"/>
                </a:rPr>
                <a:t>Course</a:t>
              </a:r>
            </a:p>
          </p:txBody>
        </p:sp>
        <p:sp>
          <p:nvSpPr>
            <p:cNvPr id="59409" name="Rectangle 5"/>
            <p:cNvSpPr>
              <a:spLocks noChangeArrowheads="1"/>
            </p:cNvSpPr>
            <p:nvPr/>
          </p:nvSpPr>
          <p:spPr bwMode="auto">
            <a:xfrm>
              <a:off x="1824" y="754"/>
              <a:ext cx="2400" cy="44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Helvetica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en-US" altLang="en-US" sz="1200" b="1">
                  <a:latin typeface="Helvetica" panose="020B0604020202020204" pitchFamily="34" charset="0"/>
                  <a:cs typeface="Arial" panose="020B0604020202020204" pitchFamily="34" charset="0"/>
                </a:rPr>
                <a:t>courseName : String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>
                  <a:latin typeface="Helvetica" panose="020B0604020202020204" pitchFamily="34" charset="0"/>
                  <a:cs typeface="Arial" panose="020B0604020202020204" pitchFamily="34" charset="0"/>
                </a:rPr>
                <a:t>- Instructor : Instructor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>
                  <a:latin typeface="Helvetica" panose="020B0604020202020204" pitchFamily="34" charset="0"/>
                  <a:cs typeface="Arial" panose="020B0604020202020204" pitchFamily="34" charset="0"/>
                </a:rPr>
                <a:t>- textBook : TextBook</a:t>
              </a:r>
            </a:p>
          </p:txBody>
        </p:sp>
        <p:sp>
          <p:nvSpPr>
            <p:cNvPr id="59410" name="Rectangle 6"/>
            <p:cNvSpPr>
              <a:spLocks noChangeArrowheads="1"/>
            </p:cNvSpPr>
            <p:nvPr/>
          </p:nvSpPr>
          <p:spPr bwMode="auto">
            <a:xfrm>
              <a:off x="1824" y="1200"/>
              <a:ext cx="2400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dirty="0">
                  <a:latin typeface="Helvetica" panose="020B0604020202020204" pitchFamily="34" charset="0"/>
                  <a:cs typeface="Arial" panose="020B0604020202020204" pitchFamily="34" charset="0"/>
                </a:rPr>
                <a:t>+ </a:t>
              </a:r>
              <a:r>
                <a:rPr lang="en-US" altLang="en-US" sz="1200" b="1" dirty="0">
                  <a:latin typeface="Helvetica" panose="020B0604020202020204" pitchFamily="34" charset="0"/>
                  <a:cs typeface="Arial" panose="020B0604020202020204" pitchFamily="34" charset="0"/>
                </a:rPr>
                <a:t>Course(name : String, </a:t>
              </a:r>
              <a:r>
                <a:rPr lang="en-US" altLang="en-US" sz="1200" b="1" dirty="0" err="1">
                  <a:latin typeface="Helvetica" panose="020B0604020202020204" pitchFamily="34" charset="0"/>
                  <a:cs typeface="Arial" panose="020B0604020202020204" pitchFamily="34" charset="0"/>
                </a:rPr>
                <a:t>instr</a:t>
              </a:r>
              <a:r>
                <a:rPr lang="en-US" altLang="en-US" sz="1200" b="1" dirty="0">
                  <a:latin typeface="Helvetica" panose="020B0604020202020204" pitchFamily="34" charset="0"/>
                  <a:cs typeface="Arial" panose="020B0604020202020204" pitchFamily="34" charset="0"/>
                </a:rPr>
                <a:t> : Instructor, text : </a:t>
              </a:r>
              <a:r>
                <a:rPr lang="en-US" altLang="en-US" sz="1200" b="1" dirty="0" err="1">
                  <a:latin typeface="Helvetica" panose="020B0604020202020204" pitchFamily="34" charset="0"/>
                  <a:cs typeface="Arial" panose="020B0604020202020204" pitchFamily="34" charset="0"/>
                </a:rPr>
                <a:t>TextBook</a:t>
              </a:r>
              <a:r>
                <a:rPr lang="en-US" altLang="en-US" sz="1200" b="1" dirty="0">
                  <a:latin typeface="Helvetica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latin typeface="Helvetica" panose="020B0604020202020204" pitchFamily="34" charset="0"/>
                  <a:cs typeface="Arial" panose="020B0604020202020204" pitchFamily="34" charset="0"/>
                </a:rPr>
                <a:t>+ </a:t>
              </a:r>
              <a:r>
                <a:rPr lang="en-US" altLang="en-US" sz="1200" b="1" dirty="0" err="1">
                  <a:latin typeface="Helvetica" panose="020B0604020202020204" pitchFamily="34" charset="0"/>
                  <a:cs typeface="Arial" panose="020B0604020202020204" pitchFamily="34" charset="0"/>
                </a:rPr>
                <a:t>getName</a:t>
              </a:r>
              <a:r>
                <a:rPr lang="en-US" altLang="en-US" sz="1200" b="1" dirty="0">
                  <a:latin typeface="Helvetica" panose="020B0604020202020204" pitchFamily="34" charset="0"/>
                  <a:cs typeface="Arial" panose="020B0604020202020204" pitchFamily="34" charset="0"/>
                </a:rPr>
                <a:t>() : String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latin typeface="Helvetica" panose="020B0604020202020204" pitchFamily="34" charset="0"/>
                  <a:cs typeface="Arial" panose="020B0604020202020204" pitchFamily="34" charset="0"/>
                </a:rPr>
                <a:t>+ </a:t>
              </a:r>
              <a:r>
                <a:rPr lang="en-US" altLang="en-US" sz="1200" b="1" dirty="0" err="1">
                  <a:latin typeface="Helvetica" panose="020B0604020202020204" pitchFamily="34" charset="0"/>
                  <a:cs typeface="Arial" panose="020B0604020202020204" pitchFamily="34" charset="0"/>
                </a:rPr>
                <a:t>getInstructor</a:t>
              </a:r>
              <a:r>
                <a:rPr lang="en-US" altLang="en-US" sz="1200" b="1" dirty="0">
                  <a:latin typeface="Helvetica" panose="020B0604020202020204" pitchFamily="34" charset="0"/>
                  <a:cs typeface="Arial" panose="020B0604020202020204" pitchFamily="34" charset="0"/>
                </a:rPr>
                <a:t>() : Instructor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latin typeface="Helvetica" panose="020B0604020202020204" pitchFamily="34" charset="0"/>
                  <a:cs typeface="Arial" panose="020B0604020202020204" pitchFamily="34" charset="0"/>
                </a:rPr>
                <a:t>+ </a:t>
              </a:r>
              <a:r>
                <a:rPr lang="en-US" altLang="en-US" sz="1200" b="1" dirty="0" err="1">
                  <a:latin typeface="Helvetica" panose="020B0604020202020204" pitchFamily="34" charset="0"/>
                  <a:cs typeface="Arial" panose="020B0604020202020204" pitchFamily="34" charset="0"/>
                </a:rPr>
                <a:t>getTextBook</a:t>
              </a:r>
              <a:r>
                <a:rPr lang="en-US" altLang="en-US" sz="1200" b="1" dirty="0">
                  <a:latin typeface="Helvetica" panose="020B0604020202020204" pitchFamily="34" charset="0"/>
                  <a:cs typeface="Arial" panose="020B0604020202020204" pitchFamily="34" charset="0"/>
                </a:rPr>
                <a:t>() : </a:t>
              </a:r>
              <a:r>
                <a:rPr lang="en-US" altLang="en-US" sz="1200" b="1" dirty="0" err="1">
                  <a:latin typeface="Helvetica" panose="020B0604020202020204" pitchFamily="34" charset="0"/>
                  <a:cs typeface="Arial" panose="020B0604020202020204" pitchFamily="34" charset="0"/>
                </a:rPr>
                <a:t>TextBook</a:t>
              </a:r>
              <a:endParaRPr lang="en-US" altLang="en-US" sz="1200" b="1" dirty="0">
                <a:latin typeface="Helvetica" panose="020B0604020202020204" pitchFamily="34" charset="0"/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latin typeface="Helvetica" panose="020B0604020202020204" pitchFamily="34" charset="0"/>
                  <a:cs typeface="Arial" panose="020B0604020202020204" pitchFamily="34" charset="0"/>
                </a:rPr>
                <a:t>+ </a:t>
              </a:r>
              <a:r>
                <a:rPr lang="en-US" altLang="en-US" sz="1200" b="1" dirty="0" err="1">
                  <a:latin typeface="Helvetica" panose="020B0604020202020204" pitchFamily="34" charset="0"/>
                  <a:cs typeface="Arial" panose="020B0604020202020204" pitchFamily="34" charset="0"/>
                </a:rPr>
                <a:t>toString</a:t>
              </a:r>
              <a:r>
                <a:rPr lang="en-US" altLang="en-US" sz="1200" b="1" dirty="0">
                  <a:latin typeface="Helvetica" panose="020B0604020202020204" pitchFamily="34" charset="0"/>
                  <a:cs typeface="Arial" panose="020B0604020202020204" pitchFamily="34" charset="0"/>
                </a:rPr>
                <a:t>() : String</a:t>
              </a:r>
            </a:p>
          </p:txBody>
        </p:sp>
      </p:grpSp>
      <p:grpSp>
        <p:nvGrpSpPr>
          <p:cNvPr id="59396" name="Group 7"/>
          <p:cNvGrpSpPr>
            <a:grpSpLocks/>
          </p:cNvGrpSpPr>
          <p:nvPr/>
        </p:nvGrpSpPr>
        <p:grpSpPr bwMode="auto">
          <a:xfrm>
            <a:off x="4724400" y="3492500"/>
            <a:ext cx="4191000" cy="2819400"/>
            <a:chOff x="3072" y="624"/>
            <a:chExt cx="1824" cy="1776"/>
          </a:xfrm>
        </p:grpSpPr>
        <p:sp>
          <p:nvSpPr>
            <p:cNvPr id="59405" name="Rectangle 8"/>
            <p:cNvSpPr>
              <a:spLocks noChangeArrowheads="1"/>
            </p:cNvSpPr>
            <p:nvPr/>
          </p:nvSpPr>
          <p:spPr bwMode="auto">
            <a:xfrm>
              <a:off x="3072" y="624"/>
              <a:ext cx="182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latin typeface="Helvetica" panose="020B0604020202020204" pitchFamily="34" charset="0"/>
                  <a:cs typeface="Arial" panose="020B0604020202020204" pitchFamily="34" charset="0"/>
                </a:rPr>
                <a:t>TextBook</a:t>
              </a:r>
              <a:endParaRPr lang="en-US" altLang="en-US" sz="1400" b="1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406" name="Rectangle 9"/>
            <p:cNvSpPr>
              <a:spLocks noChangeArrowheads="1"/>
            </p:cNvSpPr>
            <p:nvPr/>
          </p:nvSpPr>
          <p:spPr bwMode="auto">
            <a:xfrm>
              <a:off x="3072" y="816"/>
              <a:ext cx="1824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Char char="-"/>
              </a:pPr>
              <a:r>
                <a:rPr lang="en-US" altLang="en-US" sz="1400">
                  <a:latin typeface="Helvetica" panose="020B0604020202020204" pitchFamily="34" charset="0"/>
                  <a:cs typeface="Arial" panose="020B0604020202020204" pitchFamily="34" charset="0"/>
                </a:rPr>
                <a:t> title : String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Char char="-"/>
              </a:pPr>
              <a:r>
                <a:rPr lang="en-US" altLang="en-US" sz="1400">
                  <a:latin typeface="Helvetica" panose="020B0604020202020204" pitchFamily="34" charset="0"/>
                  <a:cs typeface="Arial" panose="020B0604020202020204" pitchFamily="34" charset="0"/>
                </a:rPr>
                <a:t> author : String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Char char="-"/>
              </a:pPr>
              <a:r>
                <a:rPr lang="en-US" altLang="en-US" sz="1400">
                  <a:latin typeface="Helvetica" panose="020B0604020202020204" pitchFamily="34" charset="0"/>
                  <a:cs typeface="Arial" panose="020B0604020202020204" pitchFamily="34" charset="0"/>
                </a:rPr>
                <a:t> publisher : String</a:t>
              </a:r>
            </a:p>
          </p:txBody>
        </p:sp>
        <p:sp>
          <p:nvSpPr>
            <p:cNvPr id="59407" name="Rectangle 10"/>
            <p:cNvSpPr>
              <a:spLocks noChangeArrowheads="1"/>
            </p:cNvSpPr>
            <p:nvPr/>
          </p:nvSpPr>
          <p:spPr bwMode="auto">
            <a:xfrm>
              <a:off x="3072" y="1344"/>
              <a:ext cx="1824" cy="10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Helvetica" panose="020B0604020202020204" pitchFamily="34" charset="0"/>
                  <a:cs typeface="Arial" panose="020B0604020202020204" pitchFamily="34" charset="0"/>
                </a:rPr>
                <a:t>+ TextBook(title : String, author : String, publisher :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Helvetica" panose="020B0604020202020204" pitchFamily="34" charset="0"/>
                  <a:cs typeface="Arial" panose="020B0604020202020204" pitchFamily="34" charset="0"/>
                </a:rPr>
                <a:t>	          String)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Helvetica" panose="020B0604020202020204" pitchFamily="34" charset="0"/>
                  <a:cs typeface="Arial" panose="020B0604020202020204" pitchFamily="34" charset="0"/>
                </a:rPr>
                <a:t>+ TextBook(object2 : TextBook)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Helvetica" panose="020B0604020202020204" pitchFamily="34" charset="0"/>
                  <a:cs typeface="Arial" panose="020B0604020202020204" pitchFamily="34" charset="0"/>
                </a:rPr>
                <a:t>+ set(title : String, author : String, publisher : String)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Helvetica" panose="020B0604020202020204" pitchFamily="34" charset="0"/>
                  <a:cs typeface="Arial" panose="020B0604020202020204" pitchFamily="34" charset="0"/>
                </a:rPr>
                <a:t>	: void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Helvetica" panose="020B0604020202020204" pitchFamily="34" charset="0"/>
                  <a:cs typeface="Arial" panose="020B0604020202020204" pitchFamily="34" charset="0"/>
                </a:rPr>
                <a:t>+ toString() : String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400">
                <a:latin typeface="Helvetica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9397" name="Group 11"/>
          <p:cNvGrpSpPr>
            <a:grpSpLocks/>
          </p:cNvGrpSpPr>
          <p:nvPr/>
        </p:nvGrpSpPr>
        <p:grpSpPr bwMode="auto">
          <a:xfrm>
            <a:off x="381000" y="3505200"/>
            <a:ext cx="3962400" cy="2743200"/>
            <a:chOff x="96" y="1920"/>
            <a:chExt cx="1632" cy="1872"/>
          </a:xfrm>
        </p:grpSpPr>
        <p:sp>
          <p:nvSpPr>
            <p:cNvPr id="59402" name="Rectangle 12"/>
            <p:cNvSpPr>
              <a:spLocks noChangeArrowheads="1"/>
            </p:cNvSpPr>
            <p:nvPr/>
          </p:nvSpPr>
          <p:spPr bwMode="auto">
            <a:xfrm>
              <a:off x="96" y="1920"/>
              <a:ext cx="16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>
                  <a:latin typeface="Times New Roman" panose="02020603050405020304" pitchFamily="18" charset="0"/>
                  <a:cs typeface="Arial" panose="020B0604020202020204" pitchFamily="34" charset="0"/>
                </a:rPr>
                <a:t>Instructor</a:t>
              </a:r>
            </a:p>
          </p:txBody>
        </p:sp>
        <p:sp>
          <p:nvSpPr>
            <p:cNvPr id="59403" name="Rectangle 13"/>
            <p:cNvSpPr>
              <a:spLocks noChangeArrowheads="1"/>
            </p:cNvSpPr>
            <p:nvPr/>
          </p:nvSpPr>
          <p:spPr bwMode="auto">
            <a:xfrm>
              <a:off x="96" y="2112"/>
              <a:ext cx="1632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Char char="-"/>
              </a:pPr>
              <a:r>
                <a:rPr lang="en-US" altLang="en-US" sz="1400">
                  <a:latin typeface="Helvetica" panose="020B0604020202020204" pitchFamily="34" charset="0"/>
                  <a:cs typeface="Arial" panose="020B0604020202020204" pitchFamily="34" charset="0"/>
                </a:rPr>
                <a:t> lastName : String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Char char="-"/>
              </a:pPr>
              <a:r>
                <a:rPr lang="en-US" altLang="en-US" sz="1400">
                  <a:latin typeface="Helvetica" panose="020B0604020202020204" pitchFamily="34" charset="0"/>
                  <a:cs typeface="Arial" panose="020B0604020202020204" pitchFamily="34" charset="0"/>
                </a:rPr>
                <a:t> firstName : String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Char char="-"/>
              </a:pPr>
              <a:r>
                <a:rPr lang="en-US" altLang="en-US" sz="1400">
                  <a:latin typeface="Helvetica" panose="020B0604020202020204" pitchFamily="34" charset="0"/>
                  <a:cs typeface="Arial" panose="020B0604020202020204" pitchFamily="34" charset="0"/>
                </a:rPr>
                <a:t> officeNumber : String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400">
                <a:latin typeface="Helvetica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404" name="Rectangle 14"/>
            <p:cNvSpPr>
              <a:spLocks noChangeArrowheads="1"/>
            </p:cNvSpPr>
            <p:nvPr/>
          </p:nvSpPr>
          <p:spPr bwMode="auto">
            <a:xfrm>
              <a:off x="96" y="2784"/>
              <a:ext cx="1632" cy="10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Helvetica" panose="020B0604020202020204" pitchFamily="34" charset="0"/>
                  <a:cs typeface="Arial" panose="020B0604020202020204" pitchFamily="34" charset="0"/>
                </a:rPr>
                <a:t>+ Instructor(lname : String, fname : String,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Helvetica" panose="020B0604020202020204" pitchFamily="34" charset="0"/>
                  <a:cs typeface="Arial" panose="020B0604020202020204" pitchFamily="34" charset="0"/>
                </a:rPr>
                <a:t>                         office : String)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Helvetica" panose="020B0604020202020204" pitchFamily="34" charset="0"/>
                  <a:cs typeface="Arial" panose="020B0604020202020204" pitchFamily="34" charset="0"/>
                </a:rPr>
                <a:t>+Instructor(object2 : Instructor)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Helvetica" panose="020B0604020202020204" pitchFamily="34" charset="0"/>
                  <a:cs typeface="Arial" panose="020B0604020202020204" pitchFamily="34" charset="0"/>
                </a:rPr>
                <a:t>+set(lname : String, fname : String, 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Helvetica" panose="020B0604020202020204" pitchFamily="34" charset="0"/>
                  <a:cs typeface="Arial" panose="020B0604020202020204" pitchFamily="34" charset="0"/>
                </a:rPr>
                <a:t>office : String): void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Helvetica" panose="020B0604020202020204" pitchFamily="34" charset="0"/>
                  <a:cs typeface="Arial" panose="020B0604020202020204" pitchFamily="34" charset="0"/>
                </a:rPr>
                <a:t>+ toString() : String</a:t>
              </a:r>
            </a:p>
          </p:txBody>
        </p:sp>
      </p:grpSp>
      <p:sp>
        <p:nvSpPr>
          <p:cNvPr id="59398" name="AutoShape 15"/>
          <p:cNvSpPr>
            <a:spLocks noChangeArrowheads="1"/>
          </p:cNvSpPr>
          <p:nvPr/>
        </p:nvSpPr>
        <p:spPr bwMode="auto">
          <a:xfrm>
            <a:off x="4419600" y="2895600"/>
            <a:ext cx="152400" cy="3048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59399" name="AutoShape 16"/>
          <p:cNvCxnSpPr>
            <a:cxnSpLocks noChangeShapeType="1"/>
            <a:stCxn id="59410" idx="2"/>
            <a:endCxn id="59398" idx="0"/>
          </p:cNvCxnSpPr>
          <p:nvPr/>
        </p:nvCxnSpPr>
        <p:spPr bwMode="auto">
          <a:xfrm flipH="1" flipV="1">
            <a:off x="4495800" y="2882900"/>
            <a:ext cx="38100" cy="12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0" name="AutoShape 17"/>
          <p:cNvCxnSpPr>
            <a:cxnSpLocks noChangeShapeType="1"/>
          </p:cNvCxnSpPr>
          <p:nvPr/>
        </p:nvCxnSpPr>
        <p:spPr bwMode="auto">
          <a:xfrm rot="16200000" flipH="1">
            <a:off x="5518150" y="2198688"/>
            <a:ext cx="279400" cy="2324100"/>
          </a:xfrm>
          <a:prstGeom prst="bentConnector3">
            <a:avLst>
              <a:gd name="adj1" fmla="val 4772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1" name="AutoShape 18"/>
          <p:cNvCxnSpPr>
            <a:cxnSpLocks noChangeShapeType="1"/>
            <a:stCxn id="59398" idx="2"/>
            <a:endCxn id="59402" idx="0"/>
          </p:cNvCxnSpPr>
          <p:nvPr/>
        </p:nvCxnSpPr>
        <p:spPr bwMode="auto">
          <a:xfrm rot="5400000">
            <a:off x="3282950" y="2292350"/>
            <a:ext cx="292100" cy="2133600"/>
          </a:xfrm>
          <a:prstGeom prst="bentConnector3">
            <a:avLst>
              <a:gd name="adj1" fmla="val 4782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02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Topics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47800"/>
            <a:ext cx="8153400" cy="4857750"/>
          </a:xfrm>
        </p:spPr>
        <p:txBody>
          <a:bodyPr>
            <a:normAutofit/>
          </a:bodyPr>
          <a:lstStyle/>
          <a:p>
            <a:pPr marL="342900" lvl="1" indent="0" eaLnBrk="1" hangingPunct="1">
              <a:buNone/>
            </a:pPr>
            <a:endParaRPr lang="en-US" altLang="en-US" sz="2400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Passing Objects as Arguments to Methods</a:t>
            </a:r>
          </a:p>
          <a:p>
            <a:pPr lvl="1"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Returning Objects from Methods</a:t>
            </a:r>
          </a:p>
          <a:p>
            <a:pPr lvl="1"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400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toString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method</a:t>
            </a:r>
          </a:p>
          <a:p>
            <a:pPr lvl="1"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Writing an </a:t>
            </a:r>
            <a:r>
              <a:rPr lang="en-US" altLang="en-US" sz="2400" dirty="0" smtClean="0">
                <a:latin typeface="Courier New" panose="02070309020205020404" pitchFamily="49" charset="0"/>
                <a:ea typeface="Helvetica Neue"/>
                <a:cs typeface="Helvetica Neue"/>
              </a:rPr>
              <a:t>equals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Method</a:t>
            </a:r>
          </a:p>
          <a:p>
            <a:pPr lvl="1"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Methods that Copy Objects</a:t>
            </a:r>
          </a:p>
          <a:p>
            <a:pPr lvl="1"/>
            <a:r>
              <a:rPr lang="en-US" altLang="en-US" sz="2400" dirty="0">
                <a:latin typeface="Helvetica Neue"/>
                <a:ea typeface="Helvetica Neue"/>
                <a:cs typeface="Helvetica Neue"/>
              </a:rPr>
              <a:t>Aggregation</a:t>
            </a:r>
          </a:p>
          <a:p>
            <a:pPr lvl="1"/>
            <a:r>
              <a:rPr lang="en-US" altLang="en-US" sz="2400" dirty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400" dirty="0">
                <a:latin typeface="Courier New" panose="02070309020205020404" pitchFamily="49" charset="0"/>
                <a:ea typeface="Helvetica Neue"/>
                <a:cs typeface="Helvetica Neue"/>
              </a:rPr>
              <a:t>this</a:t>
            </a:r>
            <a:r>
              <a:rPr lang="en-US" altLang="en-US" sz="2400" dirty="0">
                <a:latin typeface="Helvetica Neue"/>
                <a:ea typeface="Helvetica Neue"/>
                <a:cs typeface="Helvetica Neue"/>
              </a:rPr>
              <a:t> Reference Variable</a:t>
            </a:r>
          </a:p>
          <a:p>
            <a:pPr lvl="1"/>
            <a:r>
              <a:rPr lang="en-US" altLang="en-US" sz="2400" dirty="0">
                <a:latin typeface="Helvetica Neue"/>
                <a:ea typeface="Helvetica Neue"/>
                <a:cs typeface="Helvetica Neue"/>
              </a:rPr>
              <a:t>Enumerated Types</a:t>
            </a:r>
          </a:p>
          <a:p>
            <a:pPr lvl="1"/>
            <a:r>
              <a:rPr lang="en-US" altLang="en-US" sz="2400" dirty="0">
                <a:latin typeface="Helvetica Neue"/>
                <a:ea typeface="Helvetica Neue"/>
                <a:cs typeface="Helvetica Neue"/>
              </a:rPr>
              <a:t>Garbage Collection</a:t>
            </a:r>
          </a:p>
          <a:p>
            <a:pPr lvl="1"/>
            <a:r>
              <a:rPr lang="en-US" altLang="en-US" sz="2400" dirty="0">
                <a:latin typeface="Helvetica Neue"/>
                <a:ea typeface="Helvetica Neue"/>
                <a:cs typeface="Helvetica Neue"/>
              </a:rPr>
              <a:t>Focus on Object-Oriented Design: Class Collaboration</a:t>
            </a:r>
          </a:p>
          <a:p>
            <a:pPr lvl="1" eaLnBrk="1" hangingPunct="1"/>
            <a:endParaRPr lang="en-US" altLang="en-US" sz="2400" dirty="0" smtClean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55436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8 </a:t>
            </a:r>
            <a:endParaRPr lang="en-US" alt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07400" cy="501366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In your Shape class create a reference object for Color which is inside the </a:t>
            </a:r>
            <a:r>
              <a:rPr lang="en-US" altLang="en-US" sz="2800" dirty="0" err="1" smtClean="0"/>
              <a:t>java.awt</a:t>
            </a:r>
            <a:r>
              <a:rPr lang="en-US" altLang="en-US" sz="2800" dirty="0" smtClean="0"/>
              <a:t> package. </a:t>
            </a:r>
          </a:p>
          <a:p>
            <a:pPr eaLnBrk="1" hangingPunct="1"/>
            <a:r>
              <a:rPr lang="en-US" altLang="en-US" sz="2800" dirty="0" smtClean="0"/>
              <a:t>Now create a constructor for your Shape that pass a Color object which assigns color orange of RGB value 255, 127, 80</a:t>
            </a:r>
          </a:p>
          <a:p>
            <a:pPr eaLnBrk="1" hangingPunct="1"/>
            <a:r>
              <a:rPr lang="en-US" altLang="en-US" sz="2800" dirty="0" smtClean="0"/>
              <a:t>Modify the </a:t>
            </a:r>
            <a:r>
              <a:rPr lang="en-US" altLang="en-US" sz="2800" dirty="0" err="1" smtClean="0"/>
              <a:t>toString</a:t>
            </a:r>
            <a:r>
              <a:rPr lang="en-US" altLang="en-US" sz="2800" dirty="0" smtClean="0"/>
              <a:t> method of your Shape to say the color of your Shape using RGB values. 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678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Null References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A </a:t>
            </a:r>
            <a:r>
              <a:rPr lang="en-US" altLang="en-US" sz="2400" i="1" dirty="0" smtClean="0">
                <a:latin typeface="Helvetica Neue"/>
                <a:ea typeface="Helvetica Neue"/>
                <a:cs typeface="Helvetica Neue"/>
              </a:rPr>
              <a:t>null reference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is a reference variable that points to nothing.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If a reference is null, then no operations can be performed on it.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References can be tested to see if they point to null prior to being used.</a:t>
            </a:r>
            <a:endParaRPr lang="en-US" altLang="en-US" sz="2800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if(name </a:t>
            </a:r>
            <a:r>
              <a:rPr lang="en-US" altLang="en-US" sz="1800" b="1" dirty="0" smtClean="0">
                <a:solidFill>
                  <a:srgbClr val="FF3300"/>
                </a:solidFill>
                <a:latin typeface="Courier New" panose="02070309020205020404" pitchFamily="49" charset="0"/>
                <a:ea typeface="Helvetica Neue"/>
                <a:cs typeface="Helvetica Neue"/>
              </a:rPr>
              <a:t>!= null</a:t>
            </a: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 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System.out.println</a:t>
            </a: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("Name is: "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                    + </a:t>
            </a:r>
            <a:r>
              <a:rPr lang="en-US" altLang="en-US" sz="1800" b="1" dirty="0" err="1" smtClean="0">
                <a:solidFill>
                  <a:srgbClr val="FF3300"/>
                </a:solidFill>
                <a:latin typeface="Courier New" panose="02070309020205020404" pitchFamily="49" charset="0"/>
                <a:ea typeface="Helvetica Neue"/>
                <a:cs typeface="Helvetica Neue"/>
              </a:rPr>
              <a:t>name.toUpperCase</a:t>
            </a:r>
            <a:r>
              <a:rPr lang="en-US" altLang="en-US" sz="1800" b="1" dirty="0" smtClean="0">
                <a:solidFill>
                  <a:srgbClr val="FF3300"/>
                </a:solidFill>
                <a:latin typeface="Courier New" panose="02070309020205020404" pitchFamily="49" charset="0"/>
                <a:ea typeface="Helvetica Neue"/>
                <a:cs typeface="Helvetica Neue"/>
              </a:rPr>
              <a:t>()</a:t>
            </a: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8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83364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Garbage Collection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When objects are no longer needed they should be destroyed.</a:t>
            </a:r>
          </a:p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This frees up the memory that they consumed.</a:t>
            </a:r>
          </a:p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Java handles all of the memory operations for you.</a:t>
            </a:r>
          </a:p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Simply set the reference to </a:t>
            </a:r>
            <a:r>
              <a:rPr lang="en-US" altLang="en-US" sz="2800" i="1" smtClean="0">
                <a:latin typeface="Helvetica Neue"/>
                <a:ea typeface="Helvetica Neue"/>
                <a:cs typeface="Helvetica Neue"/>
              </a:rPr>
              <a:t>null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 and Java will reclaim the memory.</a:t>
            </a:r>
          </a:p>
        </p:txBody>
      </p:sp>
    </p:spTree>
    <p:extLst>
      <p:ext uri="{BB962C8B-B14F-4D97-AF65-F5344CB8AC3E}">
        <p14:creationId xmlns:p14="http://schemas.microsoft.com/office/powerpoint/2010/main" val="163783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Garbage Collection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153400" cy="47244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The Java Virtual Machine has a process that runs in the background that reclaims memory from released objects.</a:t>
            </a:r>
          </a:p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400" i="1" smtClean="0">
                <a:latin typeface="Helvetica Neue"/>
                <a:ea typeface="Helvetica Neue"/>
                <a:cs typeface="Helvetica Neue"/>
              </a:rPr>
              <a:t>garbage collector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will reclaim memory from any object that no longer has a valid reference pointing to it.</a:t>
            </a:r>
          </a:p>
          <a:p>
            <a:pPr lvl="1" eaLnBrk="1" hangingPunct="1">
              <a:buFontTx/>
              <a:buNone/>
            </a:pPr>
            <a:r>
              <a:rPr lang="en-US" altLang="en-US" sz="3200" smtClean="0">
                <a:latin typeface="Helvetica Neue"/>
                <a:ea typeface="Helvetica Neue"/>
                <a:cs typeface="Helvetica Neue"/>
              </a:rPr>
              <a:t>	</a:t>
            </a:r>
            <a:r>
              <a:rPr lang="en-US" altLang="en-US" sz="2000" b="1" smtClean="0">
                <a:latin typeface="Courier New" panose="02070309020205020404" pitchFamily="49" charset="0"/>
                <a:ea typeface="Helvetica Neue"/>
                <a:cs typeface="Helvetica Neue"/>
              </a:rPr>
              <a:t>BankAccount account1 = new BankAccount(500.0);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  <a:ea typeface="Helvetica Neue"/>
                <a:cs typeface="Helvetica Neue"/>
              </a:rPr>
              <a:t>	BankAccount account2 = account1;</a:t>
            </a:r>
            <a:r>
              <a:rPr lang="en-US" altLang="en-US" sz="1800" b="1" smtClean="0">
                <a:latin typeface="Courier New" panose="02070309020205020404" pitchFamily="49" charset="0"/>
                <a:ea typeface="Helvetica Neue"/>
                <a:cs typeface="Helvetica Neue"/>
              </a:rPr>
              <a:t/>
            </a:r>
            <a:br>
              <a:rPr lang="en-US" altLang="en-US" sz="1800" b="1" smtClean="0">
                <a:latin typeface="Courier New" panose="02070309020205020404" pitchFamily="49" charset="0"/>
                <a:ea typeface="Helvetica Neue"/>
                <a:cs typeface="Helvetica Neue"/>
              </a:rPr>
            </a:br>
            <a:endParaRPr lang="en-US" altLang="en-US" sz="1800" b="1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This sets </a:t>
            </a:r>
            <a:r>
              <a:rPr lang="en-US" altLang="en-US" sz="2400" smtClean="0">
                <a:latin typeface="Courier New" panose="02070309020205020404" pitchFamily="49" charset="0"/>
                <a:ea typeface="Helvetica Neue"/>
                <a:cs typeface="Helvetica Neue"/>
              </a:rPr>
              <a:t>account1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and </a:t>
            </a:r>
            <a:r>
              <a:rPr lang="en-US" altLang="en-US" sz="2400" smtClean="0">
                <a:latin typeface="Courier New" panose="02070309020205020404" pitchFamily="49" charset="0"/>
                <a:ea typeface="Helvetica Neue"/>
                <a:cs typeface="Helvetica Neue"/>
              </a:rPr>
              <a:t>account2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to point to the same object.</a:t>
            </a:r>
          </a:p>
        </p:txBody>
      </p:sp>
    </p:spTree>
    <p:extLst>
      <p:ext uri="{BB962C8B-B14F-4D97-AF65-F5344CB8AC3E}">
        <p14:creationId xmlns:p14="http://schemas.microsoft.com/office/powerpoint/2010/main" val="122582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Garbage Collection</a:t>
            </a:r>
          </a:p>
        </p:txBody>
      </p:sp>
      <p:sp>
        <p:nvSpPr>
          <p:cNvPr id="72707" name="Text Box 5"/>
          <p:cNvSpPr txBox="1">
            <a:spLocks noChangeArrowheads="1"/>
          </p:cNvSpPr>
          <p:nvPr/>
        </p:nvSpPr>
        <p:spPr bwMode="auto">
          <a:xfrm>
            <a:off x="4191000" y="1600200"/>
            <a:ext cx="331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altLang="en-US" sz="2400">
                <a:latin typeface="Courier New" panose="02070309020205020404" pitchFamily="49" charset="0"/>
                <a:cs typeface="Arial" panose="020B0604020202020204" pitchFamily="34" charset="0"/>
              </a:rPr>
              <a:t>BankAccount</a:t>
            </a:r>
            <a:r>
              <a:rPr lang="en-US" altLang="en-US" sz="2400">
                <a:latin typeface="Times New Roman" panose="02020603050405020304" pitchFamily="18" charset="0"/>
                <a:cs typeface="Arial" panose="020B0604020202020204" pitchFamily="34" charset="0"/>
              </a:rPr>
              <a:t> object</a:t>
            </a:r>
          </a:p>
        </p:txBody>
      </p:sp>
      <p:sp>
        <p:nvSpPr>
          <p:cNvPr id="72708" name="Rectangle 6"/>
          <p:cNvSpPr>
            <a:spLocks noChangeArrowheads="1"/>
          </p:cNvSpPr>
          <p:nvPr/>
        </p:nvSpPr>
        <p:spPr bwMode="auto">
          <a:xfrm>
            <a:off x="4495800" y="2071688"/>
            <a:ext cx="2667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1"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Balance: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      </a:t>
            </a:r>
          </a:p>
        </p:txBody>
      </p:sp>
      <p:sp>
        <p:nvSpPr>
          <p:cNvPr id="72709" name="Rectangle 7"/>
          <p:cNvSpPr>
            <a:spLocks noChangeArrowheads="1"/>
          </p:cNvSpPr>
          <p:nvPr/>
        </p:nvSpPr>
        <p:spPr bwMode="auto">
          <a:xfrm>
            <a:off x="5791200" y="2417763"/>
            <a:ext cx="1219200" cy="228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Arial" panose="020B0604020202020204" pitchFamily="34" charset="0"/>
              </a:rPr>
              <a:t>500.0</a:t>
            </a:r>
          </a:p>
        </p:txBody>
      </p:sp>
      <p:sp>
        <p:nvSpPr>
          <p:cNvPr id="72710" name="Rectangle 4"/>
          <p:cNvSpPr>
            <a:spLocks noChangeArrowheads="1"/>
          </p:cNvSpPr>
          <p:nvPr/>
        </p:nvSpPr>
        <p:spPr bwMode="auto">
          <a:xfrm>
            <a:off x="2286000" y="2417763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Arial" panose="020B0604020202020204" pitchFamily="34" charset="0"/>
              </a:rPr>
              <a:t>Address</a:t>
            </a:r>
          </a:p>
        </p:txBody>
      </p:sp>
      <p:cxnSp>
        <p:nvCxnSpPr>
          <p:cNvPr id="72711" name="AutoShape 9"/>
          <p:cNvCxnSpPr>
            <a:cxnSpLocks noChangeShapeType="1"/>
            <a:endCxn id="72708" idx="1"/>
          </p:cNvCxnSpPr>
          <p:nvPr/>
        </p:nvCxnSpPr>
        <p:spPr bwMode="auto">
          <a:xfrm flipV="1">
            <a:off x="3124200" y="2566988"/>
            <a:ext cx="13716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712" name="Text Box 10"/>
          <p:cNvSpPr txBox="1">
            <a:spLocks noChangeArrowheads="1"/>
          </p:cNvSpPr>
          <p:nvPr/>
        </p:nvSpPr>
        <p:spPr bwMode="auto">
          <a:xfrm>
            <a:off x="457200" y="2341563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urier New" panose="02070309020205020404" pitchFamily="49" charset="0"/>
                <a:cs typeface="Arial" panose="020B0604020202020204" pitchFamily="34" charset="0"/>
              </a:rPr>
              <a:t>account1</a:t>
            </a:r>
          </a:p>
        </p:txBody>
      </p:sp>
      <p:sp>
        <p:nvSpPr>
          <p:cNvPr id="72713" name="Text Box 12"/>
          <p:cNvSpPr txBox="1">
            <a:spLocks noChangeArrowheads="1"/>
          </p:cNvSpPr>
          <p:nvPr/>
        </p:nvSpPr>
        <p:spPr bwMode="auto">
          <a:xfrm>
            <a:off x="457200" y="3865563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urier New" panose="02070309020205020404" pitchFamily="49" charset="0"/>
                <a:cs typeface="Arial" panose="020B0604020202020204" pitchFamily="34" charset="0"/>
              </a:rPr>
              <a:t>account2</a:t>
            </a:r>
          </a:p>
        </p:txBody>
      </p:sp>
      <p:sp>
        <p:nvSpPr>
          <p:cNvPr id="72714" name="Rectangle 11"/>
          <p:cNvSpPr>
            <a:spLocks noChangeArrowheads="1"/>
          </p:cNvSpPr>
          <p:nvPr/>
        </p:nvSpPr>
        <p:spPr bwMode="auto">
          <a:xfrm>
            <a:off x="2286000" y="3941763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Arial" panose="020B0604020202020204" pitchFamily="34" charset="0"/>
              </a:rPr>
              <a:t>Address</a:t>
            </a:r>
          </a:p>
        </p:txBody>
      </p:sp>
      <p:cxnSp>
        <p:nvCxnSpPr>
          <p:cNvPr id="72715" name="AutoShape 13"/>
          <p:cNvCxnSpPr>
            <a:cxnSpLocks noChangeShapeType="1"/>
            <a:stCxn id="72714" idx="3"/>
            <a:endCxn id="72708" idx="2"/>
          </p:cNvCxnSpPr>
          <p:nvPr/>
        </p:nvCxnSpPr>
        <p:spPr bwMode="auto">
          <a:xfrm flipV="1">
            <a:off x="3124200" y="3062288"/>
            <a:ext cx="2705100" cy="10318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716" name="Text Box 14"/>
          <p:cNvSpPr txBox="1">
            <a:spLocks noChangeArrowheads="1"/>
          </p:cNvSpPr>
          <p:nvPr/>
        </p:nvSpPr>
        <p:spPr bwMode="auto">
          <a:xfrm>
            <a:off x="609600" y="5108575"/>
            <a:ext cx="72326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Arial" panose="020B0604020202020204" pitchFamily="34" charset="0"/>
              </a:rPr>
              <a:t>Here, both </a:t>
            </a:r>
            <a:r>
              <a:rPr lang="en-US" altLang="en-US" sz="2400">
                <a:latin typeface="Courier New" panose="02070309020205020404" pitchFamily="49" charset="0"/>
                <a:cs typeface="Arial" panose="020B0604020202020204" pitchFamily="34" charset="0"/>
              </a:rPr>
              <a:t>account1</a:t>
            </a:r>
            <a:r>
              <a:rPr lang="en-US" altLang="en-US" sz="2400">
                <a:latin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US" altLang="en-US" sz="2400">
                <a:latin typeface="Courier New" panose="02070309020205020404" pitchFamily="49" charset="0"/>
                <a:cs typeface="Arial" panose="020B0604020202020204" pitchFamily="34" charset="0"/>
              </a:rPr>
              <a:t>account2</a:t>
            </a:r>
            <a:r>
              <a:rPr lang="en-US" altLang="en-US" sz="2400">
                <a:latin typeface="Times New Roman" panose="02020603050405020304" pitchFamily="18" charset="0"/>
                <a:cs typeface="Arial" panose="020B0604020202020204" pitchFamily="34" charset="0"/>
              </a:rPr>
              <a:t> point to the same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Arial" panose="020B0604020202020204" pitchFamily="34" charset="0"/>
              </a:rPr>
              <a:t>instance of the </a:t>
            </a:r>
            <a:r>
              <a:rPr lang="en-US" altLang="en-US" sz="2400">
                <a:latin typeface="Courier New" panose="02070309020205020404" pitchFamily="49" charset="0"/>
                <a:cs typeface="Arial" panose="020B0604020202020204" pitchFamily="34" charset="0"/>
              </a:rPr>
              <a:t>BankAccount</a:t>
            </a:r>
            <a:r>
              <a:rPr lang="en-US" altLang="en-US" sz="2400">
                <a:latin typeface="Times New Roman" panose="02020603050405020304" pitchFamily="18" charset="0"/>
                <a:cs typeface="Arial" panose="020B0604020202020204" pitchFamily="34" charset="0"/>
              </a:rPr>
              <a:t> class.</a:t>
            </a:r>
          </a:p>
        </p:txBody>
      </p:sp>
    </p:spTree>
    <p:extLst>
      <p:ext uri="{BB962C8B-B14F-4D97-AF65-F5344CB8AC3E}">
        <p14:creationId xmlns:p14="http://schemas.microsoft.com/office/powerpoint/2010/main" val="144444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Garbage Collection</a:t>
            </a:r>
          </a:p>
        </p:txBody>
      </p:sp>
      <p:sp>
        <p:nvSpPr>
          <p:cNvPr id="74755" name="Text Box 12"/>
          <p:cNvSpPr txBox="1">
            <a:spLocks noChangeArrowheads="1"/>
          </p:cNvSpPr>
          <p:nvPr/>
        </p:nvSpPr>
        <p:spPr bwMode="auto">
          <a:xfrm>
            <a:off x="609600" y="5073650"/>
            <a:ext cx="5530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Arial" panose="020B0604020202020204" pitchFamily="34" charset="0"/>
              </a:rPr>
              <a:t>However, by running the statement: </a:t>
            </a:r>
            <a:r>
              <a:rPr lang="en-US" altLang="en-US" sz="1600" b="1">
                <a:solidFill>
                  <a:srgbClr val="FF33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account1 = null;</a:t>
            </a:r>
            <a:r>
              <a:rPr lang="en-US" altLang="en-US" sz="180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Arial" panose="020B0604020202020204" pitchFamily="34" charset="0"/>
              </a:rPr>
              <a:t>only </a:t>
            </a:r>
            <a:r>
              <a:rPr lang="en-US" altLang="en-US" sz="1800">
                <a:latin typeface="Courier New" panose="02070309020205020404" pitchFamily="49" charset="0"/>
                <a:cs typeface="Arial" panose="020B0604020202020204" pitchFamily="34" charset="0"/>
              </a:rPr>
              <a:t>account2</a:t>
            </a:r>
            <a:r>
              <a:rPr lang="en-US" altLang="en-US" sz="1800">
                <a:latin typeface="Times New Roman" panose="02020603050405020304" pitchFamily="18" charset="0"/>
                <a:cs typeface="Arial" panose="020B0604020202020204" pitchFamily="34" charset="0"/>
              </a:rPr>
              <a:t> will be pointing to the object.</a:t>
            </a:r>
          </a:p>
        </p:txBody>
      </p:sp>
      <p:sp>
        <p:nvSpPr>
          <p:cNvPr id="74756" name="Text Box 13"/>
          <p:cNvSpPr txBox="1">
            <a:spLocks noChangeArrowheads="1"/>
          </p:cNvSpPr>
          <p:nvPr/>
        </p:nvSpPr>
        <p:spPr bwMode="auto">
          <a:xfrm>
            <a:off x="4191000" y="1503363"/>
            <a:ext cx="331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altLang="en-US" sz="2400">
                <a:latin typeface="Courier New" panose="02070309020205020404" pitchFamily="49" charset="0"/>
                <a:cs typeface="Arial" panose="020B0604020202020204" pitchFamily="34" charset="0"/>
              </a:rPr>
              <a:t>BankAccount</a:t>
            </a:r>
            <a:r>
              <a:rPr lang="en-US" altLang="en-US" sz="2400">
                <a:latin typeface="Times New Roman" panose="02020603050405020304" pitchFamily="18" charset="0"/>
                <a:cs typeface="Arial" panose="020B0604020202020204" pitchFamily="34" charset="0"/>
              </a:rPr>
              <a:t> object</a:t>
            </a:r>
          </a:p>
        </p:txBody>
      </p:sp>
      <p:sp>
        <p:nvSpPr>
          <p:cNvPr id="74757" name="Rectangle 17"/>
          <p:cNvSpPr>
            <a:spLocks noChangeArrowheads="1"/>
          </p:cNvSpPr>
          <p:nvPr/>
        </p:nvSpPr>
        <p:spPr bwMode="auto">
          <a:xfrm>
            <a:off x="2286000" y="2320925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null</a:t>
            </a:r>
          </a:p>
        </p:txBody>
      </p:sp>
      <p:sp>
        <p:nvSpPr>
          <p:cNvPr id="74758" name="Text Box 19"/>
          <p:cNvSpPr txBox="1">
            <a:spLocks noChangeArrowheads="1"/>
          </p:cNvSpPr>
          <p:nvPr/>
        </p:nvSpPr>
        <p:spPr bwMode="auto">
          <a:xfrm>
            <a:off x="457200" y="2244725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urier New" panose="02070309020205020404" pitchFamily="49" charset="0"/>
                <a:cs typeface="Arial" panose="020B0604020202020204" pitchFamily="34" charset="0"/>
              </a:rPr>
              <a:t>account1</a:t>
            </a:r>
          </a:p>
        </p:txBody>
      </p:sp>
      <p:sp>
        <p:nvSpPr>
          <p:cNvPr id="74759" name="Text Box 20"/>
          <p:cNvSpPr txBox="1">
            <a:spLocks noChangeArrowheads="1"/>
          </p:cNvSpPr>
          <p:nvPr/>
        </p:nvSpPr>
        <p:spPr bwMode="auto">
          <a:xfrm>
            <a:off x="457200" y="3768725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urier New" panose="02070309020205020404" pitchFamily="49" charset="0"/>
                <a:cs typeface="Arial" panose="020B0604020202020204" pitchFamily="34" charset="0"/>
              </a:rPr>
              <a:t>account2</a:t>
            </a:r>
          </a:p>
        </p:txBody>
      </p:sp>
      <p:sp>
        <p:nvSpPr>
          <p:cNvPr id="74760" name="Rectangle 21"/>
          <p:cNvSpPr>
            <a:spLocks noChangeArrowheads="1"/>
          </p:cNvSpPr>
          <p:nvPr/>
        </p:nvSpPr>
        <p:spPr bwMode="auto">
          <a:xfrm>
            <a:off x="2286000" y="3844925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Arial" panose="020B0604020202020204" pitchFamily="34" charset="0"/>
              </a:rPr>
              <a:t>Address</a:t>
            </a:r>
          </a:p>
        </p:txBody>
      </p:sp>
      <p:cxnSp>
        <p:nvCxnSpPr>
          <p:cNvPr id="74761" name="AutoShape 22"/>
          <p:cNvCxnSpPr>
            <a:cxnSpLocks noChangeShapeType="1"/>
            <a:stCxn id="74760" idx="3"/>
          </p:cNvCxnSpPr>
          <p:nvPr/>
        </p:nvCxnSpPr>
        <p:spPr bwMode="auto">
          <a:xfrm flipV="1">
            <a:off x="3124200" y="2965450"/>
            <a:ext cx="2895600" cy="10318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762" name="Rectangle 23"/>
          <p:cNvSpPr>
            <a:spLocks noChangeArrowheads="1"/>
          </p:cNvSpPr>
          <p:nvPr/>
        </p:nvSpPr>
        <p:spPr bwMode="auto">
          <a:xfrm>
            <a:off x="4495800" y="1974850"/>
            <a:ext cx="2667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1"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Balance: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      </a:t>
            </a:r>
          </a:p>
        </p:txBody>
      </p:sp>
      <p:sp>
        <p:nvSpPr>
          <p:cNvPr id="74763" name="Rectangle 24"/>
          <p:cNvSpPr>
            <a:spLocks noChangeArrowheads="1"/>
          </p:cNvSpPr>
          <p:nvPr/>
        </p:nvSpPr>
        <p:spPr bwMode="auto">
          <a:xfrm>
            <a:off x="5791200" y="2320925"/>
            <a:ext cx="1219200" cy="228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Arial" panose="020B0604020202020204" pitchFamily="34" charset="0"/>
              </a:rPr>
              <a:t>500.0</a:t>
            </a:r>
          </a:p>
        </p:txBody>
      </p:sp>
    </p:spTree>
    <p:extLst>
      <p:ext uri="{BB962C8B-B14F-4D97-AF65-F5344CB8AC3E}">
        <p14:creationId xmlns:p14="http://schemas.microsoft.com/office/powerpoint/2010/main" val="368700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Garbage Collection</a:t>
            </a:r>
          </a:p>
        </p:txBody>
      </p:sp>
      <p:sp>
        <p:nvSpPr>
          <p:cNvPr id="76803" name="Text Box 11"/>
          <p:cNvSpPr txBox="1">
            <a:spLocks noChangeArrowheads="1"/>
          </p:cNvSpPr>
          <p:nvPr/>
        </p:nvSpPr>
        <p:spPr bwMode="auto">
          <a:xfrm>
            <a:off x="609600" y="5073650"/>
            <a:ext cx="6124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Arial" panose="020B0604020202020204" pitchFamily="34" charset="0"/>
              </a:rPr>
              <a:t>If we now run the statement: </a:t>
            </a:r>
            <a:r>
              <a:rPr lang="en-US" altLang="en-US" sz="1600" b="1">
                <a:solidFill>
                  <a:srgbClr val="FF33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account2 = null;</a:t>
            </a:r>
            <a:r>
              <a:rPr lang="en-US" altLang="en-US" sz="180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Arial" panose="020B0604020202020204" pitchFamily="34" charset="0"/>
              </a:rPr>
              <a:t>neither </a:t>
            </a:r>
            <a:r>
              <a:rPr lang="en-US" altLang="en-US" sz="1800">
                <a:latin typeface="Courier New" panose="02070309020205020404" pitchFamily="49" charset="0"/>
                <a:cs typeface="Arial" panose="020B0604020202020204" pitchFamily="34" charset="0"/>
              </a:rPr>
              <a:t>account1</a:t>
            </a:r>
            <a:r>
              <a:rPr lang="en-US" altLang="en-US" sz="1800">
                <a:latin typeface="Times New Roman" panose="02020603050405020304" pitchFamily="18" charset="0"/>
                <a:cs typeface="Arial" panose="020B0604020202020204" pitchFamily="34" charset="0"/>
              </a:rPr>
              <a:t> or </a:t>
            </a:r>
            <a:r>
              <a:rPr lang="en-US" altLang="en-US" sz="1800">
                <a:latin typeface="Courier New" panose="02070309020205020404" pitchFamily="49" charset="0"/>
                <a:cs typeface="Arial" panose="020B0604020202020204" pitchFamily="34" charset="0"/>
              </a:rPr>
              <a:t>account2</a:t>
            </a:r>
            <a:r>
              <a:rPr lang="en-US" altLang="en-US" sz="1800">
                <a:latin typeface="Times New Roman" panose="02020603050405020304" pitchFamily="18" charset="0"/>
                <a:cs typeface="Arial" panose="020B0604020202020204" pitchFamily="34" charset="0"/>
              </a:rPr>
              <a:t> will be pointing to the object.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962400" y="2965450"/>
            <a:ext cx="4114800" cy="1643063"/>
            <a:chOff x="2544" y="1606"/>
            <a:chExt cx="2592" cy="1035"/>
          </a:xfrm>
        </p:grpSpPr>
        <p:sp>
          <p:nvSpPr>
            <p:cNvPr id="76812" name="Text Box 13"/>
            <p:cNvSpPr txBox="1">
              <a:spLocks noChangeArrowheads="1"/>
            </p:cNvSpPr>
            <p:nvPr/>
          </p:nvSpPr>
          <p:spPr bwMode="auto">
            <a:xfrm>
              <a:off x="2544" y="2064"/>
              <a:ext cx="2592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rPr>
                <a:t>Since there are no valid references to this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rPr>
                <a:t>object, it is now available for the garbage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rPr>
                <a:t>collector to reclaim.</a:t>
              </a: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76813" name="AutoShape 14"/>
            <p:cNvCxnSpPr>
              <a:cxnSpLocks noChangeShapeType="1"/>
              <a:stCxn id="76812" idx="0"/>
            </p:cNvCxnSpPr>
            <p:nvPr/>
          </p:nvCxnSpPr>
          <p:spPr bwMode="auto">
            <a:xfrm flipV="1">
              <a:off x="3840" y="1606"/>
              <a:ext cx="0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6805" name="Text Box 15"/>
          <p:cNvSpPr txBox="1">
            <a:spLocks noChangeArrowheads="1"/>
          </p:cNvSpPr>
          <p:nvPr/>
        </p:nvSpPr>
        <p:spPr bwMode="auto">
          <a:xfrm>
            <a:off x="4191000" y="1503363"/>
            <a:ext cx="331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altLang="en-US" sz="2400">
                <a:latin typeface="Courier New" panose="02070309020205020404" pitchFamily="49" charset="0"/>
                <a:cs typeface="Arial" panose="020B0604020202020204" pitchFamily="34" charset="0"/>
              </a:rPr>
              <a:t>BankAccount</a:t>
            </a:r>
            <a:r>
              <a:rPr lang="en-US" altLang="en-US" sz="2400">
                <a:latin typeface="Times New Roman" panose="02020603050405020304" pitchFamily="18" charset="0"/>
                <a:cs typeface="Arial" panose="020B0604020202020204" pitchFamily="34" charset="0"/>
              </a:rPr>
              <a:t> object</a:t>
            </a:r>
          </a:p>
        </p:txBody>
      </p:sp>
      <p:sp>
        <p:nvSpPr>
          <p:cNvPr id="76806" name="Rectangle 19"/>
          <p:cNvSpPr>
            <a:spLocks noChangeArrowheads="1"/>
          </p:cNvSpPr>
          <p:nvPr/>
        </p:nvSpPr>
        <p:spPr bwMode="auto">
          <a:xfrm>
            <a:off x="2286000" y="2320925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null</a:t>
            </a:r>
          </a:p>
        </p:txBody>
      </p:sp>
      <p:sp>
        <p:nvSpPr>
          <p:cNvPr id="76807" name="Text Box 20"/>
          <p:cNvSpPr txBox="1">
            <a:spLocks noChangeArrowheads="1"/>
          </p:cNvSpPr>
          <p:nvPr/>
        </p:nvSpPr>
        <p:spPr bwMode="auto">
          <a:xfrm>
            <a:off x="457200" y="2244725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urier New" panose="02070309020205020404" pitchFamily="49" charset="0"/>
                <a:cs typeface="Arial" panose="020B0604020202020204" pitchFamily="34" charset="0"/>
              </a:rPr>
              <a:t>account1</a:t>
            </a:r>
          </a:p>
        </p:txBody>
      </p:sp>
      <p:sp>
        <p:nvSpPr>
          <p:cNvPr id="76808" name="Text Box 21"/>
          <p:cNvSpPr txBox="1">
            <a:spLocks noChangeArrowheads="1"/>
          </p:cNvSpPr>
          <p:nvPr/>
        </p:nvSpPr>
        <p:spPr bwMode="auto">
          <a:xfrm>
            <a:off x="457200" y="3768725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urier New" panose="02070309020205020404" pitchFamily="49" charset="0"/>
                <a:cs typeface="Arial" panose="020B0604020202020204" pitchFamily="34" charset="0"/>
              </a:rPr>
              <a:t>account2</a:t>
            </a:r>
          </a:p>
        </p:txBody>
      </p:sp>
      <p:sp>
        <p:nvSpPr>
          <p:cNvPr id="76809" name="Rectangle 22"/>
          <p:cNvSpPr>
            <a:spLocks noChangeArrowheads="1"/>
          </p:cNvSpPr>
          <p:nvPr/>
        </p:nvSpPr>
        <p:spPr bwMode="auto">
          <a:xfrm>
            <a:off x="2286000" y="3844925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null</a:t>
            </a:r>
          </a:p>
        </p:txBody>
      </p:sp>
      <p:sp>
        <p:nvSpPr>
          <p:cNvPr id="76810" name="Rectangle 24"/>
          <p:cNvSpPr>
            <a:spLocks noChangeArrowheads="1"/>
          </p:cNvSpPr>
          <p:nvPr/>
        </p:nvSpPr>
        <p:spPr bwMode="auto">
          <a:xfrm>
            <a:off x="4495800" y="1974850"/>
            <a:ext cx="2667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1"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Balance: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      </a:t>
            </a:r>
          </a:p>
        </p:txBody>
      </p:sp>
      <p:sp>
        <p:nvSpPr>
          <p:cNvPr id="76811" name="Rectangle 25"/>
          <p:cNvSpPr>
            <a:spLocks noChangeArrowheads="1"/>
          </p:cNvSpPr>
          <p:nvPr/>
        </p:nvSpPr>
        <p:spPr bwMode="auto">
          <a:xfrm>
            <a:off x="5791200" y="2320925"/>
            <a:ext cx="1219200" cy="228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Arial" panose="020B0604020202020204" pitchFamily="34" charset="0"/>
              </a:rPr>
              <a:t>500.0</a:t>
            </a:r>
          </a:p>
        </p:txBody>
      </p:sp>
    </p:spTree>
    <p:extLst>
      <p:ext uri="{BB962C8B-B14F-4D97-AF65-F5344CB8AC3E}">
        <p14:creationId xmlns:p14="http://schemas.microsoft.com/office/powerpoint/2010/main" val="340364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15"/>
          <p:cNvSpPr txBox="1">
            <a:spLocks noChangeArrowheads="1"/>
          </p:cNvSpPr>
          <p:nvPr/>
        </p:nvSpPr>
        <p:spPr bwMode="auto">
          <a:xfrm>
            <a:off x="4267200" y="1543050"/>
            <a:ext cx="331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altLang="en-US" sz="2400">
                <a:latin typeface="Courier New" panose="02070309020205020404" pitchFamily="49" charset="0"/>
                <a:cs typeface="Arial" panose="020B0604020202020204" pitchFamily="34" charset="0"/>
              </a:rPr>
              <a:t>BankAccount</a:t>
            </a:r>
            <a:r>
              <a:rPr lang="en-US" altLang="en-US" sz="2400">
                <a:latin typeface="Times New Roman" panose="02020603050405020304" pitchFamily="18" charset="0"/>
                <a:cs typeface="Arial" panose="020B0604020202020204" pitchFamily="34" charset="0"/>
              </a:rPr>
              <a:t> object</a:t>
            </a:r>
          </a:p>
        </p:txBody>
      </p:sp>
      <p:sp>
        <p:nvSpPr>
          <p:cNvPr id="78851" name="Rectangle 16"/>
          <p:cNvSpPr>
            <a:spLocks noChangeArrowheads="1"/>
          </p:cNvSpPr>
          <p:nvPr/>
        </p:nvSpPr>
        <p:spPr bwMode="auto">
          <a:xfrm>
            <a:off x="2362200" y="2360613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null</a:t>
            </a:r>
          </a:p>
        </p:txBody>
      </p:sp>
      <p:sp>
        <p:nvSpPr>
          <p:cNvPr id="78852" name="Text Box 17"/>
          <p:cNvSpPr txBox="1">
            <a:spLocks noChangeArrowheads="1"/>
          </p:cNvSpPr>
          <p:nvPr/>
        </p:nvSpPr>
        <p:spPr bwMode="auto">
          <a:xfrm>
            <a:off x="533400" y="2284413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urier New" panose="02070309020205020404" pitchFamily="49" charset="0"/>
                <a:cs typeface="Arial" panose="020B0604020202020204" pitchFamily="34" charset="0"/>
              </a:rPr>
              <a:t>account1</a:t>
            </a:r>
          </a:p>
        </p:txBody>
      </p:sp>
      <p:sp>
        <p:nvSpPr>
          <p:cNvPr id="78853" name="Text Box 18"/>
          <p:cNvSpPr txBox="1">
            <a:spLocks noChangeArrowheads="1"/>
          </p:cNvSpPr>
          <p:nvPr/>
        </p:nvSpPr>
        <p:spPr bwMode="auto">
          <a:xfrm>
            <a:off x="533400" y="3808413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urier New" panose="02070309020205020404" pitchFamily="49" charset="0"/>
                <a:cs typeface="Arial" panose="020B0604020202020204" pitchFamily="34" charset="0"/>
              </a:rPr>
              <a:t>account2</a:t>
            </a:r>
          </a:p>
        </p:txBody>
      </p:sp>
      <p:sp>
        <p:nvSpPr>
          <p:cNvPr id="78854" name="Rectangle 19"/>
          <p:cNvSpPr>
            <a:spLocks noChangeArrowheads="1"/>
          </p:cNvSpPr>
          <p:nvPr/>
        </p:nvSpPr>
        <p:spPr bwMode="auto">
          <a:xfrm>
            <a:off x="2362200" y="3884613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null</a:t>
            </a:r>
          </a:p>
        </p:txBody>
      </p:sp>
      <p:sp>
        <p:nvSpPr>
          <p:cNvPr id="78855" name="Rectangle 20"/>
          <p:cNvSpPr>
            <a:spLocks noChangeArrowheads="1"/>
          </p:cNvSpPr>
          <p:nvPr/>
        </p:nvSpPr>
        <p:spPr bwMode="auto">
          <a:xfrm>
            <a:off x="4572000" y="2014538"/>
            <a:ext cx="2667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1"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Balance: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      </a:t>
            </a:r>
          </a:p>
        </p:txBody>
      </p:sp>
      <p:sp>
        <p:nvSpPr>
          <p:cNvPr id="78856" name="Rectangle 21"/>
          <p:cNvSpPr>
            <a:spLocks noChangeArrowheads="1"/>
          </p:cNvSpPr>
          <p:nvPr/>
        </p:nvSpPr>
        <p:spPr bwMode="auto">
          <a:xfrm>
            <a:off x="5867400" y="2360613"/>
            <a:ext cx="1219200" cy="228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Arial" panose="020B0604020202020204" pitchFamily="34" charset="0"/>
              </a:rPr>
              <a:t>500.0</a:t>
            </a:r>
          </a:p>
        </p:txBody>
      </p:sp>
      <p:sp>
        <p:nvSpPr>
          <p:cNvPr id="788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Garbage Collection</a:t>
            </a:r>
          </a:p>
        </p:txBody>
      </p:sp>
      <p:grpSp>
        <p:nvGrpSpPr>
          <p:cNvPr id="78858" name="Group 11"/>
          <p:cNvGrpSpPr>
            <a:grpSpLocks/>
          </p:cNvGrpSpPr>
          <p:nvPr/>
        </p:nvGrpSpPr>
        <p:grpSpPr bwMode="auto">
          <a:xfrm>
            <a:off x="4419600" y="1827213"/>
            <a:ext cx="3352800" cy="2820987"/>
            <a:chOff x="2784" y="864"/>
            <a:chExt cx="2112" cy="1777"/>
          </a:xfrm>
        </p:grpSpPr>
        <p:sp>
          <p:nvSpPr>
            <p:cNvPr id="78859" name="AutoShape 12"/>
            <p:cNvSpPr>
              <a:spLocks noChangeArrowheads="1"/>
            </p:cNvSpPr>
            <p:nvPr/>
          </p:nvSpPr>
          <p:spPr bwMode="auto">
            <a:xfrm>
              <a:off x="3408" y="864"/>
              <a:ext cx="864" cy="86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5 w 21600"/>
                <a:gd name="T25" fmla="*/ 3175 h 21600"/>
                <a:gd name="T26" fmla="*/ 18425 w 21600"/>
                <a:gd name="T27" fmla="*/ 1842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lnTo>
                    <a:pt x="17401" y="15493"/>
                  </a:ln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lnTo>
                    <a:pt x="4198" y="6106"/>
                  </a:lnTo>
                  <a:close/>
                </a:path>
              </a:pathLst>
            </a:cu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0" name="Text Box 13"/>
            <p:cNvSpPr txBox="1">
              <a:spLocks noChangeArrowheads="1"/>
            </p:cNvSpPr>
            <p:nvPr/>
          </p:nvSpPr>
          <p:spPr bwMode="auto">
            <a:xfrm>
              <a:off x="2784" y="2064"/>
              <a:ext cx="2112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rPr>
                <a:t>The garbage collector reclaims the memory the next time it runs in the background.</a:t>
              </a: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78861" name="AutoShape 14"/>
            <p:cNvCxnSpPr>
              <a:cxnSpLocks noChangeShapeType="1"/>
              <a:stCxn id="78860" idx="0"/>
              <a:endCxn id="78859" idx="4"/>
            </p:cNvCxnSpPr>
            <p:nvPr/>
          </p:nvCxnSpPr>
          <p:spPr bwMode="auto">
            <a:xfrm flipV="1">
              <a:off x="3840" y="1734"/>
              <a:ext cx="0" cy="3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94405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mtClean="0">
                <a:latin typeface="Courier New" panose="02070309020205020404" pitchFamily="49" charset="0"/>
                <a:ea typeface="Helvetica Neue"/>
                <a:cs typeface="Helvetica Neue"/>
              </a:rPr>
              <a:t>finalize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 Method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If a method with the signature:</a:t>
            </a:r>
          </a:p>
          <a:p>
            <a:pPr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  <a:ea typeface="Helvetica Neue"/>
                <a:cs typeface="Helvetica Neue"/>
              </a:rPr>
              <a:t>		</a:t>
            </a:r>
            <a:r>
              <a:rPr lang="en-US" altLang="en-US" sz="2400" b="1" smtClean="0">
                <a:latin typeface="Courier New" panose="02070309020205020404" pitchFamily="49" charset="0"/>
                <a:ea typeface="Helvetica Neue"/>
                <a:cs typeface="Helvetica Neue"/>
              </a:rPr>
              <a:t>public void finalize(){…}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	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is included in a class, it will run just prior to the garbage collector reclaiming its memory.</a:t>
            </a:r>
          </a:p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The garbage collector is a background thread that runs periodically.</a:t>
            </a:r>
          </a:p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It cannot be determined when the </a:t>
            </a:r>
            <a:r>
              <a:rPr lang="en-US" altLang="en-US" sz="2800" smtClean="0">
                <a:latin typeface="Courier New" panose="02070309020205020404" pitchFamily="49" charset="0"/>
                <a:ea typeface="Helvetica Neue"/>
                <a:cs typeface="Helvetica Neue"/>
              </a:rPr>
              <a:t>finalize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 method will actually be run.</a:t>
            </a:r>
          </a:p>
        </p:txBody>
      </p:sp>
    </p:spTree>
    <p:extLst>
      <p:ext uri="{BB962C8B-B14F-4D97-AF65-F5344CB8AC3E}">
        <p14:creationId xmlns:p14="http://schemas.microsoft.com/office/powerpoint/2010/main" val="377067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Passing Objects as Arguments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1800" y="15875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Objects can be passed to methods as arguments.</a:t>
            </a: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Java passes all arguments </a:t>
            </a:r>
            <a:r>
              <a:rPr lang="en-US" altLang="en-US" sz="2400" i="1" dirty="0" smtClean="0">
                <a:latin typeface="Helvetica Neue"/>
                <a:ea typeface="Helvetica Neue"/>
                <a:cs typeface="Helvetica Neue"/>
              </a:rPr>
              <a:t>by value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.</a:t>
            </a: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When an object is passed as an argument, the value of the reference variable is passed.</a:t>
            </a: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 value of the reference variable is an address or reference to the object in memory.</a:t>
            </a: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A </a:t>
            </a:r>
            <a:r>
              <a:rPr lang="en-US" altLang="en-US" sz="2400" i="1" dirty="0" smtClean="0">
                <a:latin typeface="Helvetica Neue"/>
                <a:ea typeface="Helvetica Neue"/>
                <a:cs typeface="Helvetica Neue"/>
              </a:rPr>
              <a:t>copy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of the object is </a:t>
            </a:r>
            <a:r>
              <a:rPr lang="en-US" altLang="en-US" sz="2400" i="1" dirty="0" smtClean="0">
                <a:latin typeface="Helvetica Neue"/>
                <a:ea typeface="Helvetica Neue"/>
                <a:cs typeface="Helvetica Neue"/>
              </a:rPr>
              <a:t>not passed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, just a pointer to the object.</a:t>
            </a: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When a method receives a reference variable as an argument, it is possible for the method to modify the contents of the object referenced by the variable.</a:t>
            </a:r>
          </a:p>
        </p:txBody>
      </p:sp>
    </p:spTree>
    <p:extLst>
      <p:ext uri="{BB962C8B-B14F-4D97-AF65-F5344CB8AC3E}">
        <p14:creationId xmlns:p14="http://schemas.microsoft.com/office/powerpoint/2010/main" val="209604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Passing Objects as Arguments</a:t>
            </a: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304800" y="2774950"/>
            <a:ext cx="327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displayRectangle(box);</a:t>
            </a:r>
          </a:p>
        </p:txBody>
      </p:sp>
      <p:sp>
        <p:nvSpPr>
          <p:cNvPr id="34821" name="Text Box 8"/>
          <p:cNvSpPr txBox="1">
            <a:spLocks noChangeArrowheads="1"/>
          </p:cNvSpPr>
          <p:nvPr/>
        </p:nvSpPr>
        <p:spPr bwMode="auto">
          <a:xfrm>
            <a:off x="838200" y="4241800"/>
            <a:ext cx="69056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public static void displayRectangle(Rectangle r)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  // Display the length and width.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  System.out.println("Length: " + r.getLength() +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			 " Width: " + r.getWidth());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34822" name="Text Box 13"/>
          <p:cNvSpPr txBox="1">
            <a:spLocks noChangeArrowheads="1"/>
          </p:cNvSpPr>
          <p:nvPr/>
        </p:nvSpPr>
        <p:spPr bwMode="auto">
          <a:xfrm>
            <a:off x="4860925" y="1620838"/>
            <a:ext cx="2947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altLang="en-US" sz="2400">
                <a:latin typeface="Courier New" panose="02070309020205020404" pitchFamily="49" charset="0"/>
                <a:cs typeface="Arial" panose="020B0604020202020204" pitchFamily="34" charset="0"/>
              </a:rPr>
              <a:t>Rectangle</a:t>
            </a:r>
            <a:r>
              <a:rPr lang="en-US" altLang="en-US" sz="2400">
                <a:latin typeface="Times New Roman" panose="02020603050405020304" pitchFamily="18" charset="0"/>
                <a:cs typeface="Arial" panose="020B0604020202020204" pitchFamily="34" charset="0"/>
              </a:rPr>
              <a:t> object</a:t>
            </a:r>
          </a:p>
        </p:txBody>
      </p:sp>
      <p:sp>
        <p:nvSpPr>
          <p:cNvPr id="34823" name="Rectangle 14"/>
          <p:cNvSpPr>
            <a:spLocks noChangeArrowheads="1"/>
          </p:cNvSpPr>
          <p:nvPr/>
        </p:nvSpPr>
        <p:spPr bwMode="auto">
          <a:xfrm>
            <a:off x="4953000" y="2092325"/>
            <a:ext cx="3048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     length: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      width:</a:t>
            </a:r>
          </a:p>
        </p:txBody>
      </p:sp>
      <p:sp>
        <p:nvSpPr>
          <p:cNvPr id="34824" name="Rectangle 16"/>
          <p:cNvSpPr>
            <a:spLocks noChangeArrowheads="1"/>
          </p:cNvSpPr>
          <p:nvPr/>
        </p:nvSpPr>
        <p:spPr bwMode="auto">
          <a:xfrm>
            <a:off x="6705600" y="2320925"/>
            <a:ext cx="1219200" cy="228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Arial" panose="020B0604020202020204" pitchFamily="34" charset="0"/>
              </a:rPr>
              <a:t>12.0</a:t>
            </a:r>
          </a:p>
        </p:txBody>
      </p:sp>
      <p:sp>
        <p:nvSpPr>
          <p:cNvPr id="34825" name="Rectangle 17"/>
          <p:cNvSpPr>
            <a:spLocks noChangeArrowheads="1"/>
          </p:cNvSpPr>
          <p:nvPr/>
        </p:nvSpPr>
        <p:spPr bwMode="auto">
          <a:xfrm>
            <a:off x="6705600" y="2625725"/>
            <a:ext cx="1219200" cy="228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Arial" panose="020B0604020202020204" pitchFamily="34" charset="0"/>
              </a:rPr>
              <a:t>5.0</a:t>
            </a:r>
          </a:p>
        </p:txBody>
      </p:sp>
      <p:sp>
        <p:nvSpPr>
          <p:cNvPr id="34826" name="Rectangle 6"/>
          <p:cNvSpPr>
            <a:spLocks noChangeArrowheads="1"/>
          </p:cNvSpPr>
          <p:nvPr/>
        </p:nvSpPr>
        <p:spPr bwMode="auto">
          <a:xfrm>
            <a:off x="2514600" y="3540125"/>
            <a:ext cx="798513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Arial" panose="020B0604020202020204" pitchFamily="34" charset="0"/>
              </a:rPr>
              <a:t>Address</a:t>
            </a:r>
          </a:p>
        </p:txBody>
      </p:sp>
      <p:sp>
        <p:nvSpPr>
          <p:cNvPr id="34827" name="Line 9"/>
          <p:cNvSpPr>
            <a:spLocks noChangeShapeType="1"/>
          </p:cNvSpPr>
          <p:nvPr/>
        </p:nvSpPr>
        <p:spPr bwMode="auto">
          <a:xfrm>
            <a:off x="2878138" y="31591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4828" name="Group 24"/>
          <p:cNvGrpSpPr>
            <a:grpSpLocks/>
          </p:cNvGrpSpPr>
          <p:nvPr/>
        </p:nvGrpSpPr>
        <p:grpSpPr bwMode="auto">
          <a:xfrm>
            <a:off x="2895600" y="3844925"/>
            <a:ext cx="4343400" cy="457200"/>
            <a:chOff x="1776" y="2422"/>
            <a:chExt cx="2688" cy="288"/>
          </a:xfrm>
        </p:grpSpPr>
        <p:sp>
          <p:nvSpPr>
            <p:cNvPr id="34830" name="Line 12"/>
            <p:cNvSpPr>
              <a:spLocks noChangeShapeType="1"/>
            </p:cNvSpPr>
            <p:nvPr/>
          </p:nvSpPr>
          <p:spPr bwMode="auto">
            <a:xfrm>
              <a:off x="4464" y="256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4831" name="Group 23"/>
            <p:cNvGrpSpPr>
              <a:grpSpLocks/>
            </p:cNvGrpSpPr>
            <p:nvPr/>
          </p:nvGrpSpPr>
          <p:grpSpPr bwMode="auto">
            <a:xfrm>
              <a:off x="1776" y="2422"/>
              <a:ext cx="2688" cy="170"/>
              <a:chOff x="1680" y="2422"/>
              <a:chExt cx="2784" cy="170"/>
            </a:xfrm>
          </p:grpSpPr>
          <p:sp>
            <p:nvSpPr>
              <p:cNvPr id="34832" name="Line 10"/>
              <p:cNvSpPr>
                <a:spLocks noChangeShapeType="1"/>
              </p:cNvSpPr>
              <p:nvPr/>
            </p:nvSpPr>
            <p:spPr bwMode="auto">
              <a:xfrm>
                <a:off x="1680" y="2422"/>
                <a:ext cx="0" cy="1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833" name="Line 11"/>
              <p:cNvSpPr>
                <a:spLocks noChangeShapeType="1"/>
              </p:cNvSpPr>
              <p:nvPr/>
            </p:nvSpPr>
            <p:spPr bwMode="auto">
              <a:xfrm flipV="1">
                <a:off x="1680" y="2566"/>
                <a:ext cx="2784" cy="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cxnSp>
        <p:nvCxnSpPr>
          <p:cNvPr id="34829" name="AutoShape 20"/>
          <p:cNvCxnSpPr>
            <a:cxnSpLocks noChangeShapeType="1"/>
            <a:stCxn id="34826" idx="3"/>
            <a:endCxn id="34823" idx="1"/>
          </p:cNvCxnSpPr>
          <p:nvPr/>
        </p:nvCxnSpPr>
        <p:spPr bwMode="auto">
          <a:xfrm flipV="1">
            <a:off x="3313113" y="2587625"/>
            <a:ext cx="1639887" cy="1104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9195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Returning Objects From Methods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478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Methods are not limited to returning the primitive data types.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Methods can return references to objects as well.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Just as with passing arguments, a copy of the object is </a:t>
            </a:r>
            <a:r>
              <a:rPr lang="en-US" altLang="en-US" sz="2400" b="1" dirty="0" smtClean="0">
                <a:latin typeface="Helvetica Neue"/>
                <a:ea typeface="Helvetica Neue"/>
                <a:cs typeface="Helvetica Neue"/>
              </a:rPr>
              <a:t>not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returned, only its address.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Method return type:</a:t>
            </a:r>
            <a:br>
              <a:rPr lang="en-US" altLang="en-US" sz="2400" dirty="0" smtClean="0">
                <a:latin typeface="Helvetica Neue"/>
                <a:ea typeface="Helvetica Neue"/>
                <a:cs typeface="Helvetica Neue"/>
              </a:rPr>
            </a:br>
            <a:endParaRPr lang="en-US" altLang="en-US" sz="2400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			public static </a:t>
            </a:r>
            <a:r>
              <a:rPr lang="en-US" alt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Helvetica Neue"/>
                <a:cs typeface="Helvetica Neue"/>
              </a:rPr>
              <a:t>BankAccount</a:t>
            </a: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</a:t>
            </a:r>
            <a:r>
              <a:rPr lang="en-US" altLang="en-US" sz="1600" b="1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getAccount</a:t>
            </a: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()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			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	 	           …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	  	    return new </a:t>
            </a:r>
            <a:r>
              <a:rPr lang="en-US" altLang="en-US" sz="1600" b="1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BankAccount</a:t>
            </a: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(balance);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			}</a:t>
            </a:r>
          </a:p>
        </p:txBody>
      </p:sp>
    </p:spTree>
    <p:extLst>
      <p:ext uri="{BB962C8B-B14F-4D97-AF65-F5344CB8AC3E}">
        <p14:creationId xmlns:p14="http://schemas.microsoft.com/office/powerpoint/2010/main" val="256662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Returning Objects from Methods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762000" y="1371600"/>
            <a:ext cx="388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  <a:cs typeface="Arial" panose="020B0604020202020204" pitchFamily="34" charset="0"/>
              </a:rPr>
              <a:t>account = getAccount();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438400" y="4267200"/>
            <a:ext cx="59769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  <a:cs typeface="Arial" panose="020B0604020202020204" pitchFamily="34" charset="0"/>
              </a:rPr>
              <a:t>public static BankAccount getAccount()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  <a:cs typeface="Arial" panose="020B060402020202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  <a:cs typeface="Arial" panose="020B0604020202020204" pitchFamily="34" charset="0"/>
              </a:rPr>
              <a:t>   …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  <a:cs typeface="Arial" panose="020B0604020202020204" pitchFamily="34" charset="0"/>
              </a:rPr>
              <a:t>   return new BankAccount(balance);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495800" y="2286000"/>
            <a:ext cx="24384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latin typeface="Courier New" panose="02070309020205020404" pitchFamily="49" charset="0"/>
                <a:cs typeface="Arial" panose="020B0604020202020204" pitchFamily="34" charset="0"/>
              </a:rPr>
              <a:t>balance: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6172200" y="2362200"/>
            <a:ext cx="682625" cy="3143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3200.0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609600" y="3048000"/>
            <a:ext cx="1143000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address</a:t>
            </a:r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 flipV="1">
            <a:off x="1143000" y="1828800"/>
            <a:ext cx="0" cy="1219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H="1">
            <a:off x="1143000" y="5410200"/>
            <a:ext cx="16764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flipV="1">
            <a:off x="1143000" y="3505200"/>
            <a:ext cx="0" cy="1905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V="1">
            <a:off x="1752600" y="2590800"/>
            <a:ext cx="2743200" cy="685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4419600" y="1828800"/>
            <a:ext cx="2581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altLang="en-US" sz="1800">
                <a:latin typeface="Courier New" panose="02070309020205020404" pitchFamily="49" charset="0"/>
                <a:cs typeface="Arial" panose="020B0604020202020204" pitchFamily="34" charset="0"/>
              </a:rPr>
              <a:t>BankAccount</a:t>
            </a:r>
            <a:r>
              <a:rPr lang="en-US" altLang="en-US" sz="1800">
                <a:latin typeface="Times New Roman" panose="02020603050405020304" pitchFamily="18" charset="0"/>
                <a:cs typeface="Arial" panose="020B0604020202020204" pitchFamily="34" charset="0"/>
              </a:rPr>
              <a:t> Object</a:t>
            </a:r>
          </a:p>
        </p:txBody>
      </p:sp>
    </p:spTree>
    <p:extLst>
      <p:ext uri="{BB962C8B-B14F-4D97-AF65-F5344CB8AC3E}">
        <p14:creationId xmlns:p14="http://schemas.microsoft.com/office/powerpoint/2010/main" val="280256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5 </a:t>
            </a:r>
            <a:endParaRPr lang="en-US" alt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07400" cy="501366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Create a class called Shape with constructor to initialize the width and height. </a:t>
            </a:r>
          </a:p>
          <a:p>
            <a:pPr eaLnBrk="1" hangingPunct="1"/>
            <a:r>
              <a:rPr lang="en-US" altLang="en-US" sz="2800" dirty="0" smtClean="0"/>
              <a:t>Now create a static method called </a:t>
            </a:r>
            <a:r>
              <a:rPr lang="en-US" altLang="en-US" sz="2800" dirty="0" err="1" smtClean="0"/>
              <a:t>calculateArea</a:t>
            </a:r>
            <a:r>
              <a:rPr lang="en-US" altLang="en-US" sz="2800" dirty="0" smtClean="0"/>
              <a:t>() which takes the Shape object as parameter</a:t>
            </a:r>
          </a:p>
          <a:p>
            <a:pPr eaLnBrk="1" hangingPunct="1"/>
            <a:r>
              <a:rPr lang="en-US" altLang="en-US" sz="2800" dirty="0" smtClean="0"/>
              <a:t>Create 2 Shapes, a square and rectangle and use the </a:t>
            </a:r>
            <a:r>
              <a:rPr lang="en-US" altLang="en-US" sz="2800" dirty="0" err="1" smtClean="0"/>
              <a:t>calcualteArea</a:t>
            </a:r>
            <a:r>
              <a:rPr lang="en-US" altLang="en-US" sz="2800" dirty="0" smtClean="0"/>
              <a:t>() method to calculate the area and display the results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03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mtClean="0">
                <a:latin typeface="Courier New" panose="02070309020205020404" pitchFamily="49" charset="0"/>
                <a:ea typeface="Helvetica Neue"/>
                <a:cs typeface="Helvetica Neue"/>
              </a:rPr>
              <a:t>toString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 Method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478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smtClean="0">
                <a:latin typeface="Helvetica Neue"/>
                <a:ea typeface="Helvetica Neue"/>
                <a:cs typeface="Helvetica Neue"/>
              </a:rPr>
              <a:t>All objects have a </a:t>
            </a:r>
            <a:r>
              <a:rPr lang="en-US" altLang="en-US" sz="2600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toString</a:t>
            </a:r>
            <a:r>
              <a:rPr lang="en-US" altLang="en-US" sz="2600" dirty="0" smtClean="0">
                <a:latin typeface="Helvetica Neue"/>
                <a:ea typeface="Helvetica Neue"/>
                <a:cs typeface="Helvetica Neue"/>
              </a:rPr>
              <a:t> method that returns the class name and a hash of the memory address of the object.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>
                <a:latin typeface="Helvetica Neue"/>
                <a:ea typeface="Helvetica Neue"/>
                <a:cs typeface="Helvetica Neue"/>
              </a:rPr>
              <a:t>We can override the default method with our own to print out more useful information.</a:t>
            </a:r>
          </a:p>
        </p:txBody>
      </p:sp>
    </p:spTree>
    <p:extLst>
      <p:ext uri="{BB962C8B-B14F-4D97-AF65-F5344CB8AC3E}">
        <p14:creationId xmlns:p14="http://schemas.microsoft.com/office/powerpoint/2010/main" val="28781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mtClean="0">
                <a:latin typeface="Courier New" panose="02070309020205020404" pitchFamily="49" charset="0"/>
                <a:ea typeface="Helvetica Neue"/>
                <a:cs typeface="Helvetica Neue"/>
              </a:rPr>
              <a:t>toString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 Method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7850" y="1752600"/>
            <a:ext cx="7772400" cy="3810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400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toString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method of a class can be called </a:t>
            </a:r>
            <a:r>
              <a:rPr lang="en-US" altLang="en-US" sz="2400" i="1" dirty="0" smtClean="0">
                <a:latin typeface="Helvetica Neue"/>
                <a:ea typeface="Helvetica Neue"/>
                <a:cs typeface="Helvetica Neue"/>
              </a:rPr>
              <a:t>explicitly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:</a:t>
            </a:r>
            <a:br>
              <a:rPr lang="en-US" altLang="en-US" sz="2400" dirty="0" smtClean="0">
                <a:latin typeface="Helvetica Neue"/>
                <a:ea typeface="Helvetica Neue"/>
                <a:cs typeface="Helvetica Neue"/>
              </a:rPr>
            </a:br>
            <a:endParaRPr lang="en-US" altLang="en-US" sz="1800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ea typeface="Helvetica Neue"/>
                <a:cs typeface="Helvetica Neue"/>
              </a:rPr>
              <a:t>Stock </a:t>
            </a:r>
            <a:r>
              <a:rPr lang="en-US" altLang="en-US" sz="2000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xyzCompany</a:t>
            </a:r>
            <a:r>
              <a:rPr lang="en-US" altLang="en-US" sz="2000" dirty="0" smtClean="0">
                <a:latin typeface="Courier New" panose="02070309020205020404" pitchFamily="49" charset="0"/>
                <a:ea typeface="Helvetica Neue"/>
                <a:cs typeface="Helvetica Neue"/>
              </a:rPr>
              <a:t> = new Stock ("XYZ", 9.62);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System.out.println</a:t>
            </a:r>
            <a:r>
              <a:rPr lang="en-US" altLang="en-US" sz="2000" dirty="0" smtClean="0">
                <a:latin typeface="Courier New" panose="02070309020205020404" pitchFamily="49" charset="0"/>
                <a:ea typeface="Helvetica Neue"/>
                <a:cs typeface="Helvetica Neue"/>
              </a:rPr>
              <a:t>(</a:t>
            </a:r>
            <a:r>
              <a:rPr lang="en-US" altLang="en-US" sz="2000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xyzCompany.toString</a:t>
            </a:r>
            <a:r>
              <a:rPr lang="en-US" altLang="en-US" sz="2000" dirty="0" smtClean="0">
                <a:latin typeface="Courier New" panose="02070309020205020404" pitchFamily="49" charset="0"/>
                <a:ea typeface="Helvetica Neue"/>
                <a:cs typeface="Helvetica Neue"/>
              </a:rPr>
              <a:t>());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6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However, the </a:t>
            </a:r>
            <a:r>
              <a:rPr lang="en-US" altLang="en-US" sz="2400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toString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method does not have to be called explicitly but is called implicitly whenever you pass an object of the class to </a:t>
            </a:r>
            <a:r>
              <a:rPr lang="en-US" altLang="en-US" sz="2400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println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or </a:t>
            </a:r>
            <a:r>
              <a:rPr lang="en-US" altLang="en-US" sz="2400" dirty="0" smtClean="0">
                <a:latin typeface="Courier New" panose="02070309020205020404" pitchFamily="49" charset="0"/>
                <a:ea typeface="Helvetica Neue"/>
                <a:cs typeface="Helvetica Neue"/>
              </a:rPr>
              <a:t>print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.</a:t>
            </a:r>
            <a:r>
              <a:rPr lang="en-US" altLang="en-US" sz="2600" dirty="0" smtClean="0">
                <a:latin typeface="Helvetica Neue"/>
                <a:ea typeface="Helvetica Neue"/>
                <a:cs typeface="Helvetica Neue"/>
              </a:rPr>
              <a:t/>
            </a:r>
            <a:br>
              <a:rPr lang="en-US" altLang="en-US" sz="2600" dirty="0" smtClean="0">
                <a:latin typeface="Helvetica Neue"/>
                <a:ea typeface="Helvetica Neue"/>
                <a:cs typeface="Helvetica Neue"/>
              </a:rPr>
            </a:br>
            <a:endParaRPr lang="en-US" altLang="en-US" sz="2600" dirty="0" smtClean="0">
              <a:latin typeface="Helvetica Neue"/>
              <a:ea typeface="Helvetica Neue"/>
              <a:cs typeface="Helvetica Neue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ea typeface="Helvetica Neue"/>
                <a:cs typeface="Helvetica Neue"/>
              </a:rPr>
              <a:t>	</a:t>
            </a:r>
            <a:r>
              <a:rPr lang="en-US" altLang="en-US" sz="2000" dirty="0" smtClean="0">
                <a:latin typeface="Courier New" panose="02070309020205020404" pitchFamily="49" charset="0"/>
                <a:ea typeface="Helvetica Neue"/>
                <a:cs typeface="Helvetica Neue"/>
              </a:rPr>
              <a:t>Stock </a:t>
            </a:r>
            <a:r>
              <a:rPr lang="en-US" altLang="en-US" sz="2000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xyzCompany</a:t>
            </a:r>
            <a:r>
              <a:rPr lang="en-US" altLang="en-US" sz="2000" dirty="0" smtClean="0">
                <a:latin typeface="Courier New" panose="02070309020205020404" pitchFamily="49" charset="0"/>
                <a:ea typeface="Helvetica Neue"/>
                <a:cs typeface="Helvetica Neue"/>
              </a:rPr>
              <a:t> = new Stock ("XYZ", 9.62);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ea typeface="Helvetica Neue"/>
                <a:cs typeface="Helvetica Neue"/>
              </a:rPr>
              <a:t>	</a:t>
            </a:r>
            <a:r>
              <a:rPr lang="en-US" altLang="en-US" sz="2000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System.out.println</a:t>
            </a:r>
            <a:r>
              <a:rPr lang="en-US" altLang="en-US" sz="2000" dirty="0" smtClean="0">
                <a:latin typeface="Courier New" panose="02070309020205020404" pitchFamily="49" charset="0"/>
                <a:ea typeface="Helvetica Neue"/>
                <a:cs typeface="Helvetica Neue"/>
              </a:rPr>
              <a:t>(</a:t>
            </a:r>
            <a:r>
              <a:rPr lang="en-US" altLang="en-US" sz="2000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xyzCompany</a:t>
            </a:r>
            <a:r>
              <a:rPr lang="en-US" altLang="en-US" sz="2000" dirty="0" smtClean="0">
                <a:latin typeface="Courier New" panose="02070309020205020404" pitchFamily="49" charset="0"/>
                <a:ea typeface="Helvetica Neue"/>
                <a:cs typeface="Helvetica Neue"/>
              </a:rPr>
              <a:t>);</a:t>
            </a:r>
            <a:endParaRPr lang="en-US" altLang="en-US" sz="18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01208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6104</TotalTime>
  <Words>1242</Words>
  <Application>Microsoft Office PowerPoint</Application>
  <PresentationFormat>On-screen Show (4:3)</PresentationFormat>
  <Paragraphs>289</Paragraphs>
  <Slides>28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Lecture 2b- Classes II</vt:lpstr>
      <vt:lpstr>Topics</vt:lpstr>
      <vt:lpstr>Passing Objects as Arguments</vt:lpstr>
      <vt:lpstr>Passing Objects as Arguments</vt:lpstr>
      <vt:lpstr>Returning Objects From Methods</vt:lpstr>
      <vt:lpstr>Returning Objects from Methods</vt:lpstr>
      <vt:lpstr>Activity 5 </vt:lpstr>
      <vt:lpstr>The toString Method</vt:lpstr>
      <vt:lpstr>The toString Method</vt:lpstr>
      <vt:lpstr>The toString method</vt:lpstr>
      <vt:lpstr>Activity 6 </vt:lpstr>
      <vt:lpstr>The equals Method</vt:lpstr>
      <vt:lpstr>The equals Method</vt:lpstr>
      <vt:lpstr>The equals Method</vt:lpstr>
      <vt:lpstr>Methods That Copy Objects</vt:lpstr>
      <vt:lpstr>Copy Constructors</vt:lpstr>
      <vt:lpstr>Activity 7 </vt:lpstr>
      <vt:lpstr>Aggregation</vt:lpstr>
      <vt:lpstr>Aggregation in UML Diagrams</vt:lpstr>
      <vt:lpstr>Activity 8 </vt:lpstr>
      <vt:lpstr>Null References</vt:lpstr>
      <vt:lpstr>Garbage Collection</vt:lpstr>
      <vt:lpstr>Garbage Collection</vt:lpstr>
      <vt:lpstr>Garbage Collection</vt:lpstr>
      <vt:lpstr>Garbage Collection</vt:lpstr>
      <vt:lpstr>Garbage Collection</vt:lpstr>
      <vt:lpstr>Garbage Collection</vt:lpstr>
      <vt:lpstr>The finalize Method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Sampath Jayarathna</cp:lastModifiedBy>
  <cp:revision>175</cp:revision>
  <dcterms:created xsi:type="dcterms:W3CDTF">2009-12-29T10:39:27Z</dcterms:created>
  <dcterms:modified xsi:type="dcterms:W3CDTF">2018-04-13T23:10:20Z</dcterms:modified>
</cp:coreProperties>
</file>