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33"/>
  </p:notesMasterIdLst>
  <p:handoutMasterIdLst>
    <p:handoutMasterId r:id="rId34"/>
  </p:handoutMasterIdLst>
  <p:sldIdLst>
    <p:sldId id="345" r:id="rId2"/>
    <p:sldId id="259" r:id="rId3"/>
    <p:sldId id="260" r:id="rId4"/>
    <p:sldId id="261" r:id="rId5"/>
    <p:sldId id="262" r:id="rId6"/>
    <p:sldId id="263" r:id="rId7"/>
    <p:sldId id="335" r:id="rId8"/>
    <p:sldId id="264" r:id="rId9"/>
    <p:sldId id="331" r:id="rId10"/>
    <p:sldId id="333" r:id="rId11"/>
    <p:sldId id="332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  <p:sldId id="287" r:id="rId31"/>
    <p:sldId id="336" r:id="rId3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860" y="-3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78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D2EE4B9D-70A2-4F75-8211-5A7330C9160C}"/>
    <pc:docChg chg="delSld modSld">
      <pc:chgData name="Sampath Jayarathna" userId="aa7a8714-7736-4927-8c16-9ff815108838" providerId="ADAL" clId="{D2EE4B9D-70A2-4F75-8211-5A7330C9160C}" dt="2017-09-24T18:28:46.025" v="31" actId="20577"/>
      <pc:docMkLst>
        <pc:docMk/>
      </pc:docMkLst>
      <pc:sldChg chg="modSp">
        <pc:chgData name="Sampath Jayarathna" userId="aa7a8714-7736-4927-8c16-9ff815108838" providerId="ADAL" clId="{D2EE4B9D-70A2-4F75-8211-5A7330C9160C}" dt="2017-09-24T18:28:46.025" v="31" actId="20577"/>
        <pc:sldMkLst>
          <pc:docMk/>
          <pc:sldMk cId="0" sldId="256"/>
        </pc:sldMkLst>
        <pc:spChg chg="mod">
          <ac:chgData name="Sampath Jayarathna" userId="aa7a8714-7736-4927-8c16-9ff815108838" providerId="ADAL" clId="{D2EE4B9D-70A2-4F75-8211-5A7330C9160C}" dt="2017-09-24T18:28:46.025" v="31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del">
        <pc:chgData name="Sampath Jayarathna" userId="aa7a8714-7736-4927-8c16-9ff815108838" providerId="ADAL" clId="{D2EE4B9D-70A2-4F75-8211-5A7330C9160C}" dt="2017-09-12T15:03:33.850" v="4" actId="2696"/>
        <pc:sldMkLst>
          <pc:docMk/>
          <pc:sldMk cId="450086219" sldId="340"/>
        </pc:sldMkLst>
      </pc:sldChg>
      <pc:sldChg chg="del">
        <pc:chgData name="Sampath Jayarathna" userId="aa7a8714-7736-4927-8c16-9ff815108838" providerId="ADAL" clId="{D2EE4B9D-70A2-4F75-8211-5A7330C9160C}" dt="2017-09-12T15:03:33.458" v="1" actId="2696"/>
        <pc:sldMkLst>
          <pc:docMk/>
          <pc:sldMk cId="3705756063" sldId="341"/>
        </pc:sldMkLst>
      </pc:sldChg>
      <pc:sldChg chg="del">
        <pc:chgData name="Sampath Jayarathna" userId="aa7a8714-7736-4927-8c16-9ff815108838" providerId="ADAL" clId="{D2EE4B9D-70A2-4F75-8211-5A7330C9160C}" dt="2017-09-12T15:03:34.319" v="7" actId="2696"/>
        <pc:sldMkLst>
          <pc:docMk/>
          <pc:sldMk cId="2290553107" sldId="342"/>
        </pc:sldMkLst>
      </pc:sldChg>
      <pc:sldChg chg="del">
        <pc:chgData name="Sampath Jayarathna" userId="aa7a8714-7736-4927-8c16-9ff815108838" providerId="ADAL" clId="{D2EE4B9D-70A2-4F75-8211-5A7330C9160C}" dt="2017-09-12T15:03:34.689" v="9" actId="2696"/>
        <pc:sldMkLst>
          <pc:docMk/>
          <pc:sldMk cId="265880121" sldId="343"/>
        </pc:sldMkLst>
      </pc:sldChg>
      <pc:sldChg chg="del">
        <pc:chgData name="Sampath Jayarathna" userId="aa7a8714-7736-4927-8c16-9ff815108838" providerId="ADAL" clId="{D2EE4B9D-70A2-4F75-8211-5A7330C9160C}" dt="2017-09-12T15:03:35.011" v="11" actId="2696"/>
        <pc:sldMkLst>
          <pc:docMk/>
          <pc:sldMk cId="3315338143" sldId="344"/>
        </pc:sldMkLst>
      </pc:sldChg>
      <pc:sldChg chg="del">
        <pc:chgData name="Sampath Jayarathna" userId="aa7a8714-7736-4927-8c16-9ff815108838" providerId="ADAL" clId="{D2EE4B9D-70A2-4F75-8211-5A7330C9160C}" dt="2017-09-12T15:03:33.302" v="0" actId="2696"/>
        <pc:sldMkLst>
          <pc:docMk/>
          <pc:sldMk cId="2283379043" sldId="350"/>
        </pc:sldMkLst>
      </pc:sldChg>
      <pc:sldChg chg="del">
        <pc:chgData name="Sampath Jayarathna" userId="aa7a8714-7736-4927-8c16-9ff815108838" providerId="ADAL" clId="{D2EE4B9D-70A2-4F75-8211-5A7330C9160C}" dt="2017-09-12T15:03:34.009" v="5" actId="2696"/>
        <pc:sldMkLst>
          <pc:docMk/>
          <pc:sldMk cId="3651676875" sldId="351"/>
        </pc:sldMkLst>
      </pc:sldChg>
      <pc:sldChg chg="del">
        <pc:chgData name="Sampath Jayarathna" userId="aa7a8714-7736-4927-8c16-9ff815108838" providerId="ADAL" clId="{D2EE4B9D-70A2-4F75-8211-5A7330C9160C}" dt="2017-09-12T15:03:34.179" v="6" actId="2696"/>
        <pc:sldMkLst>
          <pc:docMk/>
          <pc:sldMk cId="2759901797" sldId="352"/>
        </pc:sldMkLst>
      </pc:sldChg>
      <pc:sldChg chg="del">
        <pc:chgData name="Sampath Jayarathna" userId="aa7a8714-7736-4927-8c16-9ff815108838" providerId="ADAL" clId="{D2EE4B9D-70A2-4F75-8211-5A7330C9160C}" dt="2017-09-12T15:03:34.841" v="10" actId="2696"/>
        <pc:sldMkLst>
          <pc:docMk/>
          <pc:sldMk cId="858178701" sldId="353"/>
        </pc:sldMkLst>
      </pc:sldChg>
      <pc:sldChg chg="del">
        <pc:chgData name="Sampath Jayarathna" userId="aa7a8714-7736-4927-8c16-9ff815108838" providerId="ADAL" clId="{D2EE4B9D-70A2-4F75-8211-5A7330C9160C}" dt="2017-09-12T15:03:33.536" v="2" actId="2696"/>
        <pc:sldMkLst>
          <pc:docMk/>
          <pc:sldMk cId="1727781578" sldId="354"/>
        </pc:sldMkLst>
      </pc:sldChg>
      <pc:sldChg chg="del">
        <pc:chgData name="Sampath Jayarathna" userId="aa7a8714-7736-4927-8c16-9ff815108838" providerId="ADAL" clId="{D2EE4B9D-70A2-4F75-8211-5A7330C9160C}" dt="2017-09-12T15:03:33.772" v="3" actId="2696"/>
        <pc:sldMkLst>
          <pc:docMk/>
          <pc:sldMk cId="511755203" sldId="355"/>
        </pc:sldMkLst>
      </pc:sldChg>
      <pc:sldChg chg="del">
        <pc:chgData name="Sampath Jayarathna" userId="aa7a8714-7736-4927-8c16-9ff815108838" providerId="ADAL" clId="{D2EE4B9D-70A2-4F75-8211-5A7330C9160C}" dt="2017-09-12T15:03:34.539" v="8" actId="2696"/>
        <pc:sldMkLst>
          <pc:docMk/>
          <pc:sldMk cId="541775549" sldId="356"/>
        </pc:sldMkLst>
      </pc:sldChg>
      <pc:sldChg chg="del">
        <pc:chgData name="Sampath Jayarathna" userId="aa7a8714-7736-4927-8c16-9ff815108838" providerId="ADAL" clId="{D2EE4B9D-70A2-4F75-8211-5A7330C9160C}" dt="2017-09-12T15:03:35.181" v="12" actId="2696"/>
        <pc:sldMkLst>
          <pc:docMk/>
          <pc:sldMk cId="3724950859" sldId="357"/>
        </pc:sldMkLst>
      </pc:sldChg>
      <pc:sldChg chg="del">
        <pc:chgData name="Sampath Jayarathna" userId="aa7a8714-7736-4927-8c16-9ff815108838" providerId="ADAL" clId="{D2EE4B9D-70A2-4F75-8211-5A7330C9160C}" dt="2017-09-12T15:03:35.351" v="13" actId="2696"/>
        <pc:sldMkLst>
          <pc:docMk/>
          <pc:sldMk cId="1698846101" sldId="359"/>
        </pc:sldMkLst>
      </pc:sldChg>
      <pc:sldChg chg="del">
        <pc:chgData name="Sampath Jayarathna" userId="aa7a8714-7736-4927-8c16-9ff815108838" providerId="ADAL" clId="{D2EE4B9D-70A2-4F75-8211-5A7330C9160C}" dt="2017-09-12T15:03:35.501" v="14" actId="2696"/>
        <pc:sldMkLst>
          <pc:docMk/>
          <pc:sldMk cId="782113203" sldId="380"/>
        </pc:sldMkLst>
      </pc:sldChg>
      <pc:sldChg chg="del">
        <pc:chgData name="Sampath Jayarathna" userId="aa7a8714-7736-4927-8c16-9ff815108838" providerId="ADAL" clId="{D2EE4B9D-70A2-4F75-8211-5A7330C9160C}" dt="2017-09-12T15:03:35.651" v="15" actId="2696"/>
        <pc:sldMkLst>
          <pc:docMk/>
          <pc:sldMk cId="231299932" sldId="381"/>
        </pc:sldMkLst>
      </pc:sldChg>
      <pc:sldChg chg="del">
        <pc:chgData name="Sampath Jayarathna" userId="aa7a8714-7736-4927-8c16-9ff815108838" providerId="ADAL" clId="{D2EE4B9D-70A2-4F75-8211-5A7330C9160C}" dt="2017-09-12T15:03:35.813" v="16" actId="2696"/>
        <pc:sldMkLst>
          <pc:docMk/>
          <pc:sldMk cId="599559120" sldId="382"/>
        </pc:sldMkLst>
      </pc:sldChg>
      <pc:sldChg chg="del">
        <pc:chgData name="Sampath Jayarathna" userId="aa7a8714-7736-4927-8c16-9ff815108838" providerId="ADAL" clId="{D2EE4B9D-70A2-4F75-8211-5A7330C9160C}" dt="2017-09-12T15:03:35.973" v="17" actId="2696"/>
        <pc:sldMkLst>
          <pc:docMk/>
          <pc:sldMk cId="3167279929" sldId="383"/>
        </pc:sldMkLst>
      </pc:sldChg>
      <pc:sldChg chg="del">
        <pc:chgData name="Sampath Jayarathna" userId="aa7a8714-7736-4927-8c16-9ff815108838" providerId="ADAL" clId="{D2EE4B9D-70A2-4F75-8211-5A7330C9160C}" dt="2017-09-12T15:03:36.143" v="18" actId="2696"/>
        <pc:sldMkLst>
          <pc:docMk/>
          <pc:sldMk cId="3489603492" sldId="455"/>
        </pc:sldMkLst>
      </pc:sldChg>
      <pc:sldChg chg="del">
        <pc:chgData name="Sampath Jayarathna" userId="aa7a8714-7736-4927-8c16-9ff815108838" providerId="ADAL" clId="{D2EE4B9D-70A2-4F75-8211-5A7330C9160C}" dt="2017-09-12T15:03:36.603" v="19" actId="2696"/>
        <pc:sldMkLst>
          <pc:docMk/>
          <pc:sldMk cId="1696834061" sldId="456"/>
        </pc:sldMkLst>
      </pc:sldChg>
      <pc:sldChg chg="del">
        <pc:chgData name="Sampath Jayarathna" userId="aa7a8714-7736-4927-8c16-9ff815108838" providerId="ADAL" clId="{D2EE4B9D-70A2-4F75-8211-5A7330C9160C}" dt="2017-09-12T15:03:36.815" v="20" actId="2696"/>
        <pc:sldMkLst>
          <pc:docMk/>
          <pc:sldMk cId="158424463" sldId="457"/>
        </pc:sldMkLst>
      </pc:sldChg>
      <pc:sldChg chg="del">
        <pc:chgData name="Sampath Jayarathna" userId="aa7a8714-7736-4927-8c16-9ff815108838" providerId="ADAL" clId="{D2EE4B9D-70A2-4F75-8211-5A7330C9160C}" dt="2017-09-12T15:03:37.085" v="21" actId="2696"/>
        <pc:sldMkLst>
          <pc:docMk/>
          <pc:sldMk cId="1777609322" sldId="458"/>
        </pc:sldMkLst>
      </pc:sldChg>
      <pc:sldChg chg="del">
        <pc:chgData name="Sampath Jayarathna" userId="aa7a8714-7736-4927-8c16-9ff815108838" providerId="ADAL" clId="{D2EE4B9D-70A2-4F75-8211-5A7330C9160C}" dt="2017-09-12T15:03:37.685" v="22" actId="2696"/>
        <pc:sldMkLst>
          <pc:docMk/>
          <pc:sldMk cId="2324434147" sldId="459"/>
        </pc:sldMkLst>
      </pc:sldChg>
      <pc:sldChg chg="del">
        <pc:chgData name="Sampath Jayarathna" userId="aa7a8714-7736-4927-8c16-9ff815108838" providerId="ADAL" clId="{D2EE4B9D-70A2-4F75-8211-5A7330C9160C}" dt="2017-09-12T15:03:38.230" v="23" actId="2696"/>
        <pc:sldMkLst>
          <pc:docMk/>
          <pc:sldMk cId="2673305904" sldId="460"/>
        </pc:sldMkLst>
      </pc:sldChg>
      <pc:sldChg chg="del">
        <pc:chgData name="Sampath Jayarathna" userId="aa7a8714-7736-4927-8c16-9ff815108838" providerId="ADAL" clId="{D2EE4B9D-70A2-4F75-8211-5A7330C9160C}" dt="2017-09-12T15:03:38.732" v="24" actId="2696"/>
        <pc:sldMkLst>
          <pc:docMk/>
          <pc:sldMk cId="3285465726" sldId="461"/>
        </pc:sldMkLst>
      </pc:sldChg>
      <pc:sldChg chg="del">
        <pc:chgData name="Sampath Jayarathna" userId="aa7a8714-7736-4927-8c16-9ff815108838" providerId="ADAL" clId="{D2EE4B9D-70A2-4F75-8211-5A7330C9160C}" dt="2017-09-12T15:03:39.364" v="25" actId="2696"/>
        <pc:sldMkLst>
          <pc:docMk/>
          <pc:sldMk cId="3569340784" sldId="462"/>
        </pc:sldMkLst>
      </pc:sldChg>
      <pc:sldChg chg="del">
        <pc:chgData name="Sampath Jayarathna" userId="aa7a8714-7736-4927-8c16-9ff815108838" providerId="ADAL" clId="{D2EE4B9D-70A2-4F75-8211-5A7330C9160C}" dt="2017-09-12T15:03:39.941" v="26" actId="2696"/>
        <pc:sldMkLst>
          <pc:docMk/>
          <pc:sldMk cId="1650374584" sldId="463"/>
        </pc:sldMkLst>
      </pc:sldChg>
      <pc:sldChg chg="del">
        <pc:chgData name="Sampath Jayarathna" userId="aa7a8714-7736-4927-8c16-9ff815108838" providerId="ADAL" clId="{D2EE4B9D-70A2-4F75-8211-5A7330C9160C}" dt="2017-09-12T15:03:41.125" v="27" actId="2696"/>
        <pc:sldMkLst>
          <pc:docMk/>
          <pc:sldMk cId="1732650775" sldId="464"/>
        </pc:sldMkLst>
      </pc:sldChg>
      <pc:sldChg chg="del">
        <pc:chgData name="Sampath Jayarathna" userId="aa7a8714-7736-4927-8c16-9ff815108838" providerId="ADAL" clId="{D2EE4B9D-70A2-4F75-8211-5A7330C9160C}" dt="2017-09-12T15:03:41.878" v="28" actId="2696"/>
        <pc:sldMkLst>
          <pc:docMk/>
          <pc:sldMk cId="2381656722" sldId="465"/>
        </pc:sldMkLst>
      </pc:sldChg>
      <pc:sldChg chg="del">
        <pc:chgData name="Sampath Jayarathna" userId="aa7a8714-7736-4927-8c16-9ff815108838" providerId="ADAL" clId="{D2EE4B9D-70A2-4F75-8211-5A7330C9160C}" dt="2017-09-12T15:03:42.488" v="29" actId="2696"/>
        <pc:sldMkLst>
          <pc:docMk/>
          <pc:sldMk cId="2743797303" sldId="467"/>
        </pc:sldMkLst>
      </pc:sldChg>
      <pc:sldChg chg="del">
        <pc:chgData name="Sampath Jayarathna" userId="aa7a8714-7736-4927-8c16-9ff815108838" providerId="ADAL" clId="{D2EE4B9D-70A2-4F75-8211-5A7330C9160C}" dt="2017-09-12T15:03:43.147" v="30" actId="2696"/>
        <pc:sldMkLst>
          <pc:docMk/>
          <pc:sldMk cId="647630597" sldId="468"/>
        </pc:sldMkLst>
      </pc:sldChg>
    </pc:docChg>
  </pc:docChgLst>
  <pc:docChgLst>
    <pc:chgData name="Sampath Jayarathna" userId="aa7a8714-7736-4927-8c16-9ff815108838" providerId="ADAL" clId="{6CAEAFC0-AB1F-4D68-BC4D-CA253A706F71}"/>
    <pc:docChg chg="undo redo custSel addSld delSld modSld">
      <pc:chgData name="Sampath Jayarathna" userId="aa7a8714-7736-4927-8c16-9ff815108838" providerId="ADAL" clId="{6CAEAFC0-AB1F-4D68-BC4D-CA253A706F71}" dt="2017-10-06T23:55:21.439" v="487" actId="2696"/>
      <pc:docMkLst>
        <pc:docMk/>
      </pc:docMkLst>
      <pc:sldChg chg="delSp modSp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0" sldId="25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0" sldId="256"/>
            <ac:spMk id="5" creationId="{00000000-0000-0000-0000-000000000000}"/>
          </ac:spMkLst>
        </pc:spChg>
        <pc:spChg chg="mod">
          <ac:chgData name="Sampath Jayarathna" userId="aa7a8714-7736-4927-8c16-9ff815108838" providerId="ADAL" clId="{6CAEAFC0-AB1F-4D68-BC4D-CA253A706F71}" dt="2017-10-06T19:33:06.767" v="59" actId="313"/>
          <ac:spMkLst>
            <pc:docMk/>
            <pc:sldMk cId="0" sldId="256"/>
            <ac:spMk id="13314" creationId="{00000000-0000-0000-0000-000000000000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3:55:21.439" v="487" actId="2696"/>
        <pc:sldMkLst>
          <pc:docMk/>
          <pc:sldMk cId="1919406816" sldId="25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19406816" sldId="257"/>
            <ac:spMk id="5122" creationId="{53B06223-AFAB-4AF2-B4F8-36E376230935}"/>
          </ac:spMkLst>
        </pc:spChg>
        <pc:spChg chg="mod">
          <ac:chgData name="Sampath Jayarathna" userId="aa7a8714-7736-4927-8c16-9ff815108838" providerId="ADAL" clId="{6CAEAFC0-AB1F-4D68-BC4D-CA253A706F71}" dt="2017-10-06T20:08:01.526" v="66" actId="14100"/>
          <ac:spMkLst>
            <pc:docMk/>
            <pc:sldMk cId="1919406816" sldId="257"/>
            <ac:spMk id="5124" creationId="{30957F7A-7F5A-450F-8804-4198EAD52B67}"/>
          </ac:spMkLst>
        </pc:spChg>
      </pc:sldChg>
      <pc:sldChg chg="add del">
        <pc:chgData name="Sampath Jayarathna" userId="aa7a8714-7736-4927-8c16-9ff815108838" providerId="ADAL" clId="{6CAEAFC0-AB1F-4D68-BC4D-CA253A706F71}" dt="2017-10-06T20:08:16.673" v="67" actId="2696"/>
        <pc:sldMkLst>
          <pc:docMk/>
          <pc:sldMk cId="3154809346" sldId="258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4219075998" sldId="25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19075998" sldId="259"/>
            <ac:spMk id="9218" creationId="{F096CF89-4867-4F5F-9F6E-83A5F0F832E2}"/>
          </ac:spMkLst>
        </pc:spChg>
        <pc:spChg chg="mod">
          <ac:chgData name="Sampath Jayarathna" userId="aa7a8714-7736-4927-8c16-9ff815108838" providerId="ADAL" clId="{6CAEAFC0-AB1F-4D68-BC4D-CA253A706F71}" dt="2017-10-06T20:08:51.893" v="75" actId="20577"/>
          <ac:spMkLst>
            <pc:docMk/>
            <pc:sldMk cId="4219075998" sldId="259"/>
            <ac:spMk id="9220" creationId="{0D65E5AE-A376-4F8A-B149-6F58B04EE0D9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2:41.532" v="201" actId="20577"/>
        <pc:sldMkLst>
          <pc:docMk/>
          <pc:sldMk cId="1611261602" sldId="26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11261602" sldId="260"/>
            <ac:spMk id="11266" creationId="{EAE36388-F038-4DAD-B521-493B5262DAA5}"/>
          </ac:spMkLst>
        </pc:spChg>
        <pc:spChg chg="mod">
          <ac:chgData name="Sampath Jayarathna" userId="aa7a8714-7736-4927-8c16-9ff815108838" providerId="ADAL" clId="{6CAEAFC0-AB1F-4D68-BC4D-CA253A706F71}" dt="2017-10-06T20:09:46.925" v="118" actId="403"/>
          <ac:spMkLst>
            <pc:docMk/>
            <pc:sldMk cId="1611261602" sldId="260"/>
            <ac:spMk id="11268" creationId="{1DAEC232-3B40-46EE-9076-1D6E8EC0D975}"/>
          </ac:spMkLst>
        </pc:spChg>
        <pc:spChg chg="mod">
          <ac:chgData name="Sampath Jayarathna" userId="aa7a8714-7736-4927-8c16-9ff815108838" providerId="ADAL" clId="{6CAEAFC0-AB1F-4D68-BC4D-CA253A706F71}" dt="2017-10-06T20:12:41.532" v="201" actId="20577"/>
          <ac:spMkLst>
            <pc:docMk/>
            <pc:sldMk cId="1611261602" sldId="260"/>
            <ac:spMk id="11270" creationId="{299BDD7D-AEFF-4829-AB41-9139614D8D4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1:39.340" v="145" actId="20577"/>
        <pc:sldMkLst>
          <pc:docMk/>
          <pc:sldMk cId="1677511669" sldId="26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77511669" sldId="261"/>
            <ac:spMk id="12290" creationId="{AACCEE31-28C2-4A7C-ACBF-EA20E7CFA2CE}"/>
          </ac:spMkLst>
        </pc:spChg>
        <pc:spChg chg="mod">
          <ac:chgData name="Sampath Jayarathna" userId="aa7a8714-7736-4927-8c16-9ff815108838" providerId="ADAL" clId="{6CAEAFC0-AB1F-4D68-BC4D-CA253A706F71}" dt="2017-10-06T20:11:39.340" v="145" actId="20577"/>
          <ac:spMkLst>
            <pc:docMk/>
            <pc:sldMk cId="1677511669" sldId="261"/>
            <ac:spMk id="12295" creationId="{3D7CDC09-19F8-495D-98BF-2BDF0B214974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633332704" sldId="26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33332704" sldId="262"/>
            <ac:spMk id="13314" creationId="{51091A4E-54B4-47F2-B9D5-28987AD53C7B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515316890" sldId="26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515316890" sldId="263"/>
            <ac:spMk id="15362" creationId="{BDFDCCDB-7484-422C-8559-1C8E0368AF9F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16.505" v="202" actId="20577"/>
        <pc:sldMkLst>
          <pc:docMk/>
          <pc:sldMk cId="2545936782" sldId="264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5936782" sldId="264"/>
            <ac:spMk id="17410" creationId="{599CD27D-7D86-46AD-A923-A68A4160BF0D}"/>
          </ac:spMkLst>
        </pc:spChg>
        <pc:spChg chg="mod">
          <ac:chgData name="Sampath Jayarathna" userId="aa7a8714-7736-4927-8c16-9ff815108838" providerId="ADAL" clId="{6CAEAFC0-AB1F-4D68-BC4D-CA253A706F71}" dt="2017-10-06T20:13:16.505" v="202" actId="20577"/>
          <ac:spMkLst>
            <pc:docMk/>
            <pc:sldMk cId="2545936782" sldId="264"/>
            <ac:spMk id="17412" creationId="{CC27783A-99AC-42A2-9BB3-8CAE472F56E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30513990" sldId="26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30513990" sldId="265"/>
            <ac:spMk id="19458" creationId="{24D157CA-AB04-4CC0-96C0-420F9F6B59EE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42.709" v="206" actId="20577"/>
        <pc:sldMkLst>
          <pc:docMk/>
          <pc:sldMk cId="25448239" sldId="266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48239" sldId="266"/>
            <ac:spMk id="21506" creationId="{9CD77D39-455F-4191-B915-157BA820CA45}"/>
          </ac:spMkLst>
        </pc:spChg>
        <pc:spChg chg="mod">
          <ac:chgData name="Sampath Jayarathna" userId="aa7a8714-7736-4927-8c16-9ff815108838" providerId="ADAL" clId="{6CAEAFC0-AB1F-4D68-BC4D-CA253A706F71}" dt="2017-10-06T20:13:42.709" v="206" actId="20577"/>
          <ac:spMkLst>
            <pc:docMk/>
            <pc:sldMk cId="25448239" sldId="266"/>
            <ac:spMk id="21508" creationId="{E2D04E86-D1ED-4FA9-BAF5-0A13D88674C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4:10.321" v="208" actId="1076"/>
        <pc:sldMkLst>
          <pc:docMk/>
          <pc:sldMk cId="2184864179" sldId="267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184864179" sldId="267"/>
            <ac:spMk id="23554" creationId="{05B5EDF3-390D-4A70-8E56-6F95C2292270}"/>
          </ac:spMkLst>
        </pc:spChg>
        <pc:spChg chg="mod">
          <ac:chgData name="Sampath Jayarathna" userId="aa7a8714-7736-4927-8c16-9ff815108838" providerId="ADAL" clId="{6CAEAFC0-AB1F-4D68-BC4D-CA253A706F71}" dt="2017-10-06T20:14:03.929" v="207" actId="1076"/>
          <ac:spMkLst>
            <pc:docMk/>
            <pc:sldMk cId="2184864179" sldId="267"/>
            <ac:spMk id="23556" creationId="{EA297206-8093-4C46-9395-5C61163F0FC2}"/>
          </ac:spMkLst>
        </pc:spChg>
        <pc:grpChg chg="mod">
          <ac:chgData name="Sampath Jayarathna" userId="aa7a8714-7736-4927-8c16-9ff815108838" providerId="ADAL" clId="{6CAEAFC0-AB1F-4D68-BC4D-CA253A706F71}" dt="2017-10-06T20:14:10.321" v="208" actId="1076"/>
          <ac:grpSpMkLst>
            <pc:docMk/>
            <pc:sldMk cId="2184864179" sldId="267"/>
            <ac:grpSpMk id="23557" creationId="{EA631FAF-4012-4D67-8AFA-42CFEBE84219}"/>
          </ac:grpSpMkLst>
        </pc:grpChg>
      </pc:sldChg>
      <pc:sldChg chg="delSp modSp add">
        <pc:chgData name="Sampath Jayarathna" userId="aa7a8714-7736-4927-8c16-9ff815108838" providerId="ADAL" clId="{6CAEAFC0-AB1F-4D68-BC4D-CA253A706F71}" dt="2017-10-06T20:14:53.321" v="214" actId="1076"/>
        <pc:sldMkLst>
          <pc:docMk/>
          <pc:sldMk cId="1297531447" sldId="26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297531447" sldId="268"/>
            <ac:spMk id="24578" creationId="{86253F53-2ABF-4293-B06C-21C2E468ADB6}"/>
          </ac:spMkLst>
        </pc:spChg>
        <pc:spChg chg="mod">
          <ac:chgData name="Sampath Jayarathna" userId="aa7a8714-7736-4927-8c16-9ff815108838" providerId="ADAL" clId="{6CAEAFC0-AB1F-4D68-BC4D-CA253A706F71}" dt="2017-10-06T20:14:41.758" v="213" actId="20577"/>
          <ac:spMkLst>
            <pc:docMk/>
            <pc:sldMk cId="1297531447" sldId="268"/>
            <ac:spMk id="24580" creationId="{02C48A72-E4F7-4ED1-87C3-326D70C13237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1" creationId="{D3D884D3-95FD-4F0C-BD9E-04E51BB0505B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2" creationId="{81B8FD3A-A130-4C52-A2E9-A4FEF89A7737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76642131" sldId="26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76642131" sldId="269"/>
            <ac:spMk id="26626" creationId="{08376196-6900-4151-A72B-E74D2A0E285C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0:15:41.667" v="215" actId="2696"/>
        <pc:sldMkLst>
          <pc:docMk/>
          <pc:sldMk cId="999285386" sldId="27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999285386" sldId="270"/>
            <ac:spMk id="28674" creationId="{78FEBDC2-6F4C-49AF-90EB-B3DD69D99B35}"/>
          </ac:spMkLst>
        </pc:spChg>
        <pc:spChg chg="mod">
          <ac:chgData name="Sampath Jayarathna" userId="aa7a8714-7736-4927-8c16-9ff815108838" providerId="ADAL" clId="{6CAEAFC0-AB1F-4D68-BC4D-CA253A706F71}" dt="2017-10-06T19:33:06.814" v="61" actId="27636"/>
          <ac:spMkLst>
            <pc:docMk/>
            <pc:sldMk cId="999285386" sldId="270"/>
            <ac:spMk id="28676" creationId="{0070E77A-767D-4C59-A146-332206234CC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25.822" v="216" actId="20577"/>
        <pc:sldMkLst>
          <pc:docMk/>
          <pc:sldMk cId="900596127" sldId="27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00596127" sldId="271"/>
            <ac:spMk id="30722" creationId="{32107500-2D47-4D2A-9EBB-B2B756386130}"/>
          </ac:spMkLst>
        </pc:spChg>
        <pc:spChg chg="mod">
          <ac:chgData name="Sampath Jayarathna" userId="aa7a8714-7736-4927-8c16-9ff815108838" providerId="ADAL" clId="{6CAEAFC0-AB1F-4D68-BC4D-CA253A706F71}" dt="2017-10-06T20:18:25.822" v="216" actId="20577"/>
          <ac:spMkLst>
            <pc:docMk/>
            <pc:sldMk cId="900596127" sldId="271"/>
            <ac:spMk id="30724" creationId="{90F5B9E7-C80A-45BE-8ED6-0AC54C8A6B8F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70458184" sldId="27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70458184" sldId="272"/>
            <ac:spMk id="32770" creationId="{66AF3336-A819-4DCB-842A-2C95E8722BA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45.671" v="217" actId="20577"/>
        <pc:sldMkLst>
          <pc:docMk/>
          <pc:sldMk cId="1294448648" sldId="273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294448648" sldId="273"/>
            <ac:spMk id="33794" creationId="{BC0FB78F-0670-425F-BF2A-C5F9CFE0B869}"/>
          </ac:spMkLst>
        </pc:spChg>
        <pc:spChg chg="mod">
          <ac:chgData name="Sampath Jayarathna" userId="aa7a8714-7736-4927-8c16-9ff815108838" providerId="ADAL" clId="{6CAEAFC0-AB1F-4D68-BC4D-CA253A706F71}" dt="2017-10-06T20:18:45.671" v="217" actId="20577"/>
          <ac:spMkLst>
            <pc:docMk/>
            <pc:sldMk cId="1294448648" sldId="273"/>
            <ac:spMk id="33796" creationId="{B00D613F-BCBB-492D-A796-7454F1846C5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435058808" sldId="27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435058808" sldId="274"/>
            <ac:spMk id="35842" creationId="{4381CA5F-66C3-4138-BD17-BB1DF0F50636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0:19.437" v="295" actId="20577"/>
        <pc:sldMkLst>
          <pc:docMk/>
          <pc:sldMk cId="934988267" sldId="27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34988267" sldId="275"/>
            <ac:spMk id="36867" creationId="{9CF76FC1-D3B1-40EC-B58D-A93AEAF5EC22}"/>
          </ac:spMkLst>
        </pc:spChg>
        <pc:spChg chg="mod">
          <ac:chgData name="Sampath Jayarathna" userId="aa7a8714-7736-4927-8c16-9ff815108838" providerId="ADAL" clId="{6CAEAFC0-AB1F-4D68-BC4D-CA253A706F71}" dt="2017-10-06T20:20:19.437" v="295" actId="20577"/>
          <ac:spMkLst>
            <pc:docMk/>
            <pc:sldMk cId="934988267" sldId="275"/>
            <ac:spMk id="36868" creationId="{68EA2D02-2ECE-4BC6-AF40-8DBD5A5ABB9C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60393485" sldId="27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60393485" sldId="276"/>
            <ac:spMk id="38914" creationId="{04781A7E-2642-4B9A-966D-7515FAD00DE7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2:04.122" v="325" actId="14100"/>
        <pc:sldMkLst>
          <pc:docMk/>
          <pc:sldMk cId="47517626" sldId="277"/>
        </pc:sldMkLst>
        <pc:spChg chg="add mod">
          <ac:chgData name="Sampath Jayarathna" userId="aa7a8714-7736-4927-8c16-9ff815108838" providerId="ADAL" clId="{6CAEAFC0-AB1F-4D68-BC4D-CA253A706F71}" dt="2017-10-06T20:21:25.397" v="314" actId="14100"/>
          <ac:spMkLst>
            <pc:docMk/>
            <pc:sldMk cId="47517626" sldId="277"/>
            <ac:spMk id="17" creationId="{39C8D9DD-BAE0-48F5-B029-56AEBA213BA9}"/>
          </ac:spMkLst>
        </pc:spChg>
        <pc:spChg chg="mod">
          <ac:chgData name="Sampath Jayarathna" userId="aa7a8714-7736-4927-8c16-9ff815108838" providerId="ADAL" clId="{6CAEAFC0-AB1F-4D68-BC4D-CA253A706F71}" dt="2017-10-06T20:21:57.241" v="323" actId="1076"/>
          <ac:spMkLst>
            <pc:docMk/>
            <pc:sldMk cId="47517626" sldId="277"/>
            <ac:spMk id="30" creationId="{39EBB07A-00B8-46B1-BF4F-39F76E36FEFA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4100"/>
          <ac:spMkLst>
            <pc:docMk/>
            <pc:sldMk cId="47517626" sldId="277"/>
            <ac:spMk id="40963" creationId="{85EC5325-1FBF-46F6-8AC6-538D487D4EF2}"/>
          </ac:spMkLst>
        </pc:spChg>
        <pc:spChg chg="del mod">
          <ac:chgData name="Sampath Jayarathna" userId="aa7a8714-7736-4927-8c16-9ff815108838" providerId="ADAL" clId="{6CAEAFC0-AB1F-4D68-BC4D-CA253A706F71}" dt="2017-10-06T20:20:50.780" v="299" actId="478"/>
          <ac:spMkLst>
            <pc:docMk/>
            <pc:sldMk cId="47517626" sldId="277"/>
            <ac:spMk id="40964" creationId="{ADAB96C3-6D54-4771-A728-085CD639806A}"/>
          </ac:spMkLst>
        </pc:spChg>
        <pc:grpChg chg="mod">
          <ac:chgData name="Sampath Jayarathna" userId="aa7a8714-7736-4927-8c16-9ff815108838" providerId="ADAL" clId="{6CAEAFC0-AB1F-4D68-BC4D-CA253A706F71}" dt="2017-10-06T20:21:35.651" v="316" actId="14100"/>
          <ac:grpSpMkLst>
            <pc:docMk/>
            <pc:sldMk cId="47517626" sldId="277"/>
            <ac:grpSpMk id="40965" creationId="{480CDD69-6BF5-4AAB-BE49-F2F7EEB0C6F8}"/>
          </ac:grpSpMkLst>
        </pc:grpChg>
        <pc:grpChg chg="mod">
          <ac:chgData name="Sampath Jayarathna" userId="aa7a8714-7736-4927-8c16-9ff815108838" providerId="ADAL" clId="{6CAEAFC0-AB1F-4D68-BC4D-CA253A706F71}" dt="2017-10-06T20:21:53.243" v="321" actId="14100"/>
          <ac:grpSpMkLst>
            <pc:docMk/>
            <pc:sldMk cId="47517626" sldId="277"/>
            <ac:grpSpMk id="40967" creationId="{07360213-DAE3-4FE0-9116-638D6CAF0700}"/>
          </ac:grpSpMkLst>
        </pc:grpChg>
        <pc:cxnChg chg="mod">
          <ac:chgData name="Sampath Jayarathna" userId="aa7a8714-7736-4927-8c16-9ff815108838" providerId="ADAL" clId="{6CAEAFC0-AB1F-4D68-BC4D-CA253A706F71}" dt="2017-10-06T20:22:04.122" v="325" actId="14100"/>
          <ac:cxnSpMkLst>
            <pc:docMk/>
            <pc:sldMk cId="47517626" sldId="277"/>
            <ac:cxnSpMk id="40972" creationId="{353BA7CC-D9A9-4720-A31A-FF6DAC7B9D67}"/>
          </ac:cxnSpMkLst>
        </pc:cxnChg>
        <pc:cxnChg chg="mod">
          <ac:chgData name="Sampath Jayarathna" userId="aa7a8714-7736-4927-8c16-9ff815108838" providerId="ADAL" clId="{6CAEAFC0-AB1F-4D68-BC4D-CA253A706F71}" dt="2017-10-06T20:21:43.727" v="319" actId="14100"/>
          <ac:cxnSpMkLst>
            <pc:docMk/>
            <pc:sldMk cId="47517626" sldId="277"/>
            <ac:cxnSpMk id="40976" creationId="{4FBF74E8-5DE7-4565-9FAE-CEACE2E7A6F6}"/>
          </ac:cxnSpMkLst>
        </pc:cxnChg>
      </pc:sldChg>
      <pc:sldChg chg="delSp modSp add">
        <pc:chgData name="Sampath Jayarathna" userId="aa7a8714-7736-4927-8c16-9ff815108838" providerId="ADAL" clId="{6CAEAFC0-AB1F-4D68-BC4D-CA253A706F71}" dt="2017-10-06T20:23:45.339" v="359" actId="1076"/>
        <pc:sldMkLst>
          <pc:docMk/>
          <pc:sldMk cId="2292025263" sldId="278"/>
        </pc:sldMkLst>
        <pc:spChg chg="mod">
          <ac:chgData name="Sampath Jayarathna" userId="aa7a8714-7736-4927-8c16-9ff815108838" providerId="ADAL" clId="{6CAEAFC0-AB1F-4D68-BC4D-CA253A706F71}" dt="2017-10-06T20:23:12.074" v="343" actId="5793"/>
          <ac:spMkLst>
            <pc:docMk/>
            <pc:sldMk cId="2292025263" sldId="278"/>
            <ac:spMk id="6" creationId="{7081C68E-5557-48E3-A6F2-C998C85F978F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292025263" sldId="278"/>
            <ac:spMk id="43011" creationId="{75C8A950-CA44-4993-9226-959EE2FA4D22}"/>
          </ac:spMkLst>
        </pc:spChg>
        <pc:spChg chg="mod">
          <ac:chgData name="Sampath Jayarathna" userId="aa7a8714-7736-4927-8c16-9ff815108838" providerId="ADAL" clId="{6CAEAFC0-AB1F-4D68-BC4D-CA253A706F71}" dt="2017-10-06T20:23:42.532" v="358" actId="14100"/>
          <ac:spMkLst>
            <pc:docMk/>
            <pc:sldMk cId="2292025263" sldId="278"/>
            <ac:spMk id="43015" creationId="{B0FB6BFD-69FC-4FC3-A6F1-2DD32E79C4DE}"/>
          </ac:spMkLst>
        </pc:spChg>
        <pc:spChg chg="mod">
          <ac:chgData name="Sampath Jayarathna" userId="aa7a8714-7736-4927-8c16-9ff815108838" providerId="ADAL" clId="{6CAEAFC0-AB1F-4D68-BC4D-CA253A706F71}" dt="2017-10-06T20:23:45.339" v="359" actId="1076"/>
          <ac:spMkLst>
            <pc:docMk/>
            <pc:sldMk cId="2292025263" sldId="278"/>
            <ac:spMk id="43018" creationId="{1A225D89-3321-46C3-81AE-E06DF76D51BB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3:59.938" v="360" actId="20577"/>
        <pc:sldMkLst>
          <pc:docMk/>
          <pc:sldMk cId="139907368" sldId="279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39907368" sldId="279"/>
            <ac:spMk id="45058" creationId="{26E7B715-6926-4076-A76D-8FFD70062AB8}"/>
          </ac:spMkLst>
        </pc:spChg>
        <pc:spChg chg="mod">
          <ac:chgData name="Sampath Jayarathna" userId="aa7a8714-7736-4927-8c16-9ff815108838" providerId="ADAL" clId="{6CAEAFC0-AB1F-4D68-BC4D-CA253A706F71}" dt="2017-10-06T20:23:59.938" v="360" actId="20577"/>
          <ac:spMkLst>
            <pc:docMk/>
            <pc:sldMk cId="139907368" sldId="279"/>
            <ac:spMk id="45060" creationId="{3EA6AB65-AEB6-49E3-B2D5-00782CBEC99D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4:21.187" v="361" actId="2696"/>
        <pc:sldMkLst>
          <pc:docMk/>
          <pc:sldMk cId="1282654997" sldId="28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82654997" sldId="280"/>
            <ac:spMk id="47106" creationId="{83322728-295E-4598-B980-7F3E30ECF4A6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5:23.210" v="372" actId="1076"/>
        <pc:sldMkLst>
          <pc:docMk/>
          <pc:sldMk cId="1148228448" sldId="281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148228448" sldId="281"/>
            <ac:spMk id="49154" creationId="{6188BF15-3343-4178-91EE-CBCAC94DB742}"/>
          </ac:spMkLst>
        </pc:spChg>
        <pc:spChg chg="mod">
          <ac:chgData name="Sampath Jayarathna" userId="aa7a8714-7736-4927-8c16-9ff815108838" providerId="ADAL" clId="{6CAEAFC0-AB1F-4D68-BC4D-CA253A706F71}" dt="2017-10-06T20:25:15.458" v="371" actId="14100"/>
          <ac:spMkLst>
            <pc:docMk/>
            <pc:sldMk cId="1148228448" sldId="281"/>
            <ac:spMk id="49156" creationId="{1B75FC66-42FC-4D0E-B099-96AD81A826A3}"/>
          </ac:spMkLst>
        </pc:spChg>
        <pc:graphicFrameChg chg="add mod">
          <ac:chgData name="Sampath Jayarathna" userId="aa7a8714-7736-4927-8c16-9ff815108838" providerId="ADAL" clId="{6CAEAFC0-AB1F-4D68-BC4D-CA253A706F71}" dt="2017-10-06T20:25:23.210" v="372" actId="1076"/>
          <ac:graphicFrameMkLst>
            <pc:docMk/>
            <pc:sldMk cId="1148228448" sldId="281"/>
            <ac:graphicFrameMk id="5" creationId="{B134BA10-D4A4-4634-B8E5-EF95D6FB674E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0:25:28.802" v="373" actId="2696"/>
        <pc:sldMkLst>
          <pc:docMk/>
          <pc:sldMk cId="1821704524" sldId="28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21704524" sldId="282"/>
            <ac:spMk id="51202" creationId="{4293ED98-F075-4CEA-B5A3-E0FD5D26481D}"/>
          </ac:spMkLst>
        </pc:spChg>
        <pc:graphicFrameChg chg="del">
          <ac:chgData name="Sampath Jayarathna" userId="aa7a8714-7736-4927-8c16-9ff815108838" providerId="ADAL" clId="{6CAEAFC0-AB1F-4D68-BC4D-CA253A706F71}" dt="2017-10-06T20:24:58.720" v="366" actId="2696"/>
          <ac:graphicFrameMkLst>
            <pc:docMk/>
            <pc:sldMk cId="1821704524" sldId="282"/>
            <ac:graphicFrameMk id="196646" creationId="{58B5C22E-EC4F-44A7-A228-D3A03085D808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48.291" v="375" actId="1076"/>
        <pc:sldMkLst>
          <pc:docMk/>
          <pc:sldMk cId="4221483195" sldId="283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4221483195" sldId="283"/>
            <ac:spMk id="53250" creationId="{F2F1ED75-60FB-48F8-A9C7-D22B223CAEE5}"/>
          </ac:spMkLst>
        </pc:spChg>
        <pc:spChg chg="mod">
          <ac:chgData name="Sampath Jayarathna" userId="aa7a8714-7736-4927-8c16-9ff815108838" providerId="ADAL" clId="{6CAEAFC0-AB1F-4D68-BC4D-CA253A706F71}" dt="2017-10-06T20:25:44.368" v="374" actId="20577"/>
          <ac:spMkLst>
            <pc:docMk/>
            <pc:sldMk cId="4221483195" sldId="283"/>
            <ac:spMk id="53252" creationId="{51FD3FBD-1730-4F59-93DE-7BD7497F6462}"/>
          </ac:spMkLst>
        </pc:spChg>
        <pc:graphicFrameChg chg="mod">
          <ac:chgData name="Sampath Jayarathna" userId="aa7a8714-7736-4927-8c16-9ff815108838" providerId="ADAL" clId="{6CAEAFC0-AB1F-4D68-BC4D-CA253A706F71}" dt="2017-10-06T20:25:48.291" v="375" actId="1076"/>
          <ac:graphicFrameMkLst>
            <pc:docMk/>
            <pc:sldMk cId="4221483195" sldId="283"/>
            <ac:graphicFrameMk id="159785" creationId="{C90B840B-3DF3-48AE-BC8A-00589AFDD7AE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52.772" v="377" actId="27636"/>
        <pc:sldMkLst>
          <pc:docMk/>
          <pc:sldMk cId="49119299" sldId="284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49119299" sldId="284"/>
            <ac:spMk id="55298" creationId="{5F04AD45-1DEF-432E-BDFB-0CD8AB0CB237}"/>
          </ac:spMkLst>
        </pc:spChg>
        <pc:spChg chg="mod">
          <ac:chgData name="Sampath Jayarathna" userId="aa7a8714-7736-4927-8c16-9ff815108838" providerId="ADAL" clId="{6CAEAFC0-AB1F-4D68-BC4D-CA253A706F71}" dt="2017-10-06T20:25:52.772" v="377" actId="27636"/>
          <ac:spMkLst>
            <pc:docMk/>
            <pc:sldMk cId="49119299" sldId="284"/>
            <ac:spMk id="55300" creationId="{D292C395-DD6A-464D-973B-1E28A7196B9A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809246034" sldId="28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809246034" sldId="285"/>
            <ac:spMk id="57346" creationId="{95052E4E-D562-43F6-A73A-39FE5C5D7625}"/>
          </ac:spMkLst>
        </pc:spChg>
        <pc:spChg chg="mod">
          <ac:chgData name="Sampath Jayarathna" userId="aa7a8714-7736-4927-8c16-9ff815108838" providerId="ADAL" clId="{6CAEAFC0-AB1F-4D68-BC4D-CA253A706F71}" dt="2017-10-06T19:33:06.845" v="63" actId="27636"/>
          <ac:spMkLst>
            <pc:docMk/>
            <pc:sldMk cId="3809246034" sldId="285"/>
            <ac:spMk id="57348" creationId="{17FEF7E1-C1A1-4CA8-9068-9F1DB330AA48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097513250" sldId="28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97513250" sldId="286"/>
            <ac:spMk id="59394" creationId="{B277ACC0-ADFE-4265-AFCD-4A72095DDFC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33.883" v="379" actId="403"/>
        <pc:sldMkLst>
          <pc:docMk/>
          <pc:sldMk cId="1248028344" sldId="287"/>
        </pc:sldMkLst>
        <pc:spChg chg="del">
          <ac:chgData name="Sampath Jayarathna" userId="aa7a8714-7736-4927-8c16-9ff815108838" providerId="ADAL" clId="{6CAEAFC0-AB1F-4D68-BC4D-CA253A706F71}" dt="2017-10-06T20:10:49.184" v="119" actId="403"/>
          <ac:spMkLst>
            <pc:docMk/>
            <pc:sldMk cId="1248028344" sldId="287"/>
            <ac:spMk id="61442" creationId="{07FE0D7B-C3A3-4FC4-BF51-0CCE43C35495}"/>
          </ac:spMkLst>
        </pc:spChg>
        <pc:spChg chg="mod">
          <ac:chgData name="Sampath Jayarathna" userId="aa7a8714-7736-4927-8c16-9ff815108838" providerId="ADAL" clId="{6CAEAFC0-AB1F-4D68-BC4D-CA253A706F71}" dt="2017-10-06T20:26:33.883" v="379" actId="403"/>
          <ac:spMkLst>
            <pc:docMk/>
            <pc:sldMk cId="1248028344" sldId="287"/>
            <ac:spMk id="61444" creationId="{7BA82A90-35FA-4865-B480-6A00F42AB7D8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43.490" v="380" actId="1076"/>
        <pc:sldMkLst>
          <pc:docMk/>
          <pc:sldMk cId="1077378490" sldId="28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077378490" sldId="288"/>
            <ac:spMk id="63490" creationId="{99431213-5091-4F84-B25A-77027496A736}"/>
          </ac:spMkLst>
        </pc:spChg>
        <pc:graphicFrameChg chg="mod">
          <ac:chgData name="Sampath Jayarathna" userId="aa7a8714-7736-4927-8c16-9ff815108838" providerId="ADAL" clId="{6CAEAFC0-AB1F-4D68-BC4D-CA253A706F71}" dt="2017-10-06T20:26:43.490" v="380" actId="1076"/>
          <ac:graphicFrameMkLst>
            <pc:docMk/>
            <pc:sldMk cId="1077378490" sldId="288"/>
            <ac:graphicFrameMk id="201790" creationId="{1720DC70-9FED-4D54-939E-8E1096D302E1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1:19:48.349" v="485" actId="2696"/>
        <pc:sldMkLst>
          <pc:docMk/>
          <pc:sldMk cId="759948688" sldId="28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759948688" sldId="289"/>
            <ac:spMk id="65538" creationId="{539E445A-8C30-4D8B-BFC7-62FE9FE6D296}"/>
          </ac:spMkLst>
        </pc:spChg>
      </pc:sldChg>
      <pc:sldChg chg="delSp add del">
        <pc:chgData name="Sampath Jayarathna" userId="aa7a8714-7736-4927-8c16-9ff815108838" providerId="ADAL" clId="{6CAEAFC0-AB1F-4D68-BC4D-CA253A706F71}" dt="2017-10-06T21:19:49.457" v="486" actId="2696"/>
        <pc:sldMkLst>
          <pc:docMk/>
          <pc:sldMk cId="818067441" sldId="29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818067441" sldId="290"/>
            <ac:spMk id="67586" creationId="{41DA0875-6777-4A2D-AAD1-B3585B07E67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7:31.389" v="381" actId="2696"/>
        <pc:sldMkLst>
          <pc:docMk/>
          <pc:sldMk cId="3062673463" sldId="29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62673463" sldId="291"/>
            <ac:spMk id="69634" creationId="{6C47C2C2-4485-4A0A-8DC0-B3443AD02F31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8:10.486" v="399" actId="27636"/>
        <pc:sldMkLst>
          <pc:docMk/>
          <pc:sldMk cId="1857411960" sldId="292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1857411960" sldId="292"/>
            <ac:spMk id="71682" creationId="{787A650A-F988-43F0-843B-15962C9FF61B}"/>
          </ac:spMkLst>
        </pc:spChg>
        <pc:spChg chg="mod">
          <ac:chgData name="Sampath Jayarathna" userId="aa7a8714-7736-4927-8c16-9ff815108838" providerId="ADAL" clId="{6CAEAFC0-AB1F-4D68-BC4D-CA253A706F71}" dt="2017-10-06T20:28:10.486" v="399" actId="27636"/>
          <ac:spMkLst>
            <pc:docMk/>
            <pc:sldMk cId="1857411960" sldId="292"/>
            <ac:spMk id="71684" creationId="{F5F4C978-EB1A-45FB-9E17-D67DBBA8D7D4}"/>
          </ac:spMkLst>
        </pc:spChg>
      </pc:sldChg>
      <pc:sldChg chg="del">
        <pc:chgData name="Sampath Jayarathna" userId="aa7a8714-7736-4927-8c16-9ff815108838" providerId="ADAL" clId="{6CAEAFC0-AB1F-4D68-BC4D-CA253A706F71}" dt="2017-10-06T19:31:15.785" v="21" actId="2696"/>
        <pc:sldMkLst>
          <pc:docMk/>
          <pc:sldMk cId="4280409051" sldId="292"/>
        </pc:sldMkLst>
      </pc:sldChg>
      <pc:sldChg chg="delSp modSp add del">
        <pc:chgData name="Sampath Jayarathna" userId="aa7a8714-7736-4927-8c16-9ff815108838" providerId="ADAL" clId="{6CAEAFC0-AB1F-4D68-BC4D-CA253A706F71}" dt="2017-10-06T20:44:00.867" v="440" actId="2696"/>
        <pc:sldMkLst>
          <pc:docMk/>
          <pc:sldMk cId="3722724121" sldId="29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722724121" sldId="293"/>
            <ac:spMk id="73730" creationId="{FCE509F2-760A-455F-9C15-999E0A4A229F}"/>
          </ac:spMkLst>
        </pc:spChg>
        <pc:spChg chg="mod">
          <ac:chgData name="Sampath Jayarathna" userId="aa7a8714-7736-4927-8c16-9ff815108838" providerId="ADAL" clId="{6CAEAFC0-AB1F-4D68-BC4D-CA253A706F71}" dt="2017-10-06T20:27:57.722" v="390" actId="2696"/>
          <ac:spMkLst>
            <pc:docMk/>
            <pc:sldMk cId="3722724121" sldId="293"/>
            <ac:spMk id="73732" creationId="{DBC62831-F61A-465D-BE4A-FD221510B017}"/>
          </ac:spMkLst>
        </pc:spChg>
      </pc:sldChg>
      <pc:sldChg chg="del">
        <pc:chgData name="Sampath Jayarathna" userId="aa7a8714-7736-4927-8c16-9ff815108838" providerId="ADAL" clId="{6CAEAFC0-AB1F-4D68-BC4D-CA253A706F71}" dt="2017-10-06T19:31:15.957" v="22" actId="2696"/>
        <pc:sldMkLst>
          <pc:docMk/>
          <pc:sldMk cId="4199942250" sldId="293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511755676" sldId="29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511755676" sldId="294"/>
            <ac:spMk id="75778" creationId="{819F0F96-2C88-4634-87F8-EF528FBC2AD0}"/>
          </ac:spMkLst>
        </pc:spChg>
      </pc:sldChg>
      <pc:sldChg chg="del">
        <pc:chgData name="Sampath Jayarathna" userId="aa7a8714-7736-4927-8c16-9ff815108838" providerId="ADAL" clId="{6CAEAFC0-AB1F-4D68-BC4D-CA253A706F71}" dt="2017-10-06T19:31:16.113" v="23" actId="2696"/>
        <pc:sldMkLst>
          <pc:docMk/>
          <pc:sldMk cId="1536409404" sldId="294"/>
        </pc:sldMkLst>
      </pc:sldChg>
      <pc:sldChg chg="delSp modSp add">
        <pc:chgData name="Sampath Jayarathna" userId="aa7a8714-7736-4927-8c16-9ff815108838" providerId="ADAL" clId="{6CAEAFC0-AB1F-4D68-BC4D-CA253A706F71}" dt="2017-10-06T20:57:25.499" v="461" actId="20577"/>
        <pc:sldMkLst>
          <pc:docMk/>
          <pc:sldMk cId="1000905518" sldId="29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000905518" sldId="295"/>
            <ac:spMk id="77826" creationId="{F5D22C88-5F17-4622-A5A5-C91B25F055E2}"/>
          </ac:spMkLst>
        </pc:spChg>
        <pc:spChg chg="mod">
          <ac:chgData name="Sampath Jayarathna" userId="aa7a8714-7736-4927-8c16-9ff815108838" providerId="ADAL" clId="{6CAEAFC0-AB1F-4D68-BC4D-CA253A706F71}" dt="2017-10-06T20:57:25.499" v="461" actId="20577"/>
          <ac:spMkLst>
            <pc:docMk/>
            <pc:sldMk cId="1000905518" sldId="295"/>
            <ac:spMk id="77828" creationId="{592834A8-A9E7-42DA-BE0B-146786794CF8}"/>
          </ac:spMkLst>
        </pc:spChg>
      </pc:sldChg>
      <pc:sldChg chg="del">
        <pc:chgData name="Sampath Jayarathna" userId="aa7a8714-7736-4927-8c16-9ff815108838" providerId="ADAL" clId="{6CAEAFC0-AB1F-4D68-BC4D-CA253A706F71}" dt="2017-10-06T19:31:17.126" v="30" actId="2696"/>
        <pc:sldMkLst>
          <pc:docMk/>
          <pc:sldMk cId="3729613544" sldId="295"/>
        </pc:sldMkLst>
      </pc:sldChg>
      <pc:sldChg chg="addSp delSp modSp add">
        <pc:chgData name="Sampath Jayarathna" userId="aa7a8714-7736-4927-8c16-9ff815108838" providerId="ADAL" clId="{6CAEAFC0-AB1F-4D68-BC4D-CA253A706F71}" dt="2017-10-06T21:04:16.682" v="484" actId="478"/>
        <pc:sldMkLst>
          <pc:docMk/>
          <pc:sldMk cId="1507564720" sldId="296"/>
        </pc:sldMkLst>
        <pc:spChg chg="del">
          <ac:chgData name="Sampath Jayarathna" userId="aa7a8714-7736-4927-8c16-9ff815108838" providerId="ADAL" clId="{6CAEAFC0-AB1F-4D68-BC4D-CA253A706F71}" dt="2017-10-06T20:10:49.184" v="119" actId="478"/>
          <ac:spMkLst>
            <pc:docMk/>
            <pc:sldMk cId="1507564720" sldId="296"/>
            <ac:spMk id="79874" creationId="{C50C872E-E802-4733-B372-F28D4CEBFC2D}"/>
          </ac:spMkLst>
        </pc:spChg>
        <pc:picChg chg="add del">
          <ac:chgData name="Sampath Jayarathna" userId="aa7a8714-7736-4927-8c16-9ff815108838" providerId="ADAL" clId="{6CAEAFC0-AB1F-4D68-BC4D-CA253A706F71}" dt="2017-10-06T21:04:16.058" v="483" actId="478"/>
          <ac:picMkLst>
            <pc:docMk/>
            <pc:sldMk cId="1507564720" sldId="296"/>
            <ac:picMk id="2" creationId="{FEE1C19A-8F6D-4BA0-A145-222FA1CEAAC1}"/>
          </ac:picMkLst>
        </pc:picChg>
        <pc:picChg chg="add del mod">
          <ac:chgData name="Sampath Jayarathna" userId="aa7a8714-7736-4927-8c16-9ff815108838" providerId="ADAL" clId="{6CAEAFC0-AB1F-4D68-BC4D-CA253A706F71}" dt="2017-10-06T21:04:16.682" v="484" actId="478"/>
          <ac:picMkLst>
            <pc:docMk/>
            <pc:sldMk cId="1507564720" sldId="296"/>
            <ac:picMk id="3" creationId="{F211C966-23B7-4969-BFBA-76C242052245}"/>
          </ac:picMkLst>
        </pc:picChg>
      </pc:sldChg>
      <pc:sldChg chg="del">
        <pc:chgData name="Sampath Jayarathna" userId="aa7a8714-7736-4927-8c16-9ff815108838" providerId="ADAL" clId="{6CAEAFC0-AB1F-4D68-BC4D-CA253A706F71}" dt="2017-10-06T19:31:17.299" v="31" actId="2696"/>
        <pc:sldMkLst>
          <pc:docMk/>
          <pc:sldMk cId="2114328614" sldId="296"/>
        </pc:sldMkLst>
      </pc:sldChg>
      <pc:sldChg chg="del">
        <pc:chgData name="Sampath Jayarathna" userId="aa7a8714-7736-4927-8c16-9ff815108838" providerId="ADAL" clId="{6CAEAFC0-AB1F-4D68-BC4D-CA253A706F71}" dt="2017-10-06T19:31:17.440" v="32" actId="2696"/>
        <pc:sldMkLst>
          <pc:docMk/>
          <pc:sldMk cId="1662669407" sldId="297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361393222" sldId="29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361393222" sldId="297"/>
            <ac:spMk id="81922" creationId="{6465BBC9-C146-49D9-8280-B8BD923B518F}"/>
          </ac:spMkLst>
        </pc:spChg>
        <pc:spChg chg="mod">
          <ac:chgData name="Sampath Jayarathna" userId="aa7a8714-7736-4927-8c16-9ff815108838" providerId="ADAL" clId="{6CAEAFC0-AB1F-4D68-BC4D-CA253A706F71}" dt="2017-10-06T19:33:06.877" v="64" actId="27636"/>
          <ac:spMkLst>
            <pc:docMk/>
            <pc:sldMk cId="2361393222" sldId="297"/>
            <ac:spMk id="81924" creationId="{037236A6-BE43-4884-B221-AFDA70AFC80A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1471078764" sldId="29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71078764" sldId="298"/>
            <ac:spMk id="83970" creationId="{88E3F9E6-B42F-45DB-AFFD-83F1B49FE0DC}"/>
          </ac:spMkLst>
        </pc:spChg>
      </pc:sldChg>
      <pc:sldChg chg="del">
        <pc:chgData name="Sampath Jayarathna" userId="aa7a8714-7736-4927-8c16-9ff815108838" providerId="ADAL" clId="{6CAEAFC0-AB1F-4D68-BC4D-CA253A706F71}" dt="2017-10-06T19:31:17.580" v="33" actId="2696"/>
        <pc:sldMkLst>
          <pc:docMk/>
          <pc:sldMk cId="3871697724" sldId="298"/>
        </pc:sldMkLst>
      </pc:sldChg>
      <pc:sldChg chg="del">
        <pc:chgData name="Sampath Jayarathna" userId="aa7a8714-7736-4927-8c16-9ff815108838" providerId="ADAL" clId="{6CAEAFC0-AB1F-4D68-BC4D-CA253A706F71}" dt="2017-10-06T19:31:17.737" v="34" actId="2696"/>
        <pc:sldMkLst>
          <pc:docMk/>
          <pc:sldMk cId="1785739729" sldId="299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191311832" sldId="29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91311832" sldId="299"/>
            <ac:spMk id="86018" creationId="{E8699E64-D2C9-4F0E-BFAC-28BE929A976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57:17.404" v="460" actId="20577"/>
        <pc:sldMkLst>
          <pc:docMk/>
          <pc:sldMk cId="71916499" sldId="30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71916499" sldId="300"/>
            <ac:spMk id="88066" creationId="{A90289AA-0F0A-45E0-AE25-56AC2A6FC053}"/>
          </ac:spMkLst>
        </pc:spChg>
        <pc:spChg chg="mod">
          <ac:chgData name="Sampath Jayarathna" userId="aa7a8714-7736-4927-8c16-9ff815108838" providerId="ADAL" clId="{6CAEAFC0-AB1F-4D68-BC4D-CA253A706F71}" dt="2017-10-06T20:57:17.404" v="460" actId="20577"/>
          <ac:spMkLst>
            <pc:docMk/>
            <pc:sldMk cId="71916499" sldId="300"/>
            <ac:spMk id="88068" creationId="{98FF49D7-DCB2-46C3-BA15-7F37D6BC190D}"/>
          </ac:spMkLst>
        </pc:spChg>
      </pc:sldChg>
      <pc:sldChg chg="del">
        <pc:chgData name="Sampath Jayarathna" userId="aa7a8714-7736-4927-8c16-9ff815108838" providerId="ADAL" clId="{6CAEAFC0-AB1F-4D68-BC4D-CA253A706F71}" dt="2017-10-06T19:31:17.893" v="35" actId="2696"/>
        <pc:sldMkLst>
          <pc:docMk/>
          <pc:sldMk cId="855564025" sldId="301"/>
        </pc:sldMkLst>
      </pc:sldChg>
      <pc:sldChg chg="delSp add del">
        <pc:chgData name="Sampath Jayarathna" userId="aa7a8714-7736-4927-8c16-9ff815108838" providerId="ADAL" clId="{6CAEAFC0-AB1F-4D68-BC4D-CA253A706F71}" dt="2017-10-06T20:47:26.518" v="441" actId="2696"/>
        <pc:sldMkLst>
          <pc:docMk/>
          <pc:sldMk cId="1422880541" sldId="30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22880541" sldId="301"/>
            <ac:spMk id="90114" creationId="{6A354904-CA80-46A9-8647-F181561CD92C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1:03:30.988" v="482" actId="20577"/>
        <pc:sldMkLst>
          <pc:docMk/>
          <pc:sldMk cId="3273912695" sldId="301"/>
        </pc:sldMkLst>
        <pc:spChg chg="mod">
          <ac:chgData name="Sampath Jayarathna" userId="aa7a8714-7736-4927-8c16-9ff815108838" providerId="ADAL" clId="{6CAEAFC0-AB1F-4D68-BC4D-CA253A706F71}" dt="2017-10-06T21:03:30.988" v="482" actId="20577"/>
          <ac:spMkLst>
            <pc:docMk/>
            <pc:sldMk cId="3273912695" sldId="301"/>
            <ac:spMk id="79875" creationId="{37B26E24-C0FB-48A6-870F-99ECB8E364AF}"/>
          </ac:spMkLst>
        </pc:spChg>
        <pc:spChg chg="del">
          <ac:chgData name="Sampath Jayarathna" userId="aa7a8714-7736-4927-8c16-9ff815108838" providerId="ADAL" clId="{6CAEAFC0-AB1F-4D68-BC4D-CA253A706F71}" dt="2017-10-06T21:02:17.548" v="466" actId="478"/>
          <ac:spMkLst>
            <pc:docMk/>
            <pc:sldMk cId="3273912695" sldId="301"/>
            <ac:spMk id="79876" creationId="{087081C1-0581-4233-A75C-B0413AD70726}"/>
          </ac:spMkLst>
        </pc:spChg>
        <pc:grpChg chg="add mod">
          <ac:chgData name="Sampath Jayarathna" userId="aa7a8714-7736-4927-8c16-9ff815108838" providerId="ADAL" clId="{6CAEAFC0-AB1F-4D68-BC4D-CA253A706F71}" dt="2017-10-06T21:03:23.181" v="475" actId="14100"/>
          <ac:grpSpMkLst>
            <pc:docMk/>
            <pc:sldMk cId="3273912695" sldId="301"/>
            <ac:grpSpMk id="5" creationId="{9E6DA437-9A5D-41E8-B2F7-5EB8B28A88CA}"/>
          </ac:grpSpMkLst>
        </pc:grpChg>
        <pc:picChg chg="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2" creationId="{FEE1C19A-8F6D-4BA0-A145-222FA1CEAAC1}"/>
          </ac:picMkLst>
        </pc:picChg>
        <pc:picChg chg="del mod">
          <ac:chgData name="Sampath Jayarathna" userId="aa7a8714-7736-4927-8c16-9ff815108838" providerId="ADAL" clId="{6CAEAFC0-AB1F-4D68-BC4D-CA253A706F71}" dt="2017-10-06T21:02:58.744" v="469" actId="478"/>
          <ac:picMkLst>
            <pc:docMk/>
            <pc:sldMk cId="3273912695" sldId="301"/>
            <ac:picMk id="3" creationId="{F211C966-23B7-4969-BFBA-76C242052245}"/>
          </ac:picMkLst>
        </pc:picChg>
        <pc:picChg chg="add 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4" creationId="{D6E0CFA9-C6CC-408F-9B1D-226BC4BB94B4}"/>
          </ac:picMkLst>
        </pc:picChg>
      </pc:sldChg>
      <pc:sldChg chg="delSp add del">
        <pc:chgData name="Sampath Jayarathna" userId="aa7a8714-7736-4927-8c16-9ff815108838" providerId="ADAL" clId="{6CAEAFC0-AB1F-4D68-BC4D-CA253A706F71}" dt="2017-10-06T20:47:26.528" v="442" actId="2696"/>
        <pc:sldMkLst>
          <pc:docMk/>
          <pc:sldMk cId="152950277" sldId="30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2950277" sldId="302"/>
            <ac:spMk id="92162" creationId="{4D2B4B0D-590E-4492-9AB9-B2AE16737D95}"/>
          </ac:spMkLst>
        </pc:spChg>
      </pc:sldChg>
      <pc:sldChg chg="del">
        <pc:chgData name="Sampath Jayarathna" userId="aa7a8714-7736-4927-8c16-9ff815108838" providerId="ADAL" clId="{6CAEAFC0-AB1F-4D68-BC4D-CA253A706F71}" dt="2017-10-06T19:31:18.066" v="36" actId="2696"/>
        <pc:sldMkLst>
          <pc:docMk/>
          <pc:sldMk cId="2953744699" sldId="302"/>
        </pc:sldMkLst>
      </pc:sldChg>
      <pc:sldChg chg="delSp add del">
        <pc:chgData name="Sampath Jayarathna" userId="aa7a8714-7736-4927-8c16-9ff815108838" providerId="ADAL" clId="{6CAEAFC0-AB1F-4D68-BC4D-CA253A706F71}" dt="2017-10-06T20:47:26.535" v="443" actId="2696"/>
        <pc:sldMkLst>
          <pc:docMk/>
          <pc:sldMk cId="1599207229" sldId="30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99207229" sldId="303"/>
            <ac:spMk id="94210" creationId="{F30FA8BE-7E11-4E12-9321-DC07A1D18B0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42" v="444" actId="2696"/>
        <pc:sldMkLst>
          <pc:docMk/>
          <pc:sldMk cId="2587848291" sldId="30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587848291" sldId="304"/>
            <ac:spMk id="96258" creationId="{C818CDA8-2E68-46D3-ACC2-C1C67A4C5AD8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2" v="445" actId="2696"/>
        <pc:sldMkLst>
          <pc:docMk/>
          <pc:sldMk cId="115596203" sldId="30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5596203" sldId="305"/>
            <ac:spMk id="98306" creationId="{B8D620A9-9A4E-43DA-A43D-06247C78577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9" v="446" actId="2696"/>
        <pc:sldMkLst>
          <pc:docMk/>
          <pc:sldMk cId="4245796923" sldId="30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45796923" sldId="306"/>
            <ac:spMk id="100354" creationId="{08836094-7D3B-4568-A301-5242A4B4DE5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66" v="447" actId="2696"/>
        <pc:sldMkLst>
          <pc:docMk/>
          <pc:sldMk cId="1894330782" sldId="30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94330782" sldId="307"/>
            <ac:spMk id="102402" creationId="{04CA6B88-39A0-45CF-AE6E-6A1B887A806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76" v="448" actId="2696"/>
        <pc:sldMkLst>
          <pc:docMk/>
          <pc:sldMk cId="1131572502" sldId="30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31572502" sldId="308"/>
            <ac:spMk id="104450" creationId="{84B11055-773D-42E2-A004-99D730918E89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83" v="449" actId="2696"/>
        <pc:sldMkLst>
          <pc:docMk/>
          <pc:sldMk cId="1959324160" sldId="30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59324160" sldId="309"/>
            <ac:spMk id="106498" creationId="{CDCA0508-BE83-449D-A1A8-502C01759D0E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1" v="450" actId="2696"/>
        <pc:sldMkLst>
          <pc:docMk/>
          <pc:sldMk cId="1243767031" sldId="31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43767031" sldId="310"/>
            <ac:spMk id="108546" creationId="{BBD999D4-1F8B-47E1-A86F-70D3D705933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9" v="451" actId="2696"/>
        <pc:sldMkLst>
          <pc:docMk/>
          <pc:sldMk cId="3919283857" sldId="31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919283857" sldId="311"/>
            <ac:spMk id="110594" creationId="{CE9A3952-DB1D-4395-BF43-8F982519CEB1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08" v="452" actId="2696"/>
        <pc:sldMkLst>
          <pc:docMk/>
          <pc:sldMk cId="2154618313" sldId="31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54618313" sldId="312"/>
            <ac:spMk id="112642" creationId="{91FEBF95-85DA-44D6-9947-5FC560C1533F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16" v="453" actId="2696"/>
        <pc:sldMkLst>
          <pc:docMk/>
          <pc:sldMk cId="1252837137" sldId="31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52837137" sldId="313"/>
            <ac:spMk id="114690" creationId="{04B694B5-A924-48F8-B102-A3FD87D14459}"/>
          </ac:spMkLst>
        </pc:spChg>
      </pc:sldChg>
      <pc:sldChg chg="del">
        <pc:chgData name="Sampath Jayarathna" userId="aa7a8714-7736-4927-8c16-9ff815108838" providerId="ADAL" clId="{6CAEAFC0-AB1F-4D68-BC4D-CA253A706F71}" dt="2017-10-06T19:31:18.206" v="37" actId="2696"/>
        <pc:sldMkLst>
          <pc:docMk/>
          <pc:sldMk cId="764504635" sldId="314"/>
        </pc:sldMkLst>
      </pc:sldChg>
      <pc:sldChg chg="delSp add del">
        <pc:chgData name="Sampath Jayarathna" userId="aa7a8714-7736-4927-8c16-9ff815108838" providerId="ADAL" clId="{6CAEAFC0-AB1F-4D68-BC4D-CA253A706F71}" dt="2017-10-06T20:47:26.625" v="454" actId="2696"/>
        <pc:sldMkLst>
          <pc:docMk/>
          <pc:sldMk cId="3698261978" sldId="31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98261978" sldId="314"/>
            <ac:spMk id="116738" creationId="{7DB15260-107A-4F73-ACAE-59B154FADE06}"/>
          </ac:spMkLst>
        </pc:spChg>
      </pc:sldChg>
      <pc:sldChg chg="del">
        <pc:chgData name="Sampath Jayarathna" userId="aa7a8714-7736-4927-8c16-9ff815108838" providerId="ADAL" clId="{6CAEAFC0-AB1F-4D68-BC4D-CA253A706F71}" dt="2017-10-06T19:31:18.362" v="38" actId="2696"/>
        <pc:sldMkLst>
          <pc:docMk/>
          <pc:sldMk cId="588129784" sldId="315"/>
        </pc:sldMkLst>
      </pc:sldChg>
      <pc:sldChg chg="add del">
        <pc:chgData name="Sampath Jayarathna" userId="aa7a8714-7736-4927-8c16-9ff815108838" providerId="ADAL" clId="{6CAEAFC0-AB1F-4D68-BC4D-CA253A706F71}" dt="2017-10-06T20:47:26.631" v="455" actId="2696"/>
        <pc:sldMkLst>
          <pc:docMk/>
          <pc:sldMk cId="930550629" sldId="315"/>
        </pc:sldMkLst>
      </pc:sldChg>
      <pc:sldChg chg="del">
        <pc:chgData name="Sampath Jayarathna" userId="aa7a8714-7736-4927-8c16-9ff815108838" providerId="ADAL" clId="{6CAEAFC0-AB1F-4D68-BC4D-CA253A706F71}" dt="2017-10-06T19:31:18.518" v="39" actId="2696"/>
        <pc:sldMkLst>
          <pc:docMk/>
          <pc:sldMk cId="2724041263" sldId="316"/>
        </pc:sldMkLst>
      </pc:sldChg>
      <pc:sldChg chg="add del">
        <pc:chgData name="Sampath Jayarathna" userId="aa7a8714-7736-4927-8c16-9ff815108838" providerId="ADAL" clId="{6CAEAFC0-AB1F-4D68-BC4D-CA253A706F71}" dt="2017-10-06T20:47:26.638" v="456" actId="2696"/>
        <pc:sldMkLst>
          <pc:docMk/>
          <pc:sldMk cId="2878052265" sldId="316"/>
        </pc:sldMkLst>
      </pc:sldChg>
      <pc:sldChg chg="add del">
        <pc:chgData name="Sampath Jayarathna" userId="aa7a8714-7736-4927-8c16-9ff815108838" providerId="ADAL" clId="{6CAEAFC0-AB1F-4D68-BC4D-CA253A706F71}" dt="2017-10-06T20:47:26.647" v="457" actId="2696"/>
        <pc:sldMkLst>
          <pc:docMk/>
          <pc:sldMk cId="124678687" sldId="317"/>
        </pc:sldMkLst>
      </pc:sldChg>
      <pc:sldChg chg="del">
        <pc:chgData name="Sampath Jayarathna" userId="aa7a8714-7736-4927-8c16-9ff815108838" providerId="ADAL" clId="{6CAEAFC0-AB1F-4D68-BC4D-CA253A706F71}" dt="2017-10-06T19:31:18.675" v="40" actId="2696"/>
        <pc:sldMkLst>
          <pc:docMk/>
          <pc:sldMk cId="603452214" sldId="317"/>
        </pc:sldMkLst>
      </pc:sldChg>
      <pc:sldChg chg="add del">
        <pc:chgData name="Sampath Jayarathna" userId="aa7a8714-7736-4927-8c16-9ff815108838" providerId="ADAL" clId="{6CAEAFC0-AB1F-4D68-BC4D-CA253A706F71}" dt="2017-10-06T20:47:26.652" v="458" actId="2696"/>
        <pc:sldMkLst>
          <pc:docMk/>
          <pc:sldMk cId="2680321477" sldId="318"/>
        </pc:sldMkLst>
      </pc:sldChg>
      <pc:sldChg chg="del">
        <pc:chgData name="Sampath Jayarathna" userId="aa7a8714-7736-4927-8c16-9ff815108838" providerId="ADAL" clId="{6CAEAFC0-AB1F-4D68-BC4D-CA253A706F71}" dt="2017-10-06T19:31:18.815" v="41" actId="2696"/>
        <pc:sldMkLst>
          <pc:docMk/>
          <pc:sldMk cId="3013397482" sldId="318"/>
        </pc:sldMkLst>
      </pc:sldChg>
      <pc:sldChg chg="del">
        <pc:chgData name="Sampath Jayarathna" userId="aa7a8714-7736-4927-8c16-9ff815108838" providerId="ADAL" clId="{6CAEAFC0-AB1F-4D68-BC4D-CA253A706F71}" dt="2017-10-06T19:31:18.987" v="42" actId="2696"/>
        <pc:sldMkLst>
          <pc:docMk/>
          <pc:sldMk cId="1530561423" sldId="319"/>
        </pc:sldMkLst>
      </pc:sldChg>
      <pc:sldChg chg="del">
        <pc:chgData name="Sampath Jayarathna" userId="aa7a8714-7736-4927-8c16-9ff815108838" providerId="ADAL" clId="{6CAEAFC0-AB1F-4D68-BC4D-CA253A706F71}" dt="2017-10-06T19:31:19.127" v="43" actId="2696"/>
        <pc:sldMkLst>
          <pc:docMk/>
          <pc:sldMk cId="1527259419" sldId="320"/>
        </pc:sldMkLst>
      </pc:sldChg>
      <pc:sldChg chg="del">
        <pc:chgData name="Sampath Jayarathna" userId="aa7a8714-7736-4927-8c16-9ff815108838" providerId="ADAL" clId="{6CAEAFC0-AB1F-4D68-BC4D-CA253A706F71}" dt="2017-10-06T19:31:19.299" v="44" actId="2696"/>
        <pc:sldMkLst>
          <pc:docMk/>
          <pc:sldMk cId="3751392537" sldId="321"/>
        </pc:sldMkLst>
      </pc:sldChg>
      <pc:sldChg chg="del">
        <pc:chgData name="Sampath Jayarathna" userId="aa7a8714-7736-4927-8c16-9ff815108838" providerId="ADAL" clId="{6CAEAFC0-AB1F-4D68-BC4D-CA253A706F71}" dt="2017-10-06T19:31:19.455" v="45" actId="2696"/>
        <pc:sldMkLst>
          <pc:docMk/>
          <pc:sldMk cId="3502995967" sldId="322"/>
        </pc:sldMkLst>
      </pc:sldChg>
      <pc:sldChg chg="del">
        <pc:chgData name="Sampath Jayarathna" userId="aa7a8714-7736-4927-8c16-9ff815108838" providerId="ADAL" clId="{6CAEAFC0-AB1F-4D68-BC4D-CA253A706F71}" dt="2017-10-06T19:31:19.752" v="46" actId="2696"/>
        <pc:sldMkLst>
          <pc:docMk/>
          <pc:sldMk cId="345082607" sldId="323"/>
        </pc:sldMkLst>
      </pc:sldChg>
      <pc:sldChg chg="del">
        <pc:chgData name="Sampath Jayarathna" userId="aa7a8714-7736-4927-8c16-9ff815108838" providerId="ADAL" clId="{6CAEAFC0-AB1F-4D68-BC4D-CA253A706F71}" dt="2017-10-06T19:31:19.893" v="47" actId="2696"/>
        <pc:sldMkLst>
          <pc:docMk/>
          <pc:sldMk cId="2779584355" sldId="324"/>
        </pc:sldMkLst>
      </pc:sldChg>
      <pc:sldChg chg="del">
        <pc:chgData name="Sampath Jayarathna" userId="aa7a8714-7736-4927-8c16-9ff815108838" providerId="ADAL" clId="{6CAEAFC0-AB1F-4D68-BC4D-CA253A706F71}" dt="2017-10-06T19:31:20.033" v="48" actId="2696"/>
        <pc:sldMkLst>
          <pc:docMk/>
          <pc:sldMk cId="3564769154" sldId="325"/>
        </pc:sldMkLst>
      </pc:sldChg>
      <pc:sldChg chg="del">
        <pc:chgData name="Sampath Jayarathna" userId="aa7a8714-7736-4927-8c16-9ff815108838" providerId="ADAL" clId="{6CAEAFC0-AB1F-4D68-BC4D-CA253A706F71}" dt="2017-10-06T19:31:20.189" v="49" actId="2696"/>
        <pc:sldMkLst>
          <pc:docMk/>
          <pc:sldMk cId="3522041737" sldId="326"/>
        </pc:sldMkLst>
      </pc:sldChg>
      <pc:sldChg chg="del">
        <pc:chgData name="Sampath Jayarathna" userId="aa7a8714-7736-4927-8c16-9ff815108838" providerId="ADAL" clId="{6CAEAFC0-AB1F-4D68-BC4D-CA253A706F71}" dt="2017-10-06T19:31:20.345" v="50" actId="2696"/>
        <pc:sldMkLst>
          <pc:docMk/>
          <pc:sldMk cId="1955871918" sldId="327"/>
        </pc:sldMkLst>
      </pc:sldChg>
      <pc:sldChg chg="del">
        <pc:chgData name="Sampath Jayarathna" userId="aa7a8714-7736-4927-8c16-9ff815108838" providerId="ADAL" clId="{6CAEAFC0-AB1F-4D68-BC4D-CA253A706F71}" dt="2017-10-06T19:31:20.486" v="51" actId="2696"/>
        <pc:sldMkLst>
          <pc:docMk/>
          <pc:sldMk cId="3374162004" sldId="328"/>
        </pc:sldMkLst>
      </pc:sldChg>
      <pc:sldChg chg="del">
        <pc:chgData name="Sampath Jayarathna" userId="aa7a8714-7736-4927-8c16-9ff815108838" providerId="ADAL" clId="{6CAEAFC0-AB1F-4D68-BC4D-CA253A706F71}" dt="2017-10-06T19:31:20.658" v="52" actId="2696"/>
        <pc:sldMkLst>
          <pc:docMk/>
          <pc:sldMk cId="424925452" sldId="329"/>
        </pc:sldMkLst>
      </pc:sldChg>
      <pc:sldChg chg="del">
        <pc:chgData name="Sampath Jayarathna" userId="aa7a8714-7736-4927-8c16-9ff815108838" providerId="ADAL" clId="{6CAEAFC0-AB1F-4D68-BC4D-CA253A706F71}" dt="2017-10-06T19:31:20.814" v="53" actId="2696"/>
        <pc:sldMkLst>
          <pc:docMk/>
          <pc:sldMk cId="1645865768" sldId="330"/>
        </pc:sldMkLst>
      </pc:sldChg>
      <pc:sldChg chg="del">
        <pc:chgData name="Sampath Jayarathna" userId="aa7a8714-7736-4927-8c16-9ff815108838" providerId="ADAL" clId="{6CAEAFC0-AB1F-4D68-BC4D-CA253A706F71}" dt="2017-10-06T19:31:20.970" v="54" actId="2696"/>
        <pc:sldMkLst>
          <pc:docMk/>
          <pc:sldMk cId="3434853389" sldId="336"/>
        </pc:sldMkLst>
      </pc:sldChg>
      <pc:sldChg chg="del">
        <pc:chgData name="Sampath Jayarathna" userId="aa7a8714-7736-4927-8c16-9ff815108838" providerId="ADAL" clId="{6CAEAFC0-AB1F-4D68-BC4D-CA253A706F71}" dt="2017-10-06T19:31:21.111" v="55" actId="2696"/>
        <pc:sldMkLst>
          <pc:docMk/>
          <pc:sldMk cId="652118072" sldId="337"/>
        </pc:sldMkLst>
      </pc:sldChg>
      <pc:sldChg chg="del">
        <pc:chgData name="Sampath Jayarathna" userId="aa7a8714-7736-4927-8c16-9ff815108838" providerId="ADAL" clId="{6CAEAFC0-AB1F-4D68-BC4D-CA253A706F71}" dt="2017-10-06T19:31:21.300" v="56" actId="2696"/>
        <pc:sldMkLst>
          <pc:docMk/>
          <pc:sldMk cId="1267897807" sldId="347"/>
        </pc:sldMkLst>
      </pc:sldChg>
      <pc:sldChg chg="del">
        <pc:chgData name="Sampath Jayarathna" userId="aa7a8714-7736-4927-8c16-9ff815108838" providerId="ADAL" clId="{6CAEAFC0-AB1F-4D68-BC4D-CA253A706F71}" dt="2017-10-06T19:31:21.784" v="57" actId="2696"/>
        <pc:sldMkLst>
          <pc:docMk/>
          <pc:sldMk cId="1766891477" sldId="348"/>
        </pc:sldMkLst>
      </pc:sldChg>
      <pc:sldChg chg="del">
        <pc:chgData name="Sampath Jayarathna" userId="aa7a8714-7736-4927-8c16-9ff815108838" providerId="ADAL" clId="{6CAEAFC0-AB1F-4D68-BC4D-CA253A706F71}" dt="2017-10-06T19:31:16.267" v="24" actId="2696"/>
        <pc:sldMkLst>
          <pc:docMk/>
          <pc:sldMk cId="1895055299" sldId="349"/>
        </pc:sldMkLst>
      </pc:sldChg>
      <pc:sldChg chg="del">
        <pc:chgData name="Sampath Jayarathna" userId="aa7a8714-7736-4927-8c16-9ff815108838" providerId="ADAL" clId="{6CAEAFC0-AB1F-4D68-BC4D-CA253A706F71}" dt="2017-10-06T19:31:16.391" v="25" actId="2696"/>
        <pc:sldMkLst>
          <pc:docMk/>
          <pc:sldMk cId="4276703624" sldId="350"/>
        </pc:sldMkLst>
      </pc:sldChg>
      <pc:sldChg chg="del">
        <pc:chgData name="Sampath Jayarathna" userId="aa7a8714-7736-4927-8c16-9ff815108838" providerId="ADAL" clId="{6CAEAFC0-AB1F-4D68-BC4D-CA253A706F71}" dt="2017-10-06T19:31:16.547" v="26" actId="2696"/>
        <pc:sldMkLst>
          <pc:docMk/>
          <pc:sldMk cId="2507409738" sldId="351"/>
        </pc:sldMkLst>
      </pc:sldChg>
      <pc:sldChg chg="del">
        <pc:chgData name="Sampath Jayarathna" userId="aa7a8714-7736-4927-8c16-9ff815108838" providerId="ADAL" clId="{6CAEAFC0-AB1F-4D68-BC4D-CA253A706F71}" dt="2017-10-06T19:31:16.704" v="27" actId="2696"/>
        <pc:sldMkLst>
          <pc:docMk/>
          <pc:sldMk cId="992167975" sldId="352"/>
        </pc:sldMkLst>
      </pc:sldChg>
      <pc:sldChg chg="del">
        <pc:chgData name="Sampath Jayarathna" userId="aa7a8714-7736-4927-8c16-9ff815108838" providerId="ADAL" clId="{6CAEAFC0-AB1F-4D68-BC4D-CA253A706F71}" dt="2017-10-06T19:31:16.829" v="28" actId="2696"/>
        <pc:sldMkLst>
          <pc:docMk/>
          <pc:sldMk cId="2244646745" sldId="353"/>
        </pc:sldMkLst>
      </pc:sldChg>
      <pc:sldChg chg="del">
        <pc:chgData name="Sampath Jayarathna" userId="aa7a8714-7736-4927-8c16-9ff815108838" providerId="ADAL" clId="{6CAEAFC0-AB1F-4D68-BC4D-CA253A706F71}" dt="2017-10-06T19:31:17.001" v="29" actId="2696"/>
        <pc:sldMkLst>
          <pc:docMk/>
          <pc:sldMk cId="3646820343" sldId="354"/>
        </pc:sldMkLst>
      </pc:sldChg>
      <pc:sldChg chg="del">
        <pc:chgData name="Sampath Jayarathna" userId="aa7a8714-7736-4927-8c16-9ff815108838" providerId="ADAL" clId="{6CAEAFC0-AB1F-4D68-BC4D-CA253A706F71}" dt="2017-10-06T19:31:15.567" v="20" actId="2696"/>
        <pc:sldMkLst>
          <pc:docMk/>
          <pc:sldMk cId="1582145998" sldId="355"/>
        </pc:sldMkLst>
      </pc:sldChg>
    </pc:docChg>
  </pc:docChgLst>
  <pc:docChgLst>
    <pc:chgData name="Sampath Jayarathna" userId="aa7a8714-7736-4927-8c16-9ff815108838" providerId="ADAL" clId="{C4B13B79-657F-431D-8A5B-2D4360142546}"/>
    <pc:docChg chg="undo custSel addSld delSld modSld sldOrd">
      <pc:chgData name="Sampath Jayarathna" userId="aa7a8714-7736-4927-8c16-9ff815108838" providerId="ADAL" clId="{C4B13B79-657F-431D-8A5B-2D4360142546}" dt="2017-10-07T23:09:40.668" v="582" actId="14100"/>
      <pc:docMkLst>
        <pc:docMk/>
      </pc:docMkLst>
      <pc:sldChg chg="modSp">
        <pc:chgData name="Sampath Jayarathna" userId="aa7a8714-7736-4927-8c16-9ff815108838" providerId="ADAL" clId="{C4B13B79-657F-431D-8A5B-2D4360142546}" dt="2017-10-07T14:53:34.537" v="55" actId="20577"/>
        <pc:sldMkLst>
          <pc:docMk/>
          <pc:sldMk cId="0" sldId="256"/>
        </pc:sldMkLst>
        <pc:spChg chg="mod">
          <ac:chgData name="Sampath Jayarathna" userId="aa7a8714-7736-4927-8c16-9ff815108838" providerId="ADAL" clId="{C4B13B79-657F-431D-8A5B-2D4360142546}" dt="2017-10-07T14:53:34.537" v="55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add del">
        <pc:chgData name="Sampath Jayarathna" userId="aa7a8714-7736-4927-8c16-9ff815108838" providerId="ADAL" clId="{C4B13B79-657F-431D-8A5B-2D4360142546}" dt="2017-10-07T14:53:45.981" v="56" actId="2696"/>
        <pc:sldMkLst>
          <pc:docMk/>
          <pc:sldMk cId="1909647122" sldId="257"/>
        </pc:sldMkLst>
      </pc:sldChg>
      <pc:sldChg chg="add del">
        <pc:chgData name="Sampath Jayarathna" userId="aa7a8714-7736-4927-8c16-9ff815108838" providerId="ADAL" clId="{C4B13B79-657F-431D-8A5B-2D4360142546}" dt="2017-10-07T14:53:49.467" v="57" actId="2696"/>
        <pc:sldMkLst>
          <pc:docMk/>
          <pc:sldMk cId="299742949" sldId="258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79325355" sldId="25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79325355" sldId="259"/>
            <ac:spMk id="9218" creationId="{810AF8B1-BA91-4513-BAF8-027105A4111B}"/>
          </ac:spMkLst>
        </pc:spChg>
        <pc:spChg chg="mod">
          <ac:chgData name="Sampath Jayarathna" userId="aa7a8714-7736-4927-8c16-9ff815108838" providerId="ADAL" clId="{C4B13B79-657F-431D-8A5B-2D4360142546}" dt="2017-10-07T15:15:55.705" v="60" actId="5793"/>
          <ac:spMkLst>
            <pc:docMk/>
            <pc:sldMk cId="1379325355" sldId="259"/>
            <ac:spMk id="9220" creationId="{2805592E-C211-490D-B70A-B0A9E2E4D284}"/>
          </ac:spMkLst>
        </pc:spChg>
      </pc:sldChg>
      <pc:sldChg chg="del">
        <pc:chgData name="Sampath Jayarathna" userId="aa7a8714-7736-4927-8c16-9ff815108838" providerId="ADAL" clId="{C4B13B79-657F-431D-8A5B-2D4360142546}" dt="2017-10-07T14:53:15.284" v="0" actId="2696"/>
        <pc:sldMkLst>
          <pc:docMk/>
          <pc:sldMk cId="4219075998" sldId="259"/>
        </pc:sldMkLst>
      </pc:sldChg>
      <pc:sldChg chg="del">
        <pc:chgData name="Sampath Jayarathna" userId="aa7a8714-7736-4927-8c16-9ff815108838" providerId="ADAL" clId="{C4B13B79-657F-431D-8A5B-2D4360142546}" dt="2017-10-07T14:53:15.409" v="1" actId="2696"/>
        <pc:sldMkLst>
          <pc:docMk/>
          <pc:sldMk cId="1611261602" sldId="260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472915092" sldId="26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72915092" sldId="260"/>
            <ac:spMk id="11266" creationId="{5F013D84-1879-4382-B425-13D7B9E257D6}"/>
          </ac:spMkLst>
        </pc:spChg>
        <pc:spChg chg="mod">
          <ac:chgData name="Sampath Jayarathna" userId="aa7a8714-7736-4927-8c16-9ff815108838" providerId="ADAL" clId="{C4B13B79-657F-431D-8A5B-2D4360142546}" dt="2017-10-07T15:22:27.529" v="69" actId="6549"/>
          <ac:spMkLst>
            <pc:docMk/>
            <pc:sldMk cId="2472915092" sldId="260"/>
            <ac:spMk id="11268" creationId="{EEFB2DBF-984E-4318-B182-D3A9A6844F36}"/>
          </ac:spMkLst>
        </pc:spChg>
        <pc:picChg chg="add del mod">
          <ac:chgData name="Sampath Jayarathna" userId="aa7a8714-7736-4927-8c16-9ff815108838" providerId="ADAL" clId="{C4B13B79-657F-431D-8A5B-2D4360142546}" dt="2017-10-07T15:23:03.251" v="73" actId="478"/>
          <ac:picMkLst>
            <pc:docMk/>
            <pc:sldMk cId="2472915092" sldId="260"/>
            <ac:picMk id="2" creationId="{815B4F83-8CA8-4E07-B763-D40A49703DD5}"/>
          </ac:picMkLst>
        </pc:picChg>
      </pc:sldChg>
      <pc:sldChg chg="del">
        <pc:chgData name="Sampath Jayarathna" userId="aa7a8714-7736-4927-8c16-9ff815108838" providerId="ADAL" clId="{C4B13B79-657F-431D-8A5B-2D4360142546}" dt="2017-10-07T14:53:15.518" v="2" actId="2696"/>
        <pc:sldMkLst>
          <pc:docMk/>
          <pc:sldMk cId="1677511669" sldId="261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633258690" sldId="26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633258690" sldId="261"/>
            <ac:spMk id="13314" creationId="{D9521BD1-C6B4-413A-A809-747AD967AC92}"/>
          </ac:spMkLst>
        </pc:spChg>
        <pc:spChg chg="mod">
          <ac:chgData name="Sampath Jayarathna" userId="aa7a8714-7736-4927-8c16-9ff815108838" providerId="ADAL" clId="{C4B13B79-657F-431D-8A5B-2D4360142546}" dt="2017-10-07T14:53:29.711" v="38" actId="27636"/>
          <ac:spMkLst>
            <pc:docMk/>
            <pc:sldMk cId="3633258690" sldId="261"/>
            <ac:spMk id="13316" creationId="{ECA71F5C-F3CF-4981-A44F-F04151063295}"/>
          </ac:spMkLst>
        </pc:spChg>
      </pc:sldChg>
      <pc:sldChg chg="del">
        <pc:chgData name="Sampath Jayarathna" userId="aa7a8714-7736-4927-8c16-9ff815108838" providerId="ADAL" clId="{C4B13B79-657F-431D-8A5B-2D4360142546}" dt="2017-10-07T14:53:15.661" v="3" actId="2696"/>
        <pc:sldMkLst>
          <pc:docMk/>
          <pc:sldMk cId="3633332704" sldId="262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45112253" sldId="26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5112253" sldId="262"/>
            <ac:spMk id="15362" creationId="{94BD81CA-C87A-4248-ABD2-77C117D892FF}"/>
          </ac:spMkLst>
        </pc:spChg>
        <pc:spChg chg="mod">
          <ac:chgData name="Sampath Jayarathna" userId="aa7a8714-7736-4927-8c16-9ff815108838" providerId="ADAL" clId="{C4B13B79-657F-431D-8A5B-2D4360142546}" dt="2017-10-07T15:25:06.985" v="81" actId="27636"/>
          <ac:spMkLst>
            <pc:docMk/>
            <pc:sldMk cId="3745112253" sldId="262"/>
            <ac:spMk id="15364" creationId="{43273794-B701-47EA-8234-40D17DD68666}"/>
          </ac:spMkLst>
        </pc:spChg>
        <pc:picChg chg="add mod">
          <ac:chgData name="Sampath Jayarathna" userId="aa7a8714-7736-4927-8c16-9ff815108838" providerId="ADAL" clId="{C4B13B79-657F-431D-8A5B-2D4360142546}" dt="2017-10-07T15:25:08.627" v="82" actId="1076"/>
          <ac:picMkLst>
            <pc:docMk/>
            <pc:sldMk cId="3745112253" sldId="262"/>
            <ac:picMk id="2" creationId="{E81D7152-A86E-4177-8418-83F47A635EDB}"/>
          </ac:picMkLst>
        </pc:picChg>
        <pc:picChg chg="add mod ord">
          <ac:chgData name="Sampath Jayarathna" userId="aa7a8714-7736-4927-8c16-9ff815108838" providerId="ADAL" clId="{C4B13B79-657F-431D-8A5B-2D4360142546}" dt="2017-10-07T15:25:53.202" v="121" actId="1036"/>
          <ac:picMkLst>
            <pc:docMk/>
            <pc:sldMk cId="3745112253" sldId="262"/>
            <ac:picMk id="3" creationId="{F74F9051-961B-4C55-95C1-49D3C7255434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406914289" sldId="263"/>
        </pc:sldMkLst>
        <pc:spChg chg="del mod">
          <ac:chgData name="Sampath Jayarathna" userId="aa7a8714-7736-4927-8c16-9ff815108838" providerId="ADAL" clId="{C4B13B79-657F-431D-8A5B-2D4360142546}" dt="2017-10-07T15:26:47.943" v="140"/>
          <ac:spMkLst>
            <pc:docMk/>
            <pc:sldMk cId="406914289" sldId="263"/>
            <ac:spMk id="17410" creationId="{E6333872-33F3-40A9-A0C2-5FE15DCECEE5}"/>
          </ac:spMkLst>
        </pc:spChg>
        <pc:grpChg chg="mod">
          <ac:chgData name="Sampath Jayarathna" userId="aa7a8714-7736-4927-8c16-9ff815108838" providerId="ADAL" clId="{C4B13B79-657F-431D-8A5B-2D4360142546}" dt="2017-10-07T15:26:34.341" v="139" actId="1036"/>
          <ac:grpSpMkLst>
            <pc:docMk/>
            <pc:sldMk cId="406914289" sldId="263"/>
            <ac:grpSpMk id="17412" creationId="{F5FE018D-9397-4323-8708-FAFCA3F8B6AC}"/>
          </ac:grpSpMkLst>
        </pc:grpChg>
      </pc:sldChg>
      <pc:sldChg chg="del">
        <pc:chgData name="Sampath Jayarathna" userId="aa7a8714-7736-4927-8c16-9ff815108838" providerId="ADAL" clId="{C4B13B79-657F-431D-8A5B-2D4360142546}" dt="2017-10-07T14:53:15.772" v="4" actId="2696"/>
        <pc:sldMkLst>
          <pc:docMk/>
          <pc:sldMk cId="3515316890" sldId="26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39379949" sldId="26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39379949" sldId="264"/>
            <ac:spMk id="18434" creationId="{24037DCA-4036-40A9-ABFE-A1B0DCEFC29F}"/>
          </ac:spMkLst>
        </pc:spChg>
      </pc:sldChg>
      <pc:sldChg chg="del">
        <pc:chgData name="Sampath Jayarathna" userId="aa7a8714-7736-4927-8c16-9ff815108838" providerId="ADAL" clId="{C4B13B79-657F-431D-8A5B-2D4360142546}" dt="2017-10-07T14:53:15.944" v="5" actId="2696"/>
        <pc:sldMkLst>
          <pc:docMk/>
          <pc:sldMk cId="2545936782" sldId="26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328154765" sldId="26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8154765" sldId="265"/>
            <ac:spMk id="20482" creationId="{5D33EFF6-8C2B-4C1F-9D88-AE6517A48AAF}"/>
          </ac:spMkLst>
        </pc:spChg>
      </pc:sldChg>
      <pc:sldChg chg="del">
        <pc:chgData name="Sampath Jayarathna" userId="aa7a8714-7736-4927-8c16-9ff815108838" providerId="ADAL" clId="{C4B13B79-657F-431D-8A5B-2D4360142546}" dt="2017-10-07T14:53:16.070" v="6" actId="2696"/>
        <pc:sldMkLst>
          <pc:docMk/>
          <pc:sldMk cId="3230513990" sldId="265"/>
        </pc:sldMkLst>
      </pc:sldChg>
      <pc:sldChg chg="del">
        <pc:chgData name="Sampath Jayarathna" userId="aa7a8714-7736-4927-8c16-9ff815108838" providerId="ADAL" clId="{C4B13B79-657F-431D-8A5B-2D4360142546}" dt="2017-10-07T14:53:16.211" v="7" actId="2696"/>
        <pc:sldMkLst>
          <pc:docMk/>
          <pc:sldMk cId="25448239" sldId="266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907392362" sldId="26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907392362" sldId="266"/>
            <ac:spMk id="22530" creationId="{0C080C16-9637-4BBC-8932-2F0103F42C52}"/>
          </ac:spMkLst>
        </pc:spChg>
      </pc:sldChg>
      <pc:sldChg chg="del">
        <pc:chgData name="Sampath Jayarathna" userId="aa7a8714-7736-4927-8c16-9ff815108838" providerId="ADAL" clId="{C4B13B79-657F-431D-8A5B-2D4360142546}" dt="2017-10-07T14:53:16.367" v="8" actId="2696"/>
        <pc:sldMkLst>
          <pc:docMk/>
          <pc:sldMk cId="2184864179" sldId="267"/>
        </pc:sldMkLst>
      </pc:sldChg>
      <pc:sldChg chg="delSp modSp add">
        <pc:chgData name="Sampath Jayarathna" userId="aa7a8714-7736-4927-8c16-9ff815108838" providerId="ADAL" clId="{C4B13B79-657F-431D-8A5B-2D4360142546}" dt="2017-10-07T15:27:39.446" v="141" actId="20577"/>
        <pc:sldMkLst>
          <pc:docMk/>
          <pc:sldMk cId="2910035873" sldId="26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10035873" sldId="267"/>
            <ac:spMk id="24578" creationId="{31771572-4869-469A-AB43-857E3759A46C}"/>
          </ac:spMkLst>
        </pc:spChg>
        <pc:spChg chg="mod">
          <ac:chgData name="Sampath Jayarathna" userId="aa7a8714-7736-4927-8c16-9ff815108838" providerId="ADAL" clId="{C4B13B79-657F-431D-8A5B-2D4360142546}" dt="2017-10-07T15:27:39.446" v="141" actId="20577"/>
          <ac:spMkLst>
            <pc:docMk/>
            <pc:sldMk cId="2910035873" sldId="267"/>
            <ac:spMk id="24580" creationId="{89F4C144-2009-4CCB-BCFC-93DD6CCADF46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5:29:52.679" v="211" actId="403"/>
        <pc:sldMkLst>
          <pc:docMk/>
          <pc:sldMk cId="289250130" sldId="26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9250130" sldId="268"/>
            <ac:spMk id="26626" creationId="{8E44D9FB-2EDF-47F0-B591-33D7D605727B}"/>
          </ac:spMkLst>
        </pc:spChg>
        <pc:spChg chg="mod">
          <ac:chgData name="Sampath Jayarathna" userId="aa7a8714-7736-4927-8c16-9ff815108838" providerId="ADAL" clId="{C4B13B79-657F-431D-8A5B-2D4360142546}" dt="2017-10-07T15:29:52.679" v="211" actId="403"/>
          <ac:spMkLst>
            <pc:docMk/>
            <pc:sldMk cId="289250130" sldId="268"/>
            <ac:spMk id="26628" creationId="{28857C46-86AF-4A3C-A053-6FCF48034B89}"/>
          </ac:spMkLst>
        </pc:spChg>
      </pc:sldChg>
      <pc:sldChg chg="del">
        <pc:chgData name="Sampath Jayarathna" userId="aa7a8714-7736-4927-8c16-9ff815108838" providerId="ADAL" clId="{C4B13B79-657F-431D-8A5B-2D4360142546}" dt="2017-10-07T14:53:16.492" v="9" actId="2696"/>
        <pc:sldMkLst>
          <pc:docMk/>
          <pc:sldMk cId="1297531447" sldId="268"/>
        </pc:sldMkLst>
      </pc:sldChg>
      <pc:sldChg chg="del">
        <pc:chgData name="Sampath Jayarathna" userId="aa7a8714-7736-4927-8c16-9ff815108838" providerId="ADAL" clId="{C4B13B79-657F-431D-8A5B-2D4360142546}" dt="2017-10-07T14:53:16.634" v="10" actId="2696"/>
        <pc:sldMkLst>
          <pc:docMk/>
          <pc:sldMk cId="676642131" sldId="269"/>
        </pc:sldMkLst>
      </pc:sldChg>
      <pc:sldChg chg="addSp delSp modSp add">
        <pc:chgData name="Sampath Jayarathna" userId="aa7a8714-7736-4927-8c16-9ff815108838" providerId="ADAL" clId="{C4B13B79-657F-431D-8A5B-2D4360142546}" dt="2017-10-07T15:37:04.105" v="283" actId="1076"/>
        <pc:sldMkLst>
          <pc:docMk/>
          <pc:sldMk cId="3911248619" sldId="26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911248619" sldId="269"/>
            <ac:spMk id="28674" creationId="{A087674F-A68C-43A4-AADE-512627278856}"/>
          </ac:spMkLst>
        </pc:spChg>
        <pc:grpChg chg="mod">
          <ac:chgData name="Sampath Jayarathna" userId="aa7a8714-7736-4927-8c16-9ff815108838" providerId="ADAL" clId="{C4B13B79-657F-431D-8A5B-2D4360142546}" dt="2017-10-07T15:36:58.257" v="281" actId="1036"/>
          <ac:grpSpMkLst>
            <pc:docMk/>
            <pc:sldMk cId="3911248619" sldId="269"/>
            <ac:grpSpMk id="28676" creationId="{37F49121-6958-41A0-92F7-3D5FA21B8A0C}"/>
          </ac:grpSpMkLst>
        </pc:grpChg>
        <pc:picChg chg="add mod">
          <ac:chgData name="Sampath Jayarathna" userId="aa7a8714-7736-4927-8c16-9ff815108838" providerId="ADAL" clId="{C4B13B79-657F-431D-8A5B-2D4360142546}" dt="2017-10-07T15:37:04.105" v="283" actId="1076"/>
          <ac:picMkLst>
            <pc:docMk/>
            <pc:sldMk cId="3911248619" sldId="269"/>
            <ac:picMk id="2" creationId="{6EC14745-F5A5-47FF-A391-B3600B1F3C06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6:14:45.435" v="307" actId="14100"/>
        <pc:sldMkLst>
          <pc:docMk/>
          <pc:sldMk cId="2420532900" sldId="27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20532900" sldId="270"/>
            <ac:spMk id="29698" creationId="{A9B26EF6-3793-46DB-9855-6CEEBF3B0E73}"/>
          </ac:spMkLst>
        </pc:spChg>
        <pc:spChg chg="mod">
          <ac:chgData name="Sampath Jayarathna" userId="aa7a8714-7736-4927-8c16-9ff815108838" providerId="ADAL" clId="{C4B13B79-657F-431D-8A5B-2D4360142546}" dt="2017-10-07T16:14:45.435" v="307" actId="14100"/>
          <ac:spMkLst>
            <pc:docMk/>
            <pc:sldMk cId="2420532900" sldId="270"/>
            <ac:spMk id="29700" creationId="{FBD53B3F-65F2-46FC-88EC-C53EE18CED1E}"/>
          </ac:spMkLst>
        </pc:spChg>
      </pc:sldChg>
      <pc:sldChg chg="del">
        <pc:chgData name="Sampath Jayarathna" userId="aa7a8714-7736-4927-8c16-9ff815108838" providerId="ADAL" clId="{C4B13B79-657F-431D-8A5B-2D4360142546}" dt="2017-10-07T14:53:16.775" v="11" actId="2696"/>
        <pc:sldMkLst>
          <pc:docMk/>
          <pc:sldMk cId="900596127" sldId="271"/>
        </pc:sldMkLst>
      </pc:sldChg>
      <pc:sldChg chg="addSp delSp modSp add">
        <pc:chgData name="Sampath Jayarathna" userId="aa7a8714-7736-4927-8c16-9ff815108838" providerId="ADAL" clId="{C4B13B79-657F-431D-8A5B-2D4360142546}" dt="2017-10-07T16:17:05.038" v="432" actId="167"/>
        <pc:sldMkLst>
          <pc:docMk/>
          <pc:sldMk cId="3773752917" sldId="27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73752917" sldId="271"/>
            <ac:spMk id="31746" creationId="{A33BFD4E-55EB-42D9-B58C-3271778EFBAD}"/>
          </ac:spMkLst>
        </pc:spChg>
        <pc:spChg chg="mod">
          <ac:chgData name="Sampath Jayarathna" userId="aa7a8714-7736-4927-8c16-9ff815108838" providerId="ADAL" clId="{C4B13B79-657F-431D-8A5B-2D4360142546}" dt="2017-10-07T16:15:30.505" v="405" actId="14100"/>
          <ac:spMkLst>
            <pc:docMk/>
            <pc:sldMk cId="3773752917" sldId="271"/>
            <ac:spMk id="31750" creationId="{9B459BB1-06BB-42D0-AABC-0F27E6997DB5}"/>
          </ac:spMkLst>
        </pc:spChg>
        <pc:spChg chg="mod">
          <ac:chgData name="Sampath Jayarathna" userId="aa7a8714-7736-4927-8c16-9ff815108838" providerId="ADAL" clId="{C4B13B79-657F-431D-8A5B-2D4360142546}" dt="2017-10-07T16:15:50.577" v="417" actId="1035"/>
          <ac:spMkLst>
            <pc:docMk/>
            <pc:sldMk cId="3773752917" sldId="271"/>
            <ac:spMk id="31752" creationId="{77DA95C6-AE10-4A96-94A5-B3B2C53DC9F2}"/>
          </ac:spMkLst>
        </pc:spChg>
        <pc:spChg chg="mod">
          <ac:chgData name="Sampath Jayarathna" userId="aa7a8714-7736-4927-8c16-9ff815108838" providerId="ADAL" clId="{C4B13B79-657F-431D-8A5B-2D4360142546}" dt="2017-10-07T16:15:55.553" v="425" actId="1036"/>
          <ac:spMkLst>
            <pc:docMk/>
            <pc:sldMk cId="3773752917" sldId="271"/>
            <ac:spMk id="31754" creationId="{17C33BE2-21A6-4BDA-B38C-0DB123E9D029}"/>
          </ac:spMkLst>
        </pc:spChg>
        <pc:spChg chg="mod">
          <ac:chgData name="Sampath Jayarathna" userId="aa7a8714-7736-4927-8c16-9ff815108838" providerId="ADAL" clId="{C4B13B79-657F-431D-8A5B-2D4360142546}" dt="2017-10-07T16:15:11.073" v="368" actId="1037"/>
          <ac:spMkLst>
            <pc:docMk/>
            <pc:sldMk cId="3773752917" sldId="271"/>
            <ac:spMk id="31757" creationId="{7D65E50E-FC73-4A3A-BE8A-E0D521C693FD}"/>
          </ac:spMkLst>
        </pc:spChg>
        <pc:spChg chg="mod">
          <ac:chgData name="Sampath Jayarathna" userId="aa7a8714-7736-4927-8c16-9ff815108838" providerId="ADAL" clId="{C4B13B79-657F-431D-8A5B-2D4360142546}" dt="2017-10-07T16:15:38.585" v="407" actId="1076"/>
          <ac:spMkLst>
            <pc:docMk/>
            <pc:sldMk cId="3773752917" sldId="271"/>
            <ac:spMk id="31758" creationId="{0619AFD0-8113-4D63-A8F0-9D4976D22C4C}"/>
          </ac:spMkLst>
        </pc:spChg>
        <pc:spChg chg="mod">
          <ac:chgData name="Sampath Jayarathna" userId="aa7a8714-7736-4927-8c16-9ff815108838" providerId="ADAL" clId="{C4B13B79-657F-431D-8A5B-2D4360142546}" dt="2017-10-07T16:15:32.891" v="406" actId="1076"/>
          <ac:spMkLst>
            <pc:docMk/>
            <pc:sldMk cId="3773752917" sldId="271"/>
            <ac:spMk id="31759" creationId="{CD19AEDE-4025-41F5-8654-6BACD6BC50B1}"/>
          </ac:spMkLst>
        </pc:spChg>
        <pc:grpChg chg="add mod ord">
          <ac:chgData name="Sampath Jayarathna" userId="aa7a8714-7736-4927-8c16-9ff815108838" providerId="ADAL" clId="{C4B13B79-657F-431D-8A5B-2D4360142546}" dt="2017-10-07T16:17:05.038" v="432" actId="167"/>
          <ac:grpSpMkLst>
            <pc:docMk/>
            <pc:sldMk cId="3773752917" sldId="271"/>
            <ac:grpSpMk id="5" creationId="{BCF3238B-280F-4094-8004-919EA2AB94A9}"/>
          </ac:grpSpMkLst>
        </pc:grpChg>
        <pc:grpChg chg="mod">
          <ac:chgData name="Sampath Jayarathna" userId="aa7a8714-7736-4927-8c16-9ff815108838" providerId="ADAL" clId="{C4B13B79-657F-431D-8A5B-2D4360142546}" dt="2017-10-07T16:15:45.299" v="408" actId="1076"/>
          <ac:grpSpMkLst>
            <pc:docMk/>
            <pc:sldMk cId="3773752917" sldId="271"/>
            <ac:grpSpMk id="31748" creationId="{204DE1E3-000D-4CA8-B175-76B38B9D8D54}"/>
          </ac:grpSpMkLst>
        </pc:grp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3" creationId="{051F5060-CDF6-4395-B137-B7B48CC2DF3F}"/>
          </ac:picMkLst>
        </pc:pic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4" creationId="{D96109AA-39BD-449C-9CF7-B536849EF684}"/>
          </ac:picMkLst>
        </pc:picChg>
        <pc:cxnChg chg="mod">
          <ac:chgData name="Sampath Jayarathna" userId="aa7a8714-7736-4927-8c16-9ff815108838" providerId="ADAL" clId="{C4B13B79-657F-431D-8A5B-2D4360142546}" dt="2017-10-07T16:15:38.585" v="407" actId="1076"/>
          <ac:cxnSpMkLst>
            <pc:docMk/>
            <pc:sldMk cId="3773752917" sldId="271"/>
            <ac:cxnSpMk id="31753" creationId="{A7C374BB-F77D-4998-8AA3-8EDD6E538E52}"/>
          </ac:cxnSpMkLst>
        </pc:cxnChg>
      </pc:sldChg>
      <pc:sldChg chg="delSp modSp add">
        <pc:chgData name="Sampath Jayarathna" userId="aa7a8714-7736-4927-8c16-9ff815108838" providerId="ADAL" clId="{C4B13B79-657F-431D-8A5B-2D4360142546}" dt="2017-10-07T16:17:40.721" v="441" actId="27636"/>
        <pc:sldMkLst>
          <pc:docMk/>
          <pc:sldMk cId="1791051274" sldId="27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791051274" sldId="272"/>
            <ac:spMk id="32770" creationId="{6A383628-770A-49FB-B589-E8F959C2CCFB}"/>
          </ac:spMkLst>
        </pc:spChg>
        <pc:spChg chg="mod">
          <ac:chgData name="Sampath Jayarathna" userId="aa7a8714-7736-4927-8c16-9ff815108838" providerId="ADAL" clId="{C4B13B79-657F-431D-8A5B-2D4360142546}" dt="2017-10-07T16:17:40.721" v="441" actId="27636"/>
          <ac:spMkLst>
            <pc:docMk/>
            <pc:sldMk cId="1791051274" sldId="272"/>
            <ac:spMk id="32772" creationId="{63EE82CB-BE20-412C-81C7-8E33B3CB3253}"/>
          </ac:spMkLst>
        </pc:spChg>
      </pc:sldChg>
      <pc:sldChg chg="del">
        <pc:chgData name="Sampath Jayarathna" userId="aa7a8714-7736-4927-8c16-9ff815108838" providerId="ADAL" clId="{C4B13B79-657F-431D-8A5B-2D4360142546}" dt="2017-10-07T14:53:16.916" v="12" actId="2696"/>
        <pc:sldMkLst>
          <pc:docMk/>
          <pc:sldMk cId="3270458184" sldId="27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136058186" sldId="27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136058186" sldId="273"/>
            <ac:spMk id="34818" creationId="{1EF441BF-4F6A-46C1-8672-44358F7CAF0B}"/>
          </ac:spMkLst>
        </pc:spChg>
      </pc:sldChg>
      <pc:sldChg chg="del">
        <pc:chgData name="Sampath Jayarathna" userId="aa7a8714-7736-4927-8c16-9ff815108838" providerId="ADAL" clId="{C4B13B79-657F-431D-8A5B-2D4360142546}" dt="2017-10-07T14:53:17.058" v="13" actId="2696"/>
        <pc:sldMkLst>
          <pc:docMk/>
          <pc:sldMk cId="1294448648" sldId="27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852192162" sldId="27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852192162" sldId="274"/>
            <ac:spMk id="36866" creationId="{9E6F0792-AAEA-4C4B-883F-14857E1AFDBC}"/>
          </ac:spMkLst>
        </pc:spChg>
      </pc:sldChg>
      <pc:sldChg chg="del">
        <pc:chgData name="Sampath Jayarathna" userId="aa7a8714-7736-4927-8c16-9ff815108838" providerId="ADAL" clId="{C4B13B79-657F-431D-8A5B-2D4360142546}" dt="2017-10-07T14:53:17.215" v="14" actId="2696"/>
        <pc:sldMkLst>
          <pc:docMk/>
          <pc:sldMk cId="3435058808" sldId="274"/>
        </pc:sldMkLst>
      </pc:sldChg>
      <pc:sldChg chg="del">
        <pc:chgData name="Sampath Jayarathna" userId="aa7a8714-7736-4927-8c16-9ff815108838" providerId="ADAL" clId="{C4B13B79-657F-431D-8A5B-2D4360142546}" dt="2017-10-07T14:53:17.371" v="15" actId="2696"/>
        <pc:sldMkLst>
          <pc:docMk/>
          <pc:sldMk cId="934988267" sldId="27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408109652" sldId="27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08109652" sldId="275"/>
            <ac:spMk id="38914" creationId="{82B4ABDB-4282-4C70-B30C-63D174AD7D5E}"/>
          </ac:spMkLst>
        </pc:spChg>
      </pc:sldChg>
      <pc:sldChg chg="del">
        <pc:chgData name="Sampath Jayarathna" userId="aa7a8714-7736-4927-8c16-9ff815108838" providerId="ADAL" clId="{C4B13B79-657F-431D-8A5B-2D4360142546}" dt="2017-10-07T14:53:17.512" v="16" actId="2696"/>
        <pc:sldMkLst>
          <pc:docMk/>
          <pc:sldMk cId="660393485" sldId="276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943618214" sldId="27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43618214" sldId="276"/>
            <ac:spMk id="40962" creationId="{0304446A-5363-4481-82D2-12907267C84E}"/>
          </ac:spMkLst>
        </pc:spChg>
        <pc:spChg chg="mod">
          <ac:chgData name="Sampath Jayarathna" userId="aa7a8714-7736-4927-8c16-9ff815108838" providerId="ADAL" clId="{C4B13B79-657F-431D-8A5B-2D4360142546}" dt="2017-10-07T14:53:29.742" v="39" actId="27636"/>
          <ac:spMkLst>
            <pc:docMk/>
            <pc:sldMk cId="2943618214" sldId="276"/>
            <ac:spMk id="40964" creationId="{4908527C-B523-4552-8FE4-5A7F41557FC7}"/>
          </ac:spMkLst>
        </pc:spChg>
      </pc:sldChg>
      <pc:sldChg chg="del">
        <pc:chgData name="Sampath Jayarathna" userId="aa7a8714-7736-4927-8c16-9ff815108838" providerId="ADAL" clId="{C4B13B79-657F-431D-8A5B-2D4360142546}" dt="2017-10-07T14:53:17.641" v="17" actId="2696"/>
        <pc:sldMkLst>
          <pc:docMk/>
          <pc:sldMk cId="47517626" sldId="277"/>
        </pc:sldMkLst>
      </pc:sldChg>
      <pc:sldChg chg="addSp delSp modSp add">
        <pc:chgData name="Sampath Jayarathna" userId="aa7a8714-7736-4927-8c16-9ff815108838" providerId="ADAL" clId="{C4B13B79-657F-431D-8A5B-2D4360142546}" dt="2017-10-07T16:26:10.682" v="456" actId="20577"/>
        <pc:sldMkLst>
          <pc:docMk/>
          <pc:sldMk cId="1460573802" sldId="27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60573802" sldId="277"/>
            <ac:spMk id="43010" creationId="{E7725035-9A31-42EE-BD7F-F1EB085ED8AE}"/>
          </ac:spMkLst>
        </pc:spChg>
        <pc:spChg chg="mod">
          <ac:chgData name="Sampath Jayarathna" userId="aa7a8714-7736-4927-8c16-9ff815108838" providerId="ADAL" clId="{C4B13B79-657F-431D-8A5B-2D4360142546}" dt="2017-10-07T16:26:10.682" v="456" actId="20577"/>
          <ac:spMkLst>
            <pc:docMk/>
            <pc:sldMk cId="1460573802" sldId="277"/>
            <ac:spMk id="43012" creationId="{96CE22CC-A42B-4B7D-B171-45CFFF1D2032}"/>
          </ac:spMkLst>
        </pc:spChg>
        <pc:grpChg chg="add mod">
          <ac:chgData name="Sampath Jayarathna" userId="aa7a8714-7736-4927-8c16-9ff815108838" providerId="ADAL" clId="{C4B13B79-657F-431D-8A5B-2D4360142546}" dt="2017-10-07T16:25:57.756" v="451" actId="1076"/>
          <ac:grpSpMkLst>
            <pc:docMk/>
            <pc:sldMk cId="1460573802" sldId="277"/>
            <ac:grpSpMk id="4" creationId="{713089DB-16C6-40C7-A5B2-A1FB200C8B7B}"/>
          </ac:grpSpMkLst>
        </pc:grp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2" creationId="{685EC3B3-3E3A-4CA6-864C-285269C84AF9}"/>
          </ac:picMkLst>
        </pc:pic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3" creationId="{3D812320-1581-48F7-93F2-93C2DE08353E}"/>
          </ac:picMkLst>
        </pc:picChg>
      </pc:sldChg>
      <pc:sldChg chg="del">
        <pc:chgData name="Sampath Jayarathna" userId="aa7a8714-7736-4927-8c16-9ff815108838" providerId="ADAL" clId="{C4B13B79-657F-431D-8A5B-2D4360142546}" dt="2017-10-07T14:53:17.798" v="18" actId="2696"/>
        <pc:sldMkLst>
          <pc:docMk/>
          <pc:sldMk cId="2292025263" sldId="278"/>
        </pc:sldMkLst>
      </pc:sldChg>
      <pc:sldChg chg="delSp add del">
        <pc:chgData name="Sampath Jayarathna" userId="aa7a8714-7736-4927-8c16-9ff815108838" providerId="ADAL" clId="{C4B13B79-657F-431D-8A5B-2D4360142546}" dt="2017-10-07T16:22:23.250" v="442" actId="2696"/>
        <pc:sldMkLst>
          <pc:docMk/>
          <pc:sldMk cId="3743712433" sldId="27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3712433" sldId="278"/>
            <ac:spMk id="45059" creationId="{94D7E39A-15B6-4247-B459-134F03BE88DF}"/>
          </ac:spMkLst>
        </pc:spChg>
      </pc:sldChg>
      <pc:sldChg chg="del">
        <pc:chgData name="Sampath Jayarathna" userId="aa7a8714-7736-4927-8c16-9ff815108838" providerId="ADAL" clId="{C4B13B79-657F-431D-8A5B-2D4360142546}" dt="2017-10-07T14:53:17.959" v="19" actId="2696"/>
        <pc:sldMkLst>
          <pc:docMk/>
          <pc:sldMk cId="139907368" sldId="279"/>
        </pc:sldMkLst>
      </pc:sldChg>
      <pc:sldChg chg="delSp modSp add">
        <pc:chgData name="Sampath Jayarathna" userId="aa7a8714-7736-4927-8c16-9ff815108838" providerId="ADAL" clId="{C4B13B79-657F-431D-8A5B-2D4360142546}" dt="2017-10-07T16:27:14.307" v="457" actId="20577"/>
        <pc:sldMkLst>
          <pc:docMk/>
          <pc:sldMk cId="181230675" sldId="27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1230675" sldId="279"/>
            <ac:spMk id="47106" creationId="{4BE26BB2-E986-4922-9D72-E252ABFC3032}"/>
          </ac:spMkLst>
        </pc:spChg>
        <pc:spChg chg="mod">
          <ac:chgData name="Sampath Jayarathna" userId="aa7a8714-7736-4927-8c16-9ff815108838" providerId="ADAL" clId="{C4B13B79-657F-431D-8A5B-2D4360142546}" dt="2017-10-07T16:27:14.307" v="457" actId="20577"/>
          <ac:spMkLst>
            <pc:docMk/>
            <pc:sldMk cId="181230675" sldId="279"/>
            <ac:spMk id="47108" creationId="{E4D1DCED-CDA1-4056-9385-315A7773A65E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36:30.104" v="498" actId="20577"/>
        <pc:sldMkLst>
          <pc:docMk/>
          <pc:sldMk cId="2151720470" sldId="28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151720470" sldId="280"/>
            <ac:spMk id="49154" creationId="{F33308D9-BECF-49B8-9E4D-7C2CC053F99C}"/>
          </ac:spMkLst>
        </pc:spChg>
        <pc:spChg chg="mod">
          <ac:chgData name="Sampath Jayarathna" userId="aa7a8714-7736-4927-8c16-9ff815108838" providerId="ADAL" clId="{C4B13B79-657F-431D-8A5B-2D4360142546}" dt="2017-10-07T16:36:30.104" v="498" actId="20577"/>
          <ac:spMkLst>
            <pc:docMk/>
            <pc:sldMk cId="2151720470" sldId="280"/>
            <ac:spMk id="49156" creationId="{69011868-8FC6-4855-BE88-5602CD96A202}"/>
          </ac:spMkLst>
        </pc:spChg>
      </pc:sldChg>
      <pc:sldChg chg="del">
        <pc:chgData name="Sampath Jayarathna" userId="aa7a8714-7736-4927-8c16-9ff815108838" providerId="ADAL" clId="{C4B13B79-657F-431D-8A5B-2D4360142546}" dt="2017-10-07T14:53:18.107" v="20" actId="2696"/>
        <pc:sldMkLst>
          <pc:docMk/>
          <pc:sldMk cId="1148228448" sldId="281"/>
        </pc:sldMkLst>
      </pc:sldChg>
      <pc:sldChg chg="delSp add ord">
        <pc:chgData name="Sampath Jayarathna" userId="aa7a8714-7736-4927-8c16-9ff815108838" providerId="ADAL" clId="{C4B13B79-657F-431D-8A5B-2D4360142546}" dt="2017-10-07T16:37:00.413" v="499"/>
        <pc:sldMkLst>
          <pc:docMk/>
          <pc:sldMk cId="4165579656" sldId="28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65579656" sldId="281"/>
            <ac:spMk id="51202" creationId="{8E2528C2-675C-47CD-8738-04A3437D2619}"/>
          </ac:spMkLst>
        </pc:spChg>
      </pc:sldChg>
      <pc:sldChg chg="delSp add ord">
        <pc:chgData name="Sampath Jayarathna" userId="aa7a8714-7736-4927-8c16-9ff815108838" providerId="ADAL" clId="{C4B13B79-657F-431D-8A5B-2D4360142546}" dt="2017-10-07T16:37:30.942" v="500"/>
        <pc:sldMkLst>
          <pc:docMk/>
          <pc:sldMk cId="149547363" sldId="28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9547363" sldId="282"/>
            <ac:spMk id="53250" creationId="{CFCEB20E-0457-42F1-9E64-033C7DC810AB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606490730" sldId="28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606490730" sldId="283"/>
            <ac:spMk id="55298" creationId="{56C57532-D870-4599-A86F-FADD08BC038D}"/>
          </ac:spMkLst>
        </pc:spChg>
      </pc:sldChg>
      <pc:sldChg chg="del">
        <pc:chgData name="Sampath Jayarathna" userId="aa7a8714-7736-4927-8c16-9ff815108838" providerId="ADAL" clId="{C4B13B79-657F-431D-8A5B-2D4360142546}" dt="2017-10-07T14:53:18.296" v="21" actId="2696"/>
        <pc:sldMkLst>
          <pc:docMk/>
          <pc:sldMk cId="4221483195" sldId="283"/>
        </pc:sldMkLst>
      </pc:sldChg>
      <pc:sldChg chg="del">
        <pc:chgData name="Sampath Jayarathna" userId="aa7a8714-7736-4927-8c16-9ff815108838" providerId="ADAL" clId="{C4B13B79-657F-431D-8A5B-2D4360142546}" dt="2017-10-07T14:53:18.421" v="22" actId="2696"/>
        <pc:sldMkLst>
          <pc:docMk/>
          <pc:sldMk cId="49119299" sldId="284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29442961" sldId="28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9442961" sldId="284"/>
            <ac:spMk id="57346" creationId="{6A9EE0DF-9997-4D49-91A2-CA003E37E78F}"/>
          </ac:spMkLst>
        </pc:spChg>
        <pc:spChg chg="mod">
          <ac:chgData name="Sampath Jayarathna" userId="aa7a8714-7736-4927-8c16-9ff815108838" providerId="ADAL" clId="{C4B13B79-657F-431D-8A5B-2D4360142546}" dt="2017-10-07T14:53:29.774" v="40" actId="27636"/>
          <ac:spMkLst>
            <pc:docMk/>
            <pc:sldMk cId="1329442961" sldId="284"/>
            <ac:spMk id="57348" creationId="{65785820-BDBD-4441-A3F4-A5019A5D99D0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06379004" sldId="28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06379004" sldId="285"/>
            <ac:spMk id="59394" creationId="{7A69CBC8-A344-4631-A400-88812462E5D0}"/>
          </ac:spMkLst>
        </pc:spChg>
      </pc:sldChg>
      <pc:sldChg chg="del">
        <pc:chgData name="Sampath Jayarathna" userId="aa7a8714-7736-4927-8c16-9ff815108838" providerId="ADAL" clId="{C4B13B79-657F-431D-8A5B-2D4360142546}" dt="2017-10-07T14:53:18.579" v="23" actId="2696"/>
        <pc:sldMkLst>
          <pc:docMk/>
          <pc:sldMk cId="3809246034" sldId="285"/>
        </pc:sldMkLst>
      </pc:sldChg>
      <pc:sldChg chg="del">
        <pc:chgData name="Sampath Jayarathna" userId="aa7a8714-7736-4927-8c16-9ff815108838" providerId="ADAL" clId="{C4B13B79-657F-431D-8A5B-2D4360142546}" dt="2017-10-07T14:53:18.735" v="24" actId="2696"/>
        <pc:sldMkLst>
          <pc:docMk/>
          <pc:sldMk cId="3097513250" sldId="286"/>
        </pc:sldMkLst>
      </pc:sldChg>
      <pc:sldChg chg="delSp modSp add">
        <pc:chgData name="Sampath Jayarathna" userId="aa7a8714-7736-4927-8c16-9ff815108838" providerId="ADAL" clId="{C4B13B79-657F-431D-8A5B-2D4360142546}" dt="2017-10-07T16:44:36.668" v="511" actId="403"/>
        <pc:sldMkLst>
          <pc:docMk/>
          <pc:sldMk cId="4001758968" sldId="28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001758968" sldId="286"/>
            <ac:spMk id="61442" creationId="{87637876-E34D-41B7-86E9-038A549F4893}"/>
          </ac:spMkLst>
        </pc:spChg>
        <pc:spChg chg="mod">
          <ac:chgData name="Sampath Jayarathna" userId="aa7a8714-7736-4927-8c16-9ff815108838" providerId="ADAL" clId="{C4B13B79-657F-431D-8A5B-2D4360142546}" dt="2017-10-07T16:44:36.668" v="511" actId="403"/>
          <ac:spMkLst>
            <pc:docMk/>
            <pc:sldMk cId="4001758968" sldId="286"/>
            <ac:spMk id="61444" creationId="{AF721FB3-B0C6-4685-A827-0513868D8F7A}"/>
          </ac:spMkLst>
        </pc:spChg>
      </pc:sldChg>
      <pc:sldChg chg="del">
        <pc:chgData name="Sampath Jayarathna" userId="aa7a8714-7736-4927-8c16-9ff815108838" providerId="ADAL" clId="{C4B13B79-657F-431D-8A5B-2D4360142546}" dt="2017-10-07T14:53:18.892" v="25" actId="2696"/>
        <pc:sldMkLst>
          <pc:docMk/>
          <pc:sldMk cId="1248028344" sldId="287"/>
        </pc:sldMkLst>
      </pc:sldChg>
      <pc:sldChg chg="delSp modSp add">
        <pc:chgData name="Sampath Jayarathna" userId="aa7a8714-7736-4927-8c16-9ff815108838" providerId="ADAL" clId="{C4B13B79-657F-431D-8A5B-2D4360142546}" dt="2017-10-07T16:51:37.100" v="571" actId="20577"/>
        <pc:sldMkLst>
          <pc:docMk/>
          <pc:sldMk cId="1808619325" sldId="28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08619325" sldId="287"/>
            <ac:spMk id="63490" creationId="{CAC8F7E7-BD7B-4B8F-95DD-6F6D7B4B9B9D}"/>
          </ac:spMkLst>
        </pc:spChg>
        <pc:spChg chg="mod">
          <ac:chgData name="Sampath Jayarathna" userId="aa7a8714-7736-4927-8c16-9ff815108838" providerId="ADAL" clId="{C4B13B79-657F-431D-8A5B-2D4360142546}" dt="2017-10-07T16:51:37.100" v="571" actId="20577"/>
          <ac:spMkLst>
            <pc:docMk/>
            <pc:sldMk cId="1808619325" sldId="287"/>
            <ac:spMk id="63492" creationId="{70F62A3A-5EC5-4A4C-BBCF-B66147527743}"/>
          </ac:spMkLst>
        </pc:spChg>
      </pc:sldChg>
      <pc:sldChg chg="addSp delSp modSp add">
        <pc:chgData name="Sampath Jayarathna" userId="aa7a8714-7736-4927-8c16-9ff815108838" providerId="ADAL" clId="{C4B13B79-657F-431D-8A5B-2D4360142546}" dt="2017-10-07T16:50:36.144" v="517" actId="14100"/>
        <pc:sldMkLst>
          <pc:docMk/>
          <pc:sldMk cId="1016344546" sldId="28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016344546" sldId="288"/>
            <ac:spMk id="65538" creationId="{61A5A805-1046-415A-8D35-823D33154B41}"/>
          </ac:spMkLst>
        </pc:spChg>
        <pc:spChg chg="del">
          <ac:chgData name="Sampath Jayarathna" userId="aa7a8714-7736-4927-8c16-9ff815108838" providerId="ADAL" clId="{C4B13B79-657F-431D-8A5B-2D4360142546}" dt="2017-10-07T16:50:13.585" v="512" actId="478"/>
          <ac:spMkLst>
            <pc:docMk/>
            <pc:sldMk cId="1016344546" sldId="288"/>
            <ac:spMk id="65540" creationId="{B6963CDC-1FB9-4C97-B515-1DD3AAB8EE18}"/>
          </ac:spMkLst>
        </pc:spChg>
        <pc:picChg chg="add mod">
          <ac:chgData name="Sampath Jayarathna" userId="aa7a8714-7736-4927-8c16-9ff815108838" providerId="ADAL" clId="{C4B13B79-657F-431D-8A5B-2D4360142546}" dt="2017-10-07T16:50:36.144" v="517" actId="14100"/>
          <ac:picMkLst>
            <pc:docMk/>
            <pc:sldMk cId="1016344546" sldId="288"/>
            <ac:picMk id="2" creationId="{50614532-F619-4799-A8E5-B5EC50872414}"/>
          </ac:picMkLst>
        </pc:picChg>
      </pc:sldChg>
      <pc:sldChg chg="del">
        <pc:chgData name="Sampath Jayarathna" userId="aa7a8714-7736-4927-8c16-9ff815108838" providerId="ADAL" clId="{C4B13B79-657F-431D-8A5B-2D4360142546}" dt="2017-10-07T14:53:19.221" v="26" actId="2696"/>
        <pc:sldMkLst>
          <pc:docMk/>
          <pc:sldMk cId="1077378490" sldId="288"/>
        </pc:sldMkLst>
      </pc:sldChg>
      <pc:sldChg chg="delSp modSp add">
        <pc:chgData name="Sampath Jayarathna" userId="aa7a8714-7736-4927-8c16-9ff815108838" providerId="ADAL" clId="{C4B13B79-657F-431D-8A5B-2D4360142546}" dt="2017-10-07T16:51:09.212" v="565" actId="20577"/>
        <pc:sldMkLst>
          <pc:docMk/>
          <pc:sldMk cId="608684870" sldId="28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08684870" sldId="289"/>
            <ac:spMk id="67586" creationId="{AF8B5DD1-8968-485E-AEE9-ECFE125E3609}"/>
          </ac:spMkLst>
        </pc:spChg>
        <pc:spChg chg="mod">
          <ac:chgData name="Sampath Jayarathna" userId="aa7a8714-7736-4927-8c16-9ff815108838" providerId="ADAL" clId="{C4B13B79-657F-431D-8A5B-2D4360142546}" dt="2017-10-07T16:51:09.212" v="565" actId="20577"/>
          <ac:spMkLst>
            <pc:docMk/>
            <pc:sldMk cId="608684870" sldId="289"/>
            <ac:spMk id="67588" creationId="{D0281A2F-420A-42F8-9DB7-B0CC712D1634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61693723" sldId="29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61693723" sldId="290"/>
            <ac:spMk id="69634" creationId="{8C506B23-62EA-4D5D-98AE-BBB6CE0E5F90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51:30.718" v="568" actId="20577"/>
        <pc:sldMkLst>
          <pc:docMk/>
          <pc:sldMk cId="1995270420" sldId="29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995270420" sldId="291"/>
            <ac:spMk id="71682" creationId="{F5D664C3-B13B-4460-A810-5E39C6A276B0}"/>
          </ac:spMkLst>
        </pc:spChg>
        <pc:spChg chg="mod">
          <ac:chgData name="Sampath Jayarathna" userId="aa7a8714-7736-4927-8c16-9ff815108838" providerId="ADAL" clId="{C4B13B79-657F-431D-8A5B-2D4360142546}" dt="2017-10-07T16:51:30.718" v="568" actId="20577"/>
          <ac:spMkLst>
            <pc:docMk/>
            <pc:sldMk cId="1995270420" sldId="291"/>
            <ac:spMk id="71684" creationId="{BC844D88-E586-4EB8-AD3F-6912FAC7F2D5}"/>
          </ac:spMkLst>
        </pc:spChg>
      </pc:sldChg>
      <pc:sldChg chg="del">
        <pc:chgData name="Sampath Jayarathna" userId="aa7a8714-7736-4927-8c16-9ff815108838" providerId="ADAL" clId="{C4B13B79-657F-431D-8A5B-2D4360142546}" dt="2017-10-07T14:53:19.362" v="27" actId="2696"/>
        <pc:sldMkLst>
          <pc:docMk/>
          <pc:sldMk cId="1857411960" sldId="29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873734288" sldId="29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73734288" sldId="292"/>
            <ac:spMk id="73730" creationId="{A4DD3F7A-E7BE-41B4-8518-D38DE3B8362E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734296963" sldId="29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734296963" sldId="293"/>
            <ac:spMk id="75778" creationId="{94B6E68F-47C4-426D-B84F-1C5E75C30181}"/>
          </ac:spMkLst>
        </pc:spChg>
      </pc:sldChg>
      <pc:sldChg chg="del">
        <pc:chgData name="Sampath Jayarathna" userId="aa7a8714-7736-4927-8c16-9ff815108838" providerId="ADAL" clId="{C4B13B79-657F-431D-8A5B-2D4360142546}" dt="2017-10-07T14:53:19.518" v="28" actId="2696"/>
        <pc:sldMkLst>
          <pc:docMk/>
          <pc:sldMk cId="511755676" sldId="29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69000187" sldId="29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69000187" sldId="294"/>
            <ac:spMk id="77826" creationId="{5A7445EF-5533-4353-91BC-52BCB6E36863}"/>
          </ac:spMkLst>
        </pc:spChg>
      </pc:sldChg>
      <pc:sldChg chg="del">
        <pc:chgData name="Sampath Jayarathna" userId="aa7a8714-7736-4927-8c16-9ff815108838" providerId="ADAL" clId="{C4B13B79-657F-431D-8A5B-2D4360142546}" dt="2017-10-07T14:53:19.660" v="29" actId="2696"/>
        <pc:sldMkLst>
          <pc:docMk/>
          <pc:sldMk cId="1000905518" sldId="29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3391188533" sldId="29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391188533" sldId="295"/>
            <ac:spMk id="79874" creationId="{A44B965C-70BD-4771-B672-2391CD749405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768232526" sldId="29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768232526" sldId="296"/>
            <ac:spMk id="81922" creationId="{3B71B4C3-64FF-491A-A23A-BDDC0507B133}"/>
          </ac:spMkLst>
        </pc:spChg>
      </pc:sldChg>
      <pc:sldChg chg="del">
        <pc:chgData name="Sampath Jayarathna" userId="aa7a8714-7736-4927-8c16-9ff815108838" providerId="ADAL" clId="{C4B13B79-657F-431D-8A5B-2D4360142546}" dt="2017-10-07T14:53:19.818" v="30" actId="2696"/>
        <pc:sldMkLst>
          <pc:docMk/>
          <pc:sldMk cId="1507564720" sldId="296"/>
        </pc:sldMkLst>
      </pc:sldChg>
      <pc:sldChg chg="delSp add del">
        <pc:chgData name="Sampath Jayarathna" userId="aa7a8714-7736-4927-8c16-9ff815108838" providerId="ADAL" clId="{C4B13B79-657F-431D-8A5B-2D4360142546}" dt="2017-10-07T22:57:32.404" v="572" actId="2696"/>
        <pc:sldMkLst>
          <pc:docMk/>
          <pc:sldMk cId="688790836" sldId="29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88790836" sldId="297"/>
            <ac:spMk id="83970" creationId="{EC50A346-6331-4C91-99A8-6FA496B5D375}"/>
          </ac:spMkLst>
        </pc:spChg>
      </pc:sldChg>
      <pc:sldChg chg="del">
        <pc:chgData name="Sampath Jayarathna" userId="aa7a8714-7736-4927-8c16-9ff815108838" providerId="ADAL" clId="{C4B13B79-657F-431D-8A5B-2D4360142546}" dt="2017-10-07T14:53:20.163" v="31" actId="2696"/>
        <pc:sldMkLst>
          <pc:docMk/>
          <pc:sldMk cId="2361393222" sldId="297"/>
        </pc:sldMkLst>
      </pc:sldChg>
      <pc:sldChg chg="del">
        <pc:chgData name="Sampath Jayarathna" userId="aa7a8714-7736-4927-8c16-9ff815108838" providerId="ADAL" clId="{C4B13B79-657F-431D-8A5B-2D4360142546}" dt="2017-10-07T14:53:20.273" v="32" actId="2696"/>
        <pc:sldMkLst>
          <pc:docMk/>
          <pc:sldMk cId="1471078764" sldId="298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250684954" sldId="29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250684954" sldId="298"/>
            <ac:spMk id="86018" creationId="{8F1235CC-D3DB-462C-8F00-4FB550DBE480}"/>
          </ac:spMkLst>
        </pc:spChg>
      </pc:sldChg>
      <pc:sldChg chg="del">
        <pc:chgData name="Sampath Jayarathna" userId="aa7a8714-7736-4927-8c16-9ff815108838" providerId="ADAL" clId="{C4B13B79-657F-431D-8A5B-2D4360142546}" dt="2017-10-07T14:53:20.460" v="33" actId="2696"/>
        <pc:sldMkLst>
          <pc:docMk/>
          <pc:sldMk cId="2191311832" sldId="299"/>
        </pc:sldMkLst>
      </pc:sldChg>
      <pc:sldChg chg="delSp add del">
        <pc:chgData name="Sampath Jayarathna" userId="aa7a8714-7736-4927-8c16-9ff815108838" providerId="ADAL" clId="{C4B13B79-657F-431D-8A5B-2D4360142546}" dt="2017-10-07T22:57:57.370" v="574" actId="2696"/>
        <pc:sldMkLst>
          <pc:docMk/>
          <pc:sldMk cId="4184624835" sldId="29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84624835" sldId="299"/>
            <ac:spMk id="88066" creationId="{491B6A3C-ADFD-472D-9286-9D8FE7A69685}"/>
          </ac:spMkLst>
        </pc:spChg>
      </pc:sldChg>
      <pc:sldChg chg="del">
        <pc:chgData name="Sampath Jayarathna" userId="aa7a8714-7736-4927-8c16-9ff815108838" providerId="ADAL" clId="{C4B13B79-657F-431D-8A5B-2D4360142546}" dt="2017-10-07T14:53:20.751" v="34" actId="2696"/>
        <pc:sldMkLst>
          <pc:docMk/>
          <pc:sldMk cId="71916499" sldId="300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91111750" sldId="30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91111750" sldId="300"/>
            <ac:spMk id="90114" creationId="{C97F76A8-9265-4A82-8EE9-8D6F2E3AC1A0}"/>
          </ac:spMkLst>
        </pc:spChg>
      </pc:sldChg>
      <pc:sldChg chg="delSp add">
        <pc:chgData name="Sampath Jayarathna" userId="aa7a8714-7736-4927-8c16-9ff815108838" providerId="ADAL" clId="{C4B13B79-657F-431D-8A5B-2D4360142546}" dt="2017-10-07T22:57:49.147" v="573" actId="478"/>
        <pc:sldMkLst>
          <pc:docMk/>
          <pc:sldMk cId="660269777" sldId="30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60269777" sldId="301"/>
            <ac:spMk id="92162" creationId="{17B10457-80D2-4E9B-BCCA-D10F04B700CB}"/>
          </ac:spMkLst>
        </pc:spChg>
        <pc:spChg chg="del">
          <ac:chgData name="Sampath Jayarathna" userId="aa7a8714-7736-4927-8c16-9ff815108838" providerId="ADAL" clId="{C4B13B79-657F-431D-8A5B-2D4360142546}" dt="2017-10-07T22:57:49.147" v="573" actId="478"/>
          <ac:spMkLst>
            <pc:docMk/>
            <pc:sldMk cId="660269777" sldId="301"/>
            <ac:spMk id="92184" creationId="{E0C99992-7450-4140-BA81-0BCB5A99D096}"/>
          </ac:spMkLst>
        </pc:spChg>
      </pc:sldChg>
      <pc:sldChg chg="del">
        <pc:chgData name="Sampath Jayarathna" userId="aa7a8714-7736-4927-8c16-9ff815108838" providerId="ADAL" clId="{C4B13B79-657F-431D-8A5B-2D4360142546}" dt="2017-10-07T14:53:20.956" v="35" actId="2696"/>
        <pc:sldMkLst>
          <pc:docMk/>
          <pc:sldMk cId="3273912695" sldId="301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412757535" sldId="30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412757535" sldId="302"/>
            <ac:spMk id="9218" creationId="{810AF8B1-BA91-4513-BAF8-027105A4111B}"/>
          </ac:spMkLst>
        </pc:spChg>
        <pc:spChg chg="del">
          <ac:chgData name="Sampath Jayarathna" userId="aa7a8714-7736-4927-8c16-9ff815108838" providerId="ADAL" clId="{C4B13B79-657F-431D-8A5B-2D4360142546}" dt="2017-10-07T15:16:03.062" v="62" actId="478"/>
          <ac:spMkLst>
            <pc:docMk/>
            <pc:sldMk cId="3412757535" sldId="302"/>
            <ac:spMk id="9220" creationId="{2805592E-C211-490D-B70A-B0A9E2E4D284}"/>
          </ac:spMkLst>
        </pc:spChg>
        <pc:picChg chg="add mod">
          <ac:chgData name="Sampath Jayarathna" userId="aa7a8714-7736-4927-8c16-9ff815108838" providerId="ADAL" clId="{C4B13B79-657F-431D-8A5B-2D4360142546}" dt="2017-10-07T15:16:32.965" v="68" actId="1076"/>
          <ac:picMkLst>
            <pc:docMk/>
            <pc:sldMk cId="3412757535" sldId="302"/>
            <ac:picMk id="2" creationId="{28AB2072-A862-46DB-9AD3-3C0BC81A38A8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54511618" sldId="30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54511618" sldId="303"/>
            <ac:spMk id="11266" creationId="{5F013D84-1879-4382-B425-13D7B9E257D6}"/>
          </ac:spMkLst>
        </pc:spChg>
        <pc:spChg chg="del">
          <ac:chgData name="Sampath Jayarathna" userId="aa7a8714-7736-4927-8c16-9ff815108838" providerId="ADAL" clId="{C4B13B79-657F-431D-8A5B-2D4360142546}" dt="2017-10-07T15:23:07.171" v="74" actId="478"/>
          <ac:spMkLst>
            <pc:docMk/>
            <pc:sldMk cId="3754511618" sldId="303"/>
            <ac:spMk id="11268" creationId="{EEFB2DBF-984E-4318-B182-D3A9A6844F36}"/>
          </ac:spMkLst>
        </pc:spChg>
        <pc:picChg chg="mod">
          <ac:chgData name="Sampath Jayarathna" userId="aa7a8714-7736-4927-8c16-9ff815108838" providerId="ADAL" clId="{C4B13B79-657F-431D-8A5B-2D4360142546}" dt="2017-10-07T15:23:10.929" v="76" actId="1076"/>
          <ac:picMkLst>
            <pc:docMk/>
            <pc:sldMk cId="3754511618" sldId="303"/>
            <ac:picMk id="2" creationId="{815B4F83-8CA8-4E07-B763-D40A49703DD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35:53.607" v="497" actId="20577"/>
        <pc:sldMkLst>
          <pc:docMk/>
          <pc:sldMk cId="60870925" sldId="304"/>
        </pc:sldMkLst>
        <pc:spChg chg="mod">
          <ac:chgData name="Sampath Jayarathna" userId="aa7a8714-7736-4927-8c16-9ff815108838" providerId="ADAL" clId="{C4B13B79-657F-431D-8A5B-2D4360142546}" dt="2017-10-07T16:35:53.607" v="497" actId="20577"/>
          <ac:spMkLst>
            <pc:docMk/>
            <pc:sldMk cId="60870925" sldId="304"/>
            <ac:spMk id="47107" creationId="{CFF35C33-A47A-4A2C-8C45-69C0D6C56957}"/>
          </ac:spMkLst>
        </pc:spChg>
        <pc:spChg chg="del">
          <ac:chgData name="Sampath Jayarathna" userId="aa7a8714-7736-4927-8c16-9ff815108838" providerId="ADAL" clId="{C4B13B79-657F-431D-8A5B-2D4360142546}" dt="2017-10-07T16:34:27.081" v="459" actId="478"/>
          <ac:spMkLst>
            <pc:docMk/>
            <pc:sldMk cId="60870925" sldId="304"/>
            <ac:spMk id="47108" creationId="{E4D1DCED-CDA1-4056-9385-315A7773A65E}"/>
          </ac:spMkLst>
        </pc:spChg>
        <pc:grpChg chg="add mod">
          <ac:chgData name="Sampath Jayarathna" userId="aa7a8714-7736-4927-8c16-9ff815108838" providerId="ADAL" clId="{C4B13B79-657F-431D-8A5B-2D4360142546}" dt="2017-10-07T16:35:39.039" v="467" actId="1076"/>
          <ac:grpSpMkLst>
            <pc:docMk/>
            <pc:sldMk cId="60870925" sldId="304"/>
            <ac:grpSpMk id="4" creationId="{7D7771A1-5619-4A45-A52A-E920C72C18C8}"/>
          </ac:grpSpMkLst>
        </pc:grp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2" creationId="{406DD715-3967-43E6-B743-8B2FC6A9AD74}"/>
          </ac:picMkLst>
        </pc:pic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3" creationId="{01BBF6D8-E570-48B5-B690-9A3C6DD20550}"/>
          </ac:picMkLst>
        </pc:picChg>
      </pc:sldChg>
      <pc:sldChg chg="addSp delSp modSp add del">
        <pc:chgData name="Sampath Jayarathna" userId="aa7a8714-7736-4927-8c16-9ff815108838" providerId="ADAL" clId="{C4B13B79-657F-431D-8A5B-2D4360142546}" dt="2017-10-07T15:40:04.506" v="306" actId="2696"/>
        <pc:sldMkLst>
          <pc:docMk/>
          <pc:sldMk cId="4031461064" sldId="304"/>
        </pc:sldMkLst>
        <pc:spChg chg="del">
          <ac:chgData name="Sampath Jayarathna" userId="aa7a8714-7736-4927-8c16-9ff815108838" providerId="ADAL" clId="{C4B13B79-657F-431D-8A5B-2D4360142546}" dt="2017-10-07T15:30:20.803" v="238" actId="478"/>
          <ac:spMkLst>
            <pc:docMk/>
            <pc:sldMk cId="4031461064" sldId="304"/>
            <ac:spMk id="26628" creationId="{28857C46-86AF-4A3C-A053-6FCF48034B89}"/>
          </ac:spMkLst>
        </pc:spChg>
        <pc:picChg chg="add mod">
          <ac:chgData name="Sampath Jayarathna" userId="aa7a8714-7736-4927-8c16-9ff815108838" providerId="ADAL" clId="{C4B13B79-657F-431D-8A5B-2D4360142546}" dt="2017-10-07T15:36:06.859" v="240" actId="1076"/>
          <ac:picMkLst>
            <pc:docMk/>
            <pc:sldMk cId="4031461064" sldId="304"/>
            <ac:picMk id="2" creationId="{EF59D468-9180-4801-BE53-7669A4618D4F}"/>
          </ac:picMkLst>
        </pc:picChg>
        <pc:picChg chg="add mod">
          <ac:chgData name="Sampath Jayarathna" userId="aa7a8714-7736-4927-8c16-9ff815108838" providerId="ADAL" clId="{C4B13B79-657F-431D-8A5B-2D4360142546}" dt="2017-10-07T15:36:24.147" v="242" actId="1076"/>
          <ac:picMkLst>
            <pc:docMk/>
            <pc:sldMk cId="4031461064" sldId="304"/>
            <ac:picMk id="3" creationId="{1BEB4C6A-27A9-4D72-B676-7185FA460F0C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43:51.457" v="509" actId="1076"/>
        <pc:sldMkLst>
          <pc:docMk/>
          <pc:sldMk cId="710887153" sldId="305"/>
        </pc:sldMkLst>
        <pc:spChg chg="del">
          <ac:chgData name="Sampath Jayarathna" userId="aa7a8714-7736-4927-8c16-9ff815108838" providerId="ADAL" clId="{C4B13B79-657F-431D-8A5B-2D4360142546}" dt="2017-10-07T16:43:02.837" v="502" actId="478"/>
          <ac:spMkLst>
            <pc:docMk/>
            <pc:sldMk cId="710887153" sldId="305"/>
            <ac:spMk id="49156" creationId="{69011868-8FC6-4855-BE88-5602CD96A202}"/>
          </ac:spMkLst>
        </pc:spChg>
        <pc:grpChg chg="add mod">
          <ac:chgData name="Sampath Jayarathna" userId="aa7a8714-7736-4927-8c16-9ff815108838" providerId="ADAL" clId="{C4B13B79-657F-431D-8A5B-2D4360142546}" dt="2017-10-07T16:43:51.457" v="509" actId="1076"/>
          <ac:grpSpMkLst>
            <pc:docMk/>
            <pc:sldMk cId="710887153" sldId="305"/>
            <ac:grpSpMk id="4" creationId="{4618D79C-D7A4-4737-B86E-F4FF4650250D}"/>
          </ac:grpSpMkLst>
        </pc:grp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2" creationId="{C53F0E15-C880-4B6B-86B5-2F54246300E7}"/>
          </ac:picMkLst>
        </pc:pic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3" creationId="{FD5E85BE-8C7F-4F49-9435-DC94F8E89C6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23:09:40.668" v="582" actId="14100"/>
        <pc:sldMkLst>
          <pc:docMk/>
          <pc:sldMk cId="3887173799" sldId="306"/>
        </pc:sldMkLst>
        <pc:spChg chg="del">
          <ac:chgData name="Sampath Jayarathna" userId="aa7a8714-7736-4927-8c16-9ff815108838" providerId="ADAL" clId="{C4B13B79-657F-431D-8A5B-2D4360142546}" dt="2017-10-07T23:08:44.819" v="576" actId="478"/>
          <ac:spMkLst>
            <pc:docMk/>
            <pc:sldMk cId="3887173799" sldId="306"/>
            <ac:spMk id="90116" creationId="{F183FB9A-780A-40F3-82B0-041B5A8E0468}"/>
          </ac:spMkLst>
        </pc:spChg>
        <pc:grpChg chg="add mod">
          <ac:chgData name="Sampath Jayarathna" userId="aa7a8714-7736-4927-8c16-9ff815108838" providerId="ADAL" clId="{C4B13B79-657F-431D-8A5B-2D4360142546}" dt="2017-10-07T23:09:40.668" v="582" actId="14100"/>
          <ac:grpSpMkLst>
            <pc:docMk/>
            <pc:sldMk cId="3887173799" sldId="306"/>
            <ac:grpSpMk id="4" creationId="{F34FAE4F-4EFE-4C11-B995-524CEB7AECEC}"/>
          </ac:grpSpMkLst>
        </pc:grp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2" creationId="{63D9DC36-DC39-4C80-8A24-9873C1AEF1B3}"/>
          </ac:picMkLst>
        </pc:pic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3" creationId="{929B8B0C-4C84-47F4-BC9F-26AE223C79A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DDE671-9414-4F03-B056-C37E4839EF23}" type="slidenum">
              <a:rPr kumimoji="0" lang="en-US" altLang="en-US"/>
              <a:pPr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486083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BF7538B-451B-4A57-AE19-F78EF4F87A84}" type="slidenum">
              <a:rPr kumimoji="0" lang="en-US" altLang="en-US"/>
              <a:pPr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4688865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DA8184-6C1A-40BA-A177-FC71556D46B3}" type="slidenum">
              <a:rPr kumimoji="0" lang="en-US" altLang="en-US"/>
              <a:pPr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418780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870148F-2DF1-4326-8D80-58B98ECA39EB}" type="slidenum">
              <a:rPr kumimoji="0" lang="en-US" altLang="en-US"/>
              <a:pPr>
                <a:spcBef>
                  <a:spcPct val="0"/>
                </a:spcBef>
              </a:pPr>
              <a:t>14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5111764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8F0EFE9-1296-4CCC-8BA2-6E81DE887759}" type="slidenum">
              <a:rPr kumimoji="0" lang="en-US" altLang="en-US"/>
              <a:pPr>
                <a:spcBef>
                  <a:spcPct val="0"/>
                </a:spcBef>
              </a:pPr>
              <a:t>15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450451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D4BCFB-98C5-46CE-ACA3-8EB871E8664F}" type="slidenum">
              <a:rPr kumimoji="0" lang="en-US" altLang="en-US"/>
              <a:pPr>
                <a:spcBef>
                  <a:spcPct val="0"/>
                </a:spcBef>
              </a:pPr>
              <a:t>16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17843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E25E453-A346-4BC9-8FCB-33DF54648671}" type="slidenum">
              <a:rPr kumimoji="0" lang="en-US" altLang="en-US"/>
              <a:pPr>
                <a:spcBef>
                  <a:spcPct val="0"/>
                </a:spcBef>
              </a:pPr>
              <a:t>17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6546988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939501-3C01-41F6-BCA8-1AC3EE9B81AB}" type="slidenum">
              <a:rPr kumimoji="0" lang="en-US" altLang="en-US"/>
              <a:pPr>
                <a:spcBef>
                  <a:spcPct val="0"/>
                </a:spcBef>
              </a:pPr>
              <a:t>18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4372635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19E5AB-6659-4383-BA54-92C8DABAF423}" type="slidenum">
              <a:rPr kumimoji="0" lang="en-US" altLang="en-US"/>
              <a:pPr>
                <a:spcBef>
                  <a:spcPct val="0"/>
                </a:spcBef>
              </a:pPr>
              <a:t>19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1487956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72C3AD3-B454-4DEE-BFC1-851F512ADFD8}" type="slidenum">
              <a:rPr kumimoji="0" lang="en-US" altLang="en-US"/>
              <a:pPr>
                <a:spcBef>
                  <a:spcPct val="0"/>
                </a:spcBef>
              </a:pPr>
              <a:t>20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769965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7574F7-ABE4-412B-89CA-5434566E880D}" type="slidenum">
              <a:rPr kumimoji="0" lang="en-US" altLang="en-US"/>
              <a:pPr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8873479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F82F0B0-0679-40DF-93E4-EC0C65E0CD62}" type="slidenum">
              <a:rPr kumimoji="0" lang="en-US" altLang="en-US"/>
              <a:pPr>
                <a:spcBef>
                  <a:spcPct val="0"/>
                </a:spcBef>
              </a:pPr>
              <a:t>21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5237289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5B04EC9-5F3E-4490-83A0-253EF2373B23}" type="slidenum">
              <a:rPr kumimoji="0" lang="en-US" altLang="en-US"/>
              <a:pPr>
                <a:spcBef>
                  <a:spcPct val="0"/>
                </a:spcBef>
              </a:pPr>
              <a:t>22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2927897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B884B87-CACF-46BB-B80D-7163C654D48E}" type="slidenum">
              <a:rPr kumimoji="0" lang="en-US" altLang="en-US"/>
              <a:pPr>
                <a:spcBef>
                  <a:spcPct val="0"/>
                </a:spcBef>
              </a:pPr>
              <a:t>23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9042158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59E810-44EE-4276-93DB-A16138E2F01D}" type="slidenum">
              <a:rPr kumimoji="0" lang="en-US" altLang="en-US"/>
              <a:pPr>
                <a:spcBef>
                  <a:spcPct val="0"/>
                </a:spcBef>
              </a:pPr>
              <a:t>24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734371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F24A80-AFF3-4421-8227-B7EA3BE48C9B}" type="slidenum">
              <a:rPr kumimoji="0" lang="en-US" altLang="en-US"/>
              <a:pPr>
                <a:spcBef>
                  <a:spcPct val="0"/>
                </a:spcBef>
              </a:pPr>
              <a:t>25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8161544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A11360-E664-4923-A9C5-85BFE22FFD87}" type="slidenum">
              <a:rPr kumimoji="0" lang="en-US" altLang="en-US"/>
              <a:pPr>
                <a:spcBef>
                  <a:spcPct val="0"/>
                </a:spcBef>
              </a:pPr>
              <a:t>27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8157438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3B6C0C-CC29-45EF-93F0-B04A309821EE}" type="slidenum">
              <a:rPr kumimoji="0" lang="en-US" altLang="en-US"/>
              <a:pPr>
                <a:spcBef>
                  <a:spcPct val="0"/>
                </a:spcBef>
              </a:pPr>
              <a:t>28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5724217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3F20515-F8B4-4F42-8439-CE20DE638F22}" type="slidenum">
              <a:rPr kumimoji="0" lang="en-US" altLang="en-US"/>
              <a:pPr>
                <a:spcBef>
                  <a:spcPct val="0"/>
                </a:spcBef>
              </a:pPr>
              <a:t>29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7665424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B2597C9-4735-4482-B9FF-C7345EA9EA64}" type="slidenum">
              <a:rPr kumimoji="0" lang="en-US" altLang="en-US"/>
              <a:pPr>
                <a:spcBef>
                  <a:spcPct val="0"/>
                </a:spcBef>
              </a:pPr>
              <a:t>30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2990847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BB41D3-D510-44DB-8B1F-E52E4F54C0A3}" type="slidenum">
              <a:rPr kumimoji="0" lang="en-US" altLang="en-US"/>
              <a:pPr>
                <a:spcBef>
                  <a:spcPct val="0"/>
                </a:spcBef>
              </a:pPr>
              <a:t>31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595282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7DE4B8-E0AA-486C-8469-5E2FBDDF7B0D}" type="slidenum">
              <a:rPr kumimoji="0" lang="en-US" altLang="en-US"/>
              <a:pPr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16513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5314521-5B8E-45B1-BBB8-1AF83ACA8607}" type="slidenum">
              <a:rPr kumimoji="0" lang="en-US" altLang="en-US"/>
              <a:pPr>
                <a:spcBef>
                  <a:spcPct val="0"/>
                </a:spcBef>
              </a:pPr>
              <a:t>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623582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F6E102-0A66-4053-8044-E7F0D9E1AA6D}" type="slidenum">
              <a:rPr kumimoji="0" lang="en-US" altLang="en-US"/>
              <a:pPr>
                <a:spcBef>
                  <a:spcPct val="0"/>
                </a:spcBef>
              </a:pPr>
              <a:t>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2538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933132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DDEE6B-87CF-49FF-8CCA-6CFB0D87AD98}" type="slidenum">
              <a:rPr kumimoji="0" lang="en-US" altLang="en-US"/>
              <a:pPr>
                <a:spcBef>
                  <a:spcPct val="0"/>
                </a:spcBef>
              </a:pPr>
              <a:t>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958026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DDEE6B-87CF-49FF-8CCA-6CFB0D87AD98}" type="slidenum">
              <a:rPr kumimoji="0" lang="en-US" altLang="en-US"/>
              <a:pPr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650370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7367A8-753B-4A35-B541-6D23975F800B}" type="slidenum">
              <a:rPr kumimoji="0" lang="en-US" altLang="en-US"/>
              <a:pPr>
                <a:spcBef>
                  <a:spcPct val="0"/>
                </a:spcBef>
              </a:pPr>
              <a:t>10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055252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143000" y="2877271"/>
            <a:ext cx="6858000" cy="23876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3a – </a:t>
            </a:r>
            <a:r>
              <a:rPr lang="en-US" dirty="0" smtClean="0"/>
              <a:t>Arrays 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10951" y="1352705"/>
            <a:ext cx="6358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141-02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Programming and Problem Solving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CE10C129-1A38-4BA0-B4BE-B2D5DD679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838" y="6408437"/>
            <a:ext cx="37290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Copyright © 2016 Pearson Education, Inc., Hoboken NJ</a:t>
            </a:r>
          </a:p>
        </p:txBody>
      </p:sp>
    </p:spTree>
    <p:extLst>
      <p:ext uri="{BB962C8B-B14F-4D97-AF65-F5344CB8AC3E}">
        <p14:creationId xmlns:p14="http://schemas.microsoft.com/office/powerpoint/2010/main" val="185233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Length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Arrays are objects and provide a public field named </a:t>
            </a:r>
            <a:r>
              <a:rPr lang="en-US" altLang="en-US" sz="2400" smtClean="0">
                <a:latin typeface="Courier New" panose="02070309020205020404" pitchFamily="49" charset="0"/>
              </a:rPr>
              <a:t>length</a:t>
            </a:r>
            <a:r>
              <a:rPr lang="en-US" altLang="en-US" sz="2400" i="1" smtClean="0"/>
              <a:t> </a:t>
            </a:r>
            <a:r>
              <a:rPr lang="en-US" altLang="en-US" sz="2400" smtClean="0"/>
              <a:t>that is a constant that can be tested.</a:t>
            </a:r>
            <a:br>
              <a:rPr lang="en-US" altLang="en-US" sz="2400" smtClean="0"/>
            </a:br>
            <a:endParaRPr lang="en-US" altLang="en-US" sz="2400" smtClean="0"/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double[] temperatures = new double[25];</a:t>
            </a:r>
            <a:r>
              <a:rPr lang="en-US" altLang="en-US" sz="1800" b="1" smtClean="0">
                <a:latin typeface="Courier New" panose="02070309020205020404" pitchFamily="49" charset="0"/>
              </a:rPr>
              <a:t/>
            </a:r>
            <a:br>
              <a:rPr lang="en-US" altLang="en-US" sz="1800" b="1" smtClean="0">
                <a:latin typeface="Courier New" panose="02070309020205020404" pitchFamily="49" charset="0"/>
              </a:rPr>
            </a:br>
            <a:endParaRPr lang="en-US" altLang="en-US" sz="1800" b="1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z="2000" smtClean="0"/>
              <a:t>The length of this array is 25.</a:t>
            </a:r>
            <a:br>
              <a:rPr lang="en-US" altLang="en-US" sz="2000" smtClean="0"/>
            </a:br>
            <a:endParaRPr lang="en-US" altLang="en-US" sz="2000" smtClean="0"/>
          </a:p>
          <a:p>
            <a:pPr eaLnBrk="1" hangingPunct="1"/>
            <a:r>
              <a:rPr lang="en-US" altLang="en-US" sz="2400" smtClean="0"/>
              <a:t>The length of an array can be obtained via its </a:t>
            </a:r>
            <a:r>
              <a:rPr lang="en-US" altLang="en-US" sz="2400" smtClean="0">
                <a:latin typeface="Courier New" panose="02070309020205020404" pitchFamily="49" charset="0"/>
              </a:rPr>
              <a:t>length</a:t>
            </a:r>
            <a:r>
              <a:rPr lang="en-US" altLang="en-US" sz="2400" smtClean="0"/>
              <a:t> constant.</a:t>
            </a:r>
            <a:br>
              <a:rPr lang="en-US" altLang="en-US" sz="2400" smtClean="0"/>
            </a:br>
            <a:endParaRPr lang="en-US" altLang="en-US" sz="2400" smtClean="0"/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int size = temperatures.length;</a:t>
            </a:r>
          </a:p>
          <a:p>
            <a:pPr lvl="1" eaLnBrk="1" hangingPunct="1">
              <a:buFontTx/>
              <a:buNone/>
            </a:pPr>
            <a:endParaRPr lang="en-US" altLang="en-US" sz="1800" b="1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z="2000" smtClean="0"/>
              <a:t>The variable </a:t>
            </a:r>
            <a:r>
              <a:rPr lang="en-US" altLang="en-US" sz="2000" smtClean="0">
                <a:latin typeface="Courier New" panose="02070309020205020404" pitchFamily="49" charset="0"/>
              </a:rPr>
              <a:t>size</a:t>
            </a:r>
            <a:r>
              <a:rPr lang="en-US" altLang="en-US" sz="2000" smtClean="0"/>
              <a:t> will contain 25.</a:t>
            </a:r>
          </a:p>
        </p:txBody>
      </p:sp>
    </p:spTree>
    <p:extLst>
      <p:ext uri="{BB962C8B-B14F-4D97-AF65-F5344CB8AC3E}">
        <p14:creationId xmlns:p14="http://schemas.microsoft.com/office/powerpoint/2010/main" val="17347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Size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length</a:t>
            </a:r>
            <a:r>
              <a:rPr lang="en-US" altLang="en-US" smtClean="0"/>
              <a:t> constant can be used in a loop to provide automatic bounding.</a:t>
            </a:r>
          </a:p>
          <a:p>
            <a:pPr lvl="1" eaLnBrk="1" hangingPunct="1">
              <a:buFontTx/>
              <a:buNone/>
            </a:pPr>
            <a:endParaRPr lang="en-US" altLang="en-US" sz="2000" b="1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z="2000" b="1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z="2000" b="1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z="2000" b="1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for(int i = 0; i </a:t>
            </a:r>
            <a:r>
              <a:rPr lang="en-US" altLang="en-US" sz="2000" b="1" smtClean="0">
                <a:solidFill>
                  <a:srgbClr val="FF3300"/>
                </a:solidFill>
                <a:latin typeface="Courier New" panose="02070309020205020404" pitchFamily="49" charset="0"/>
              </a:rPr>
              <a:t>&lt;</a:t>
            </a:r>
            <a:r>
              <a:rPr lang="en-US" altLang="en-US" sz="2000" b="1" smtClean="0">
                <a:latin typeface="Courier New" panose="02070309020205020404" pitchFamily="49" charset="0"/>
              </a:rPr>
              <a:t> temperatures.length; i++)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  System.out.println("Temperature " + i ": "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	                   + temperatures[i]);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}</a:t>
            </a:r>
            <a:endParaRPr lang="en-US" altLang="en-US" sz="2000" b="1" smtClean="0">
              <a:solidFill>
                <a:srgbClr val="FFFF00"/>
              </a:solidFill>
              <a:latin typeface="Courier New" panose="02070309020205020404" pitchFamily="49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811762" y="2667000"/>
            <a:ext cx="68844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chemeClr val="hlink"/>
                </a:solidFill>
              </a:rPr>
              <a:t>Index subscripts  start at 0 and end at one </a:t>
            </a:r>
            <a:r>
              <a:rPr lang="en-US" altLang="en-US" sz="2400" b="1" i="1" dirty="0">
                <a:solidFill>
                  <a:schemeClr val="hlink"/>
                </a:solidFill>
              </a:rPr>
              <a:t>less than</a:t>
            </a:r>
            <a:r>
              <a:rPr lang="en-US" altLang="en-US" sz="2400" dirty="0">
                <a:solidFill>
                  <a:schemeClr val="hlink"/>
                </a:solidFill>
              </a:rPr>
              <a:t> the array length.</a:t>
            </a:r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H="1">
            <a:off x="2743200" y="3124200"/>
            <a:ext cx="609600" cy="37379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H="1">
            <a:off x="5383762" y="3048000"/>
            <a:ext cx="102637" cy="44999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4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Bounds Checking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Array indexes always start at zero and continue to (array length - 1).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 values = new </a:t>
            </a:r>
            <a:r>
              <a:rPr lang="en-US" altLang="en-US" sz="24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[10];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/>
            </a:r>
            <a:br>
              <a:rPr lang="en-US" altLang="en-US" sz="1800" b="1" dirty="0" smtClean="0">
                <a:latin typeface="Courier New" panose="02070309020205020404" pitchFamily="49" charset="0"/>
              </a:rPr>
            </a:br>
            <a:endParaRPr lang="en-US" altLang="en-US" sz="18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This array would have indexes 0 through 9.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If you try to access values[10], this will give an out of bound error because the index runs from 0 to 9 with only 10 elements in this array.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In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for</a:t>
            </a:r>
            <a:r>
              <a:rPr lang="en-US" altLang="en-US" sz="2800" dirty="0" smtClean="0"/>
              <a:t> loops, it is typical to use </a:t>
            </a:r>
            <a:r>
              <a:rPr lang="en-US" altLang="en-US" sz="2800" i="1" dirty="0" err="1" smtClean="0"/>
              <a:t>i</a:t>
            </a:r>
            <a:r>
              <a:rPr lang="en-US" altLang="en-US" sz="2800" i="1" dirty="0" smtClean="0"/>
              <a:t>, j, </a:t>
            </a:r>
            <a:r>
              <a:rPr lang="en-US" altLang="en-US" sz="2800" dirty="0" smtClean="0"/>
              <a:t>and </a:t>
            </a:r>
            <a:r>
              <a:rPr lang="en-US" altLang="en-US" sz="2800" i="1" dirty="0" smtClean="0"/>
              <a:t>k</a:t>
            </a:r>
            <a:r>
              <a:rPr lang="en-US" altLang="en-US" sz="2800" dirty="0" smtClean="0"/>
              <a:t> as counting variables.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It might help to think of </a:t>
            </a:r>
            <a:r>
              <a:rPr lang="en-US" altLang="en-US" sz="2400" i="1" dirty="0" err="1" smtClean="0"/>
              <a:t>i</a:t>
            </a:r>
            <a:r>
              <a:rPr lang="en-US" altLang="en-US" sz="2400" dirty="0" smtClean="0"/>
              <a:t> as representing the word </a:t>
            </a:r>
            <a:r>
              <a:rPr lang="en-US" altLang="en-US" sz="2400" i="1" dirty="0" smtClean="0"/>
              <a:t>index</a:t>
            </a:r>
            <a:r>
              <a:rPr lang="en-US" alt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668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Off-by-One Errors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It is very easy to be off-by-one when accessing arrays.</a:t>
            </a:r>
            <a:br>
              <a:rPr lang="en-US" altLang="en-US" sz="2400" smtClean="0"/>
            </a:br>
            <a:endParaRPr lang="en-US" altLang="en-US" sz="24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// This code has an off-by-one error.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int[] numbers = new int[100];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for (int i = 1; i </a:t>
            </a:r>
            <a:r>
              <a:rPr lang="en-US" altLang="en-US" sz="2400" b="1" smtClean="0">
                <a:solidFill>
                  <a:srgbClr val="FF3300"/>
                </a:solidFill>
                <a:latin typeface="Courier New" panose="02070309020205020404" pitchFamily="49" charset="0"/>
              </a:rPr>
              <a:t>&lt;=</a:t>
            </a:r>
            <a:r>
              <a:rPr lang="en-US" altLang="en-US" sz="2400" b="1" smtClean="0">
                <a:latin typeface="Courier New" panose="02070309020205020404" pitchFamily="49" charset="0"/>
              </a:rPr>
              <a:t> 100; i++)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	numbers[i] = 99;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b="1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Here, the equal sign allows the loop to continue on to index 100, where 99 is the last index in the array.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This code would throw an </a:t>
            </a:r>
            <a:r>
              <a:rPr lang="en-US" altLang="en-US" sz="2400" smtClean="0">
                <a:solidFill>
                  <a:srgbClr val="FF3300"/>
                </a:solidFill>
                <a:latin typeface="Courier New" panose="02070309020205020404" pitchFamily="49" charset="0"/>
              </a:rPr>
              <a:t>ArrayIndexOutOfBoundsException</a:t>
            </a:r>
            <a:r>
              <a:rPr lang="en-US" altLang="en-US" sz="24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19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Initialization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When relatively few items need to be initialized, an initialization list can be used to initialize the array.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lvl="1" eaLnBrk="1" hangingPunct="1">
              <a:buFontTx/>
              <a:buNone/>
            </a:pPr>
            <a:r>
              <a:rPr lang="en-US" altLang="en-US" sz="16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[]days = {31, 28, 31, 30, 31, 30, 31, 31, 30, 31, 30, 31};</a:t>
            </a:r>
          </a:p>
          <a:p>
            <a:pPr lvl="1" eaLnBrk="1" hangingPunct="1">
              <a:buFontTx/>
              <a:buNone/>
            </a:pPr>
            <a:endParaRPr lang="en-US" altLang="en-US" sz="1400" b="1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400" dirty="0" smtClean="0"/>
              <a:t>The numbers in the list are stored in the array in order:</a:t>
            </a:r>
          </a:p>
          <a:p>
            <a:pPr lvl="1" eaLnBrk="1" hangingPunct="1"/>
            <a:r>
              <a:rPr lang="en-US" altLang="en-US" sz="2000" dirty="0" smtClean="0">
                <a:latin typeface="Courier New" panose="02070309020205020404" pitchFamily="49" charset="0"/>
              </a:rPr>
              <a:t>days[0]</a:t>
            </a:r>
            <a:r>
              <a:rPr lang="en-US" altLang="en-US" sz="2000" dirty="0" smtClean="0"/>
              <a:t> is assigned 31,</a:t>
            </a:r>
          </a:p>
          <a:p>
            <a:pPr lvl="1" eaLnBrk="1" hangingPunct="1"/>
            <a:r>
              <a:rPr lang="en-US" altLang="en-US" sz="2000" dirty="0" smtClean="0">
                <a:latin typeface="Courier New" panose="02070309020205020404" pitchFamily="49" charset="0"/>
              </a:rPr>
              <a:t>days[1]</a:t>
            </a:r>
            <a:r>
              <a:rPr lang="en-US" altLang="en-US" sz="2000" dirty="0" smtClean="0"/>
              <a:t> is assigned 28,</a:t>
            </a:r>
          </a:p>
          <a:p>
            <a:pPr lvl="1" eaLnBrk="1" hangingPunct="1"/>
            <a:r>
              <a:rPr lang="en-US" altLang="en-US" sz="2000" dirty="0" smtClean="0">
                <a:latin typeface="Courier New" panose="02070309020205020404" pitchFamily="49" charset="0"/>
              </a:rPr>
              <a:t>days[2]</a:t>
            </a:r>
            <a:r>
              <a:rPr lang="en-US" altLang="en-US" sz="2000" dirty="0" smtClean="0"/>
              <a:t> is assigned 31,</a:t>
            </a:r>
          </a:p>
          <a:p>
            <a:pPr lvl="1" eaLnBrk="1" hangingPunct="1"/>
            <a:r>
              <a:rPr lang="en-US" altLang="en-US" sz="2000" dirty="0" smtClean="0">
                <a:latin typeface="Courier New" panose="02070309020205020404" pitchFamily="49" charset="0"/>
              </a:rPr>
              <a:t>days[3]</a:t>
            </a:r>
            <a:r>
              <a:rPr lang="en-US" altLang="en-US" sz="2000" dirty="0" smtClean="0"/>
              <a:t> is assigned 30,</a:t>
            </a:r>
          </a:p>
          <a:p>
            <a:pPr lvl="1" eaLnBrk="1" hangingPunct="1"/>
            <a:r>
              <a:rPr lang="en-US" altLang="en-US" sz="2000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00079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Alternate Array Declaration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305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Previously we showed arrays being declared: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smtClean="0">
                <a:latin typeface="Courier New" panose="02070309020205020404" pitchFamily="49" charset="0"/>
              </a:rPr>
              <a:t>	int[] numbers;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b="1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However, the brackets can also go here: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smtClean="0">
                <a:latin typeface="Courier New" panose="02070309020205020404" pitchFamily="49" charset="0"/>
              </a:rPr>
              <a:t>	int numbers[];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b="1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These are equivalent but the first style is typical.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Multiple arrays can be declared on the same line.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smtClean="0">
                <a:latin typeface="Courier New" panose="02070309020205020404" pitchFamily="49" charset="0"/>
              </a:rPr>
              <a:t>	int[] numbers, codes, scores;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b="1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With the alternate notation each variable must have brackets.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smtClean="0">
                <a:latin typeface="Courier New" panose="02070309020205020404" pitchFamily="49" charset="0"/>
              </a:rPr>
              <a:t>int numbers[], codes[], scores;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</a:t>
            </a:r>
            <a:r>
              <a:rPr lang="en-US" altLang="en-US" sz="2000" smtClean="0">
                <a:latin typeface="Courier New" panose="02070309020205020404" pitchFamily="49" charset="0"/>
              </a:rPr>
              <a:t>scores</a:t>
            </a:r>
            <a:r>
              <a:rPr lang="en-US" altLang="en-US" sz="2000" smtClean="0"/>
              <a:t> variable in this instance is simply an </a:t>
            </a:r>
            <a:r>
              <a:rPr lang="en-US" altLang="en-US" sz="2000" smtClean="0">
                <a:latin typeface="Courier New" panose="02070309020205020404" pitchFamily="49" charset="0"/>
              </a:rPr>
              <a:t>int</a:t>
            </a:r>
            <a:r>
              <a:rPr lang="en-US" altLang="en-US" sz="2000" smtClean="0"/>
              <a:t> variable.</a:t>
            </a:r>
          </a:p>
        </p:txBody>
      </p:sp>
    </p:spTree>
    <p:extLst>
      <p:ext uri="{BB962C8B-B14F-4D97-AF65-F5344CB8AC3E}">
        <p14:creationId xmlns:p14="http://schemas.microsoft.com/office/powerpoint/2010/main" val="31063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Processing Array Contents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Processing data in an array is the same as any other variable.</a:t>
            </a:r>
          </a:p>
          <a:p>
            <a:pPr lvl="1" eaLnBrk="1" hangingPunct="1">
              <a:buFontTx/>
              <a:buNone/>
            </a:pPr>
            <a:r>
              <a:rPr lang="en-US" altLang="en-US" sz="2400" b="1" dirty="0" err="1" smtClean="0">
                <a:latin typeface="Courier New" panose="02070309020205020404" pitchFamily="49" charset="0"/>
              </a:rPr>
              <a:t>grossPay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 = hours[3] * </a:t>
            </a:r>
            <a:r>
              <a:rPr lang="en-US" altLang="en-US" sz="2400" b="1" dirty="0" err="1" smtClean="0">
                <a:latin typeface="Courier New" panose="02070309020205020404" pitchFamily="49" charset="0"/>
              </a:rPr>
              <a:t>payRate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buFontTx/>
              <a:buNone/>
            </a:pPr>
            <a:endParaRPr lang="en-US" altLang="en-US" sz="1800" b="1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400" dirty="0" smtClean="0"/>
              <a:t>Pre and post increment works the same:</a:t>
            </a:r>
          </a:p>
          <a:p>
            <a:pPr lvl="1" eaLnBrk="1" hangingPunct="1">
              <a:buFontTx/>
              <a:buNone/>
            </a:pPr>
            <a:r>
              <a:rPr lang="en-US" altLang="en-US" sz="24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[] score = {7, 8, 9, 10, 11};</a:t>
            </a:r>
          </a:p>
          <a:p>
            <a:pPr lvl="1" eaLnBrk="1" hangingPunct="1"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</a:rPr>
              <a:t>++score[2]; // Pre-increment operation</a:t>
            </a:r>
          </a:p>
          <a:p>
            <a:pPr lvl="1" eaLnBrk="1" hangingPunct="1"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</a:rPr>
              <a:t>score[4]++; // Post-increment operation</a:t>
            </a:r>
            <a:endParaRPr lang="en-US" altLang="en-US" sz="1800" b="1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z="1800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Processing Array Contents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Array elements can be used in relational operations:</a:t>
            </a: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if(cost[20] &lt; cost[0])</a:t>
            </a: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	//statements</a:t>
            </a: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buFontTx/>
              <a:buNone/>
            </a:pPr>
            <a:endParaRPr lang="en-US" altLang="en-US" sz="1800" b="1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400" smtClean="0"/>
              <a:t>They can be used as loop conditions:</a:t>
            </a: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while(value[count] != 0)</a:t>
            </a: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	//statements</a:t>
            </a: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}</a:t>
            </a:r>
            <a:endParaRPr lang="en-US" altLang="en-US" sz="1800" b="1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8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Enhanced </a:t>
            </a:r>
            <a:r>
              <a:rPr lang="en-US" altLang="en-US" dirty="0" smtClean="0">
                <a:latin typeface="Courier New" panose="02070309020205020404" pitchFamily="49" charset="0"/>
              </a:rPr>
              <a:t>for</a:t>
            </a:r>
            <a:r>
              <a:rPr lang="en-US" altLang="en-US" dirty="0" smtClean="0"/>
              <a:t> Loop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67542"/>
            <a:ext cx="7848600" cy="512250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800" dirty="0" smtClean="0"/>
              <a:t>Simplified array processing (read only)</a:t>
            </a:r>
          </a:p>
          <a:p>
            <a:pPr eaLnBrk="1" hangingPunct="1"/>
            <a:r>
              <a:rPr lang="en-US" altLang="en-US" sz="2800" dirty="0" smtClean="0"/>
              <a:t>Always goes through all elements</a:t>
            </a:r>
          </a:p>
          <a:p>
            <a:pPr eaLnBrk="1" hangingPunct="1"/>
            <a:r>
              <a:rPr lang="en-US" altLang="en-US" sz="2800" dirty="0" smtClean="0"/>
              <a:t>General format: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endParaRPr lang="en-US" altLang="en-US" sz="2400" b="1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</a:rPr>
              <a:t>for(</a:t>
            </a:r>
            <a:r>
              <a:rPr lang="en-US" altLang="en-US" sz="2400" b="1" i="1" dirty="0" smtClean="0">
                <a:latin typeface="Courier New" panose="02070309020205020404" pitchFamily="49" charset="0"/>
              </a:rPr>
              <a:t>datatype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400" b="1" i="1" dirty="0" err="1" smtClean="0">
                <a:latin typeface="Courier New" panose="02070309020205020404" pitchFamily="49" charset="0"/>
              </a:rPr>
              <a:t>elementVariable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 : </a:t>
            </a:r>
            <a:r>
              <a:rPr lang="en-US" altLang="en-US" sz="2400" b="1" i="1" dirty="0" smtClean="0">
                <a:latin typeface="Courier New" panose="02070309020205020404" pitchFamily="49" charset="0"/>
              </a:rPr>
              <a:t>array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</a:rPr>
              <a:t>  </a:t>
            </a:r>
            <a:r>
              <a:rPr lang="en-US" altLang="en-US" sz="2400" b="1" i="1" dirty="0" smtClean="0">
                <a:latin typeface="Courier New" panose="02070309020205020404" pitchFamily="49" charset="0"/>
              </a:rPr>
              <a:t>statement;</a:t>
            </a:r>
          </a:p>
          <a:p>
            <a:pPr lvl="1" eaLnBrk="1" hangingPunct="1">
              <a:buFontTx/>
              <a:buNone/>
            </a:pPr>
            <a:endParaRPr lang="en-US" altLang="en-US" sz="2400" b="1" i="1" dirty="0">
              <a:latin typeface="Courier New" panose="02070309020205020404" pitchFamily="49" charset="0"/>
            </a:endParaRPr>
          </a:p>
          <a:p>
            <a:pPr lvl="1">
              <a:buNone/>
            </a:pPr>
            <a:r>
              <a:rPr lang="en-US" altLang="en-US" sz="2400" b="1" dirty="0"/>
              <a:t>Example:</a:t>
            </a:r>
          </a:p>
          <a:p>
            <a:pPr lvl="1">
              <a:buNone/>
            </a:pPr>
            <a:endParaRPr lang="en-US" altLang="en-US" sz="2800" dirty="0"/>
          </a:p>
          <a:p>
            <a:pPr lvl="1">
              <a:buNone/>
            </a:pPr>
            <a:r>
              <a:rPr lang="en-US" altLang="en-US" sz="24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400" b="1" dirty="0">
                <a:latin typeface="Courier New" panose="02070309020205020404" pitchFamily="49" charset="0"/>
              </a:rPr>
              <a:t>[] numbers = {3, 6, 9};</a:t>
            </a:r>
          </a:p>
          <a:p>
            <a:pPr lvl="1"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</a:rPr>
              <a:t>for(</a:t>
            </a:r>
            <a:r>
              <a:rPr lang="en-US" altLang="en-US" sz="24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val</a:t>
            </a:r>
            <a:r>
              <a:rPr lang="en-US" altLang="en-US" sz="2400" b="1" dirty="0">
                <a:latin typeface="Courier New" panose="02070309020205020404" pitchFamily="49" charset="0"/>
              </a:rPr>
              <a:t> : numbers)</a:t>
            </a:r>
          </a:p>
          <a:p>
            <a:pPr lvl="1"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{</a:t>
            </a:r>
          </a:p>
          <a:p>
            <a:pPr lvl="1"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	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400" b="1" dirty="0">
                <a:latin typeface="Courier New" panose="02070309020205020404" pitchFamily="49" charset="0"/>
              </a:rPr>
              <a:t>("The next value is " +</a:t>
            </a:r>
          </a:p>
          <a:p>
            <a:pPr lvl="1"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                    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val</a:t>
            </a:r>
            <a:r>
              <a:rPr lang="en-US" altLang="en-US" sz="2400" b="1" dirty="0">
                <a:latin typeface="Courier New" panose="02070309020205020404" pitchFamily="49" charset="0"/>
              </a:rPr>
              <a:t>);</a:t>
            </a:r>
          </a:p>
          <a:p>
            <a:pPr lvl="1"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} </a:t>
            </a:r>
          </a:p>
          <a:p>
            <a:pPr lvl="1" eaLnBrk="1" hangingPunct="1">
              <a:buFontTx/>
              <a:buNone/>
            </a:pPr>
            <a:endParaRPr lang="en-US" altLang="en-US" sz="2400" b="1" i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24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Size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You can let the user specify the size of an array: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numTests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[] tests;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Scanner keyboard = new Scanner(System.in);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System.out.print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("How many tests do you have? 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numTests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keyboard.nextInt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tests = new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[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numTests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];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b="1" dirty="0" smtClean="0">
              <a:latin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101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Introduction to Arrays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4522" y="1447800"/>
            <a:ext cx="7887478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Primitive variables are designed to hold only one value at a time.</a:t>
            </a:r>
          </a:p>
          <a:p>
            <a:pPr eaLnBrk="1" hangingPunct="1"/>
            <a:r>
              <a:rPr lang="en-US" altLang="en-US" sz="2800" dirty="0" smtClean="0"/>
              <a:t>Arrays allow us to create a collection of like values that are indexed.</a:t>
            </a:r>
          </a:p>
          <a:p>
            <a:pPr eaLnBrk="1" hangingPunct="1"/>
            <a:r>
              <a:rPr lang="en-US" altLang="en-US" sz="2800" dirty="0" smtClean="0"/>
              <a:t>An array can store any type of data but only one type of data at a time.</a:t>
            </a:r>
          </a:p>
          <a:p>
            <a:pPr eaLnBrk="1" hangingPunct="1"/>
            <a:r>
              <a:rPr lang="en-US" altLang="en-US" sz="2800" dirty="0" smtClean="0"/>
              <a:t>An array is a list of data elements.</a:t>
            </a:r>
            <a:endParaRPr lang="en-US" altLang="en-US" sz="2000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74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Reassigning Array References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An array reference can be assigned to another array of the same type.</a:t>
            </a:r>
            <a:br>
              <a:rPr lang="en-US" altLang="en-US" sz="2800" smtClean="0"/>
            </a:br>
            <a:endParaRPr lang="en-US" altLang="en-US" sz="2800" smtClean="0"/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// Create an array referenced by the numbers variable.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int[] numbers = new int[10];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// Reassign numbers to a new array.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numbers = new int[5];</a:t>
            </a:r>
            <a:r>
              <a:rPr lang="en-US" altLang="en-US" sz="1600" b="1" smtClean="0">
                <a:latin typeface="Courier New" panose="02070309020205020404" pitchFamily="49" charset="0"/>
              </a:rPr>
              <a:t/>
            </a:r>
            <a:br>
              <a:rPr lang="en-US" altLang="en-US" sz="1600" b="1" smtClean="0">
                <a:latin typeface="Courier New" panose="02070309020205020404" pitchFamily="49" charset="0"/>
              </a:rPr>
            </a:br>
            <a:endParaRPr lang="en-US" altLang="en-US" smtClean="0"/>
          </a:p>
          <a:p>
            <a:pPr eaLnBrk="1" hangingPunct="1"/>
            <a:r>
              <a:rPr lang="en-US" altLang="en-US" sz="2800" smtClean="0"/>
              <a:t>If the first (10 element) array no longer has a reference to it, it will be garbage collected.</a:t>
            </a:r>
          </a:p>
        </p:txBody>
      </p:sp>
    </p:spTree>
    <p:extLst>
      <p:ext uri="{BB962C8B-B14F-4D97-AF65-F5344CB8AC3E}">
        <p14:creationId xmlns:p14="http://schemas.microsoft.com/office/powerpoint/2010/main" val="243530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Reassigning Array References</a:t>
            </a:r>
          </a:p>
        </p:txBody>
      </p:sp>
      <p:grpSp>
        <p:nvGrpSpPr>
          <p:cNvPr id="46084" name="Group 34"/>
          <p:cNvGrpSpPr>
            <a:grpSpLocks/>
          </p:cNvGrpSpPr>
          <p:nvPr/>
        </p:nvGrpSpPr>
        <p:grpSpPr bwMode="auto">
          <a:xfrm>
            <a:off x="4495800" y="1905000"/>
            <a:ext cx="3810000" cy="381000"/>
            <a:chOff x="2928" y="1056"/>
            <a:chExt cx="2400" cy="240"/>
          </a:xfrm>
        </p:grpSpPr>
        <p:sp>
          <p:nvSpPr>
            <p:cNvPr id="46089" name="Rectangle 17"/>
            <p:cNvSpPr>
              <a:spLocks noChangeArrowheads="1"/>
            </p:cNvSpPr>
            <p:nvPr/>
          </p:nvSpPr>
          <p:spPr bwMode="auto">
            <a:xfrm>
              <a:off x="292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6090" name="Rectangle 18"/>
            <p:cNvSpPr>
              <a:spLocks noChangeArrowheads="1"/>
            </p:cNvSpPr>
            <p:nvPr/>
          </p:nvSpPr>
          <p:spPr bwMode="auto">
            <a:xfrm>
              <a:off x="316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6091" name="Rectangle 19"/>
            <p:cNvSpPr>
              <a:spLocks noChangeArrowheads="1"/>
            </p:cNvSpPr>
            <p:nvPr/>
          </p:nvSpPr>
          <p:spPr bwMode="auto">
            <a:xfrm>
              <a:off x="340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6092" name="Rectangle 20"/>
            <p:cNvSpPr>
              <a:spLocks noChangeArrowheads="1"/>
            </p:cNvSpPr>
            <p:nvPr/>
          </p:nvSpPr>
          <p:spPr bwMode="auto">
            <a:xfrm>
              <a:off x="364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6093" name="Rectangle 21"/>
            <p:cNvSpPr>
              <a:spLocks noChangeArrowheads="1"/>
            </p:cNvSpPr>
            <p:nvPr/>
          </p:nvSpPr>
          <p:spPr bwMode="auto">
            <a:xfrm>
              <a:off x="388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6094" name="Rectangle 22"/>
            <p:cNvSpPr>
              <a:spLocks noChangeArrowheads="1"/>
            </p:cNvSpPr>
            <p:nvPr/>
          </p:nvSpPr>
          <p:spPr bwMode="auto">
            <a:xfrm>
              <a:off x="412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6095" name="Rectangle 23"/>
            <p:cNvSpPr>
              <a:spLocks noChangeArrowheads="1"/>
            </p:cNvSpPr>
            <p:nvPr/>
          </p:nvSpPr>
          <p:spPr bwMode="auto">
            <a:xfrm>
              <a:off x="436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6096" name="Rectangle 24"/>
            <p:cNvSpPr>
              <a:spLocks noChangeArrowheads="1"/>
            </p:cNvSpPr>
            <p:nvPr/>
          </p:nvSpPr>
          <p:spPr bwMode="auto">
            <a:xfrm>
              <a:off x="460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6097" name="Rectangle 25"/>
            <p:cNvSpPr>
              <a:spLocks noChangeArrowheads="1"/>
            </p:cNvSpPr>
            <p:nvPr/>
          </p:nvSpPr>
          <p:spPr bwMode="auto">
            <a:xfrm>
              <a:off x="484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6098" name="Rectangle 26"/>
            <p:cNvSpPr>
              <a:spLocks noChangeArrowheads="1"/>
            </p:cNvSpPr>
            <p:nvPr/>
          </p:nvSpPr>
          <p:spPr bwMode="auto">
            <a:xfrm>
              <a:off x="508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46085" name="Rectangle 35"/>
          <p:cNvSpPr>
            <a:spLocks noChangeArrowheads="1"/>
          </p:cNvSpPr>
          <p:nvPr/>
        </p:nvSpPr>
        <p:spPr bwMode="auto">
          <a:xfrm>
            <a:off x="2743200" y="32004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Address</a:t>
            </a:r>
          </a:p>
        </p:txBody>
      </p:sp>
      <p:sp>
        <p:nvSpPr>
          <p:cNvPr id="46086" name="Text Box 37"/>
          <p:cNvSpPr txBox="1">
            <a:spLocks noChangeArrowheads="1"/>
          </p:cNvSpPr>
          <p:nvPr/>
        </p:nvSpPr>
        <p:spPr bwMode="auto">
          <a:xfrm>
            <a:off x="152400" y="2987675"/>
            <a:ext cx="23495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The </a:t>
            </a:r>
            <a:r>
              <a:rPr lang="en-US" altLang="en-US" sz="1800">
                <a:latin typeface="Courier New" panose="02070309020205020404" pitchFamily="49" charset="0"/>
              </a:rPr>
              <a:t>numbers</a:t>
            </a:r>
            <a:r>
              <a:rPr lang="en-US" altLang="en-US" sz="1800"/>
              <a:t> variable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holds the address of an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int</a:t>
            </a:r>
            <a:r>
              <a:rPr lang="en-US" altLang="en-US" sz="1800"/>
              <a:t> array.</a:t>
            </a:r>
          </a:p>
        </p:txBody>
      </p:sp>
      <p:cxnSp>
        <p:nvCxnSpPr>
          <p:cNvPr id="46087" name="AutoShape 40"/>
          <p:cNvCxnSpPr>
            <a:cxnSpLocks noChangeShapeType="1"/>
            <a:stCxn id="46085" idx="3"/>
            <a:endCxn id="46089" idx="1"/>
          </p:cNvCxnSpPr>
          <p:nvPr/>
        </p:nvCxnSpPr>
        <p:spPr bwMode="auto">
          <a:xfrm flipV="1">
            <a:off x="3733800" y="2095500"/>
            <a:ext cx="762000" cy="1295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88" name="Text Box 41"/>
          <p:cNvSpPr txBox="1">
            <a:spLocks noChangeArrowheads="1"/>
          </p:cNvSpPr>
          <p:nvPr/>
        </p:nvSpPr>
        <p:spPr bwMode="auto">
          <a:xfrm>
            <a:off x="4652963" y="2667000"/>
            <a:ext cx="3611562" cy="3492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SzPct val="110000"/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int[] numbers = new int[10];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56293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Reassigning Array References</a:t>
            </a:r>
          </a:p>
        </p:txBody>
      </p:sp>
      <p:grpSp>
        <p:nvGrpSpPr>
          <p:cNvPr id="48132" name="Group 3"/>
          <p:cNvGrpSpPr>
            <a:grpSpLocks/>
          </p:cNvGrpSpPr>
          <p:nvPr/>
        </p:nvGrpSpPr>
        <p:grpSpPr bwMode="auto">
          <a:xfrm>
            <a:off x="4495800" y="1905000"/>
            <a:ext cx="3810000" cy="381000"/>
            <a:chOff x="2928" y="1056"/>
            <a:chExt cx="2400" cy="240"/>
          </a:xfrm>
        </p:grpSpPr>
        <p:sp>
          <p:nvSpPr>
            <p:cNvPr id="48146" name="Rectangle 4"/>
            <p:cNvSpPr>
              <a:spLocks noChangeArrowheads="1"/>
            </p:cNvSpPr>
            <p:nvPr/>
          </p:nvSpPr>
          <p:spPr bwMode="auto">
            <a:xfrm>
              <a:off x="292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47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48" name="Rectangle 6"/>
            <p:cNvSpPr>
              <a:spLocks noChangeArrowheads="1"/>
            </p:cNvSpPr>
            <p:nvPr/>
          </p:nvSpPr>
          <p:spPr bwMode="auto">
            <a:xfrm>
              <a:off x="340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49" name="Rectangle 7"/>
            <p:cNvSpPr>
              <a:spLocks noChangeArrowheads="1"/>
            </p:cNvSpPr>
            <p:nvPr/>
          </p:nvSpPr>
          <p:spPr bwMode="auto">
            <a:xfrm>
              <a:off x="364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50" name="Rectangle 8"/>
            <p:cNvSpPr>
              <a:spLocks noChangeArrowheads="1"/>
            </p:cNvSpPr>
            <p:nvPr/>
          </p:nvSpPr>
          <p:spPr bwMode="auto">
            <a:xfrm>
              <a:off x="388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51" name="Rectangle 9"/>
            <p:cNvSpPr>
              <a:spLocks noChangeArrowheads="1"/>
            </p:cNvSpPr>
            <p:nvPr/>
          </p:nvSpPr>
          <p:spPr bwMode="auto">
            <a:xfrm>
              <a:off x="412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52" name="Rectangle 10"/>
            <p:cNvSpPr>
              <a:spLocks noChangeArrowheads="1"/>
            </p:cNvSpPr>
            <p:nvPr/>
          </p:nvSpPr>
          <p:spPr bwMode="auto">
            <a:xfrm>
              <a:off x="436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53" name="Rectangle 11"/>
            <p:cNvSpPr>
              <a:spLocks noChangeArrowheads="1"/>
            </p:cNvSpPr>
            <p:nvPr/>
          </p:nvSpPr>
          <p:spPr bwMode="auto">
            <a:xfrm>
              <a:off x="460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54" name="Rectangle 12"/>
            <p:cNvSpPr>
              <a:spLocks noChangeArrowheads="1"/>
            </p:cNvSpPr>
            <p:nvPr/>
          </p:nvSpPr>
          <p:spPr bwMode="auto">
            <a:xfrm>
              <a:off x="484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55" name="Rectangle 13"/>
            <p:cNvSpPr>
              <a:spLocks noChangeArrowheads="1"/>
            </p:cNvSpPr>
            <p:nvPr/>
          </p:nvSpPr>
          <p:spPr bwMode="auto">
            <a:xfrm>
              <a:off x="508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48133" name="Group 14"/>
          <p:cNvGrpSpPr>
            <a:grpSpLocks/>
          </p:cNvGrpSpPr>
          <p:nvPr/>
        </p:nvGrpSpPr>
        <p:grpSpPr bwMode="auto">
          <a:xfrm>
            <a:off x="4648200" y="4648200"/>
            <a:ext cx="1905000" cy="381000"/>
            <a:chOff x="3024" y="1152"/>
            <a:chExt cx="1200" cy="240"/>
          </a:xfrm>
        </p:grpSpPr>
        <p:sp>
          <p:nvSpPr>
            <p:cNvPr id="48141" name="Rectangle 15"/>
            <p:cNvSpPr>
              <a:spLocks noChangeArrowheads="1"/>
            </p:cNvSpPr>
            <p:nvPr/>
          </p:nvSpPr>
          <p:spPr bwMode="auto">
            <a:xfrm>
              <a:off x="3024" y="115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42" name="Rectangle 16"/>
            <p:cNvSpPr>
              <a:spLocks noChangeArrowheads="1"/>
            </p:cNvSpPr>
            <p:nvPr/>
          </p:nvSpPr>
          <p:spPr bwMode="auto">
            <a:xfrm>
              <a:off x="3264" y="115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43" name="Rectangle 17"/>
            <p:cNvSpPr>
              <a:spLocks noChangeArrowheads="1"/>
            </p:cNvSpPr>
            <p:nvPr/>
          </p:nvSpPr>
          <p:spPr bwMode="auto">
            <a:xfrm>
              <a:off x="3504" y="115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44" name="Rectangle 18"/>
            <p:cNvSpPr>
              <a:spLocks noChangeArrowheads="1"/>
            </p:cNvSpPr>
            <p:nvPr/>
          </p:nvSpPr>
          <p:spPr bwMode="auto">
            <a:xfrm>
              <a:off x="3744" y="115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45" name="Rectangle 19"/>
            <p:cNvSpPr>
              <a:spLocks noChangeArrowheads="1"/>
            </p:cNvSpPr>
            <p:nvPr/>
          </p:nvSpPr>
          <p:spPr bwMode="auto">
            <a:xfrm>
              <a:off x="3984" y="115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48134" name="Rectangle 20"/>
          <p:cNvSpPr>
            <a:spLocks noChangeArrowheads="1"/>
          </p:cNvSpPr>
          <p:nvPr/>
        </p:nvSpPr>
        <p:spPr bwMode="auto">
          <a:xfrm>
            <a:off x="2743200" y="32004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Address</a:t>
            </a:r>
          </a:p>
        </p:txBody>
      </p:sp>
      <p:sp>
        <p:nvSpPr>
          <p:cNvPr id="48135" name="Text Box 21"/>
          <p:cNvSpPr txBox="1">
            <a:spLocks noChangeArrowheads="1"/>
          </p:cNvSpPr>
          <p:nvPr/>
        </p:nvSpPr>
        <p:spPr bwMode="auto">
          <a:xfrm>
            <a:off x="152400" y="2987675"/>
            <a:ext cx="23495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The </a:t>
            </a:r>
            <a:r>
              <a:rPr lang="en-US" altLang="en-US" sz="1800">
                <a:latin typeface="Courier New" panose="02070309020205020404" pitchFamily="49" charset="0"/>
              </a:rPr>
              <a:t>numbers</a:t>
            </a:r>
            <a:r>
              <a:rPr lang="en-US" altLang="en-US" sz="1800"/>
              <a:t> variable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holds the address of an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int</a:t>
            </a:r>
            <a:r>
              <a:rPr lang="en-US" altLang="en-US" sz="1800"/>
              <a:t> array.</a:t>
            </a:r>
          </a:p>
        </p:txBody>
      </p:sp>
      <p:cxnSp>
        <p:nvCxnSpPr>
          <p:cNvPr id="48136" name="AutoShape 22"/>
          <p:cNvCxnSpPr>
            <a:cxnSpLocks noChangeShapeType="1"/>
            <a:stCxn id="48134" idx="3"/>
            <a:endCxn id="48141" idx="1"/>
          </p:cNvCxnSpPr>
          <p:nvPr/>
        </p:nvCxnSpPr>
        <p:spPr bwMode="auto">
          <a:xfrm>
            <a:off x="3733800" y="3390900"/>
            <a:ext cx="914400" cy="1447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37" name="Text Box 23"/>
          <p:cNvSpPr txBox="1">
            <a:spLocks noChangeArrowheads="1"/>
          </p:cNvSpPr>
          <p:nvPr/>
        </p:nvSpPr>
        <p:spPr bwMode="auto">
          <a:xfrm>
            <a:off x="5032375" y="3962400"/>
            <a:ext cx="2757488" cy="3492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SzPct val="110000"/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numbers = new int[5];</a:t>
            </a:r>
            <a:endParaRPr lang="en-US" altLang="en-US" sz="2400"/>
          </a:p>
        </p:txBody>
      </p:sp>
      <p:sp>
        <p:nvSpPr>
          <p:cNvPr id="48138" name="Text Box 24"/>
          <p:cNvSpPr txBox="1">
            <a:spLocks noChangeArrowheads="1"/>
          </p:cNvSpPr>
          <p:nvPr/>
        </p:nvSpPr>
        <p:spPr bwMode="auto">
          <a:xfrm>
            <a:off x="4572000" y="2667000"/>
            <a:ext cx="3886200" cy="9080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SzPct val="110000"/>
              <a:buFontTx/>
              <a:buNone/>
            </a:pPr>
            <a:r>
              <a:rPr lang="en-US" altLang="en-US" sz="2400" b="1"/>
              <a:t>This array gets marked for</a:t>
            </a:r>
          </a:p>
          <a:p>
            <a:pPr algn="ctr" eaLnBrk="1" hangingPunct="1">
              <a:buClr>
                <a:schemeClr val="hlink"/>
              </a:buClr>
              <a:buSzPct val="110000"/>
              <a:buFontTx/>
              <a:buNone/>
            </a:pPr>
            <a:r>
              <a:rPr lang="en-US" altLang="en-US" sz="2400" b="1"/>
              <a:t>garbage collection</a:t>
            </a:r>
            <a:endParaRPr lang="en-US" altLang="en-US" sz="3600"/>
          </a:p>
        </p:txBody>
      </p:sp>
      <p:sp>
        <p:nvSpPr>
          <p:cNvPr id="48139" name="AutoShape 25"/>
          <p:cNvSpPr>
            <a:spLocks noChangeArrowheads="1"/>
          </p:cNvSpPr>
          <p:nvPr/>
        </p:nvSpPr>
        <p:spPr bwMode="auto">
          <a:xfrm>
            <a:off x="6019800" y="1828800"/>
            <a:ext cx="609600" cy="6096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40" name="AutoShape 26"/>
          <p:cNvCxnSpPr>
            <a:cxnSpLocks noChangeShapeType="1"/>
            <a:stCxn id="48138" idx="0"/>
            <a:endCxn id="48139" idx="4"/>
          </p:cNvCxnSpPr>
          <p:nvPr/>
        </p:nvCxnSpPr>
        <p:spPr bwMode="auto">
          <a:xfrm flipH="1" flipV="1">
            <a:off x="6324600" y="2438400"/>
            <a:ext cx="1905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9713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Copying Arrays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7968"/>
            <a:ext cx="5476973" cy="14017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This is </a:t>
            </a:r>
            <a:r>
              <a:rPr lang="en-US" altLang="en-US" i="1" dirty="0" smtClean="0"/>
              <a:t>not</a:t>
            </a:r>
            <a:r>
              <a:rPr lang="en-US" altLang="en-US" dirty="0" smtClean="0"/>
              <a:t> the way to copy an array.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[] array1 = { 2, 4, 6, 8, 10 };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b="1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// This does not copy array1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[] array2 = array1; </a:t>
            </a:r>
            <a:endParaRPr lang="en-US" altLang="en-US" dirty="0" smtClean="0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2477677" y="3200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50182" name="Rectangle 15"/>
          <p:cNvSpPr>
            <a:spLocks noChangeArrowheads="1"/>
          </p:cNvSpPr>
          <p:nvPr/>
        </p:nvSpPr>
        <p:spPr bwMode="auto">
          <a:xfrm>
            <a:off x="648877" y="40386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Address</a:t>
            </a:r>
          </a:p>
        </p:txBody>
      </p:sp>
      <p:sp>
        <p:nvSpPr>
          <p:cNvPr id="50183" name="Text Box 16"/>
          <p:cNvSpPr txBox="1">
            <a:spLocks noChangeArrowheads="1"/>
          </p:cNvSpPr>
          <p:nvPr/>
        </p:nvSpPr>
        <p:spPr bwMode="auto">
          <a:xfrm>
            <a:off x="90077" y="3390900"/>
            <a:ext cx="1968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array1</a:t>
            </a:r>
            <a:r>
              <a:rPr lang="en-US" altLang="en-US" sz="1800" dirty="0"/>
              <a:t> holds an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/>
              <a:t>address to the array</a:t>
            </a:r>
          </a:p>
        </p:txBody>
      </p:sp>
      <p:sp>
        <p:nvSpPr>
          <p:cNvPr id="50184" name="Rectangle 17"/>
          <p:cNvSpPr>
            <a:spLocks noChangeArrowheads="1"/>
          </p:cNvSpPr>
          <p:nvPr/>
        </p:nvSpPr>
        <p:spPr bwMode="auto">
          <a:xfrm>
            <a:off x="648877" y="50292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Address</a:t>
            </a:r>
          </a:p>
        </p:txBody>
      </p:sp>
      <p:sp>
        <p:nvSpPr>
          <p:cNvPr id="50185" name="Text Box 19"/>
          <p:cNvSpPr txBox="1">
            <a:spLocks noChangeArrowheads="1"/>
          </p:cNvSpPr>
          <p:nvPr/>
        </p:nvSpPr>
        <p:spPr bwMode="auto">
          <a:xfrm>
            <a:off x="267877" y="5508625"/>
            <a:ext cx="1968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array2</a:t>
            </a:r>
            <a:r>
              <a:rPr lang="en-US" altLang="en-US" sz="1800"/>
              <a:t> holds an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address to the array</a:t>
            </a:r>
          </a:p>
        </p:txBody>
      </p:sp>
      <p:cxnSp>
        <p:nvCxnSpPr>
          <p:cNvPr id="50186" name="AutoShape 20"/>
          <p:cNvCxnSpPr>
            <a:cxnSpLocks noChangeShapeType="1"/>
            <a:stCxn id="50182" idx="3"/>
            <a:endCxn id="50181" idx="1"/>
          </p:cNvCxnSpPr>
          <p:nvPr/>
        </p:nvCxnSpPr>
        <p:spPr bwMode="auto">
          <a:xfrm flipV="1">
            <a:off x="1639477" y="3390900"/>
            <a:ext cx="838200" cy="838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7" name="AutoShape 21"/>
          <p:cNvCxnSpPr>
            <a:cxnSpLocks noChangeShapeType="1"/>
            <a:stCxn id="50184" idx="3"/>
            <a:endCxn id="50181" idx="1"/>
          </p:cNvCxnSpPr>
          <p:nvPr/>
        </p:nvCxnSpPr>
        <p:spPr bwMode="auto">
          <a:xfrm flipV="1">
            <a:off x="1639477" y="3390900"/>
            <a:ext cx="838200" cy="1828800"/>
          </a:xfrm>
          <a:prstGeom prst="bentConnector3">
            <a:avLst>
              <a:gd name="adj1" fmla="val 7386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8" name="Rectangle 23"/>
          <p:cNvSpPr>
            <a:spLocks noChangeArrowheads="1"/>
          </p:cNvSpPr>
          <p:nvPr/>
        </p:nvSpPr>
        <p:spPr bwMode="auto">
          <a:xfrm>
            <a:off x="2858677" y="3200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4</a:t>
            </a:r>
          </a:p>
        </p:txBody>
      </p:sp>
      <p:sp>
        <p:nvSpPr>
          <p:cNvPr id="50189" name="Rectangle 24"/>
          <p:cNvSpPr>
            <a:spLocks noChangeArrowheads="1"/>
          </p:cNvSpPr>
          <p:nvPr/>
        </p:nvSpPr>
        <p:spPr bwMode="auto">
          <a:xfrm>
            <a:off x="3239677" y="3200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6</a:t>
            </a:r>
          </a:p>
        </p:txBody>
      </p:sp>
      <p:sp>
        <p:nvSpPr>
          <p:cNvPr id="50190" name="Rectangle 25"/>
          <p:cNvSpPr>
            <a:spLocks noChangeArrowheads="1"/>
          </p:cNvSpPr>
          <p:nvPr/>
        </p:nvSpPr>
        <p:spPr bwMode="auto">
          <a:xfrm>
            <a:off x="3620677" y="3200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8</a:t>
            </a:r>
          </a:p>
        </p:txBody>
      </p:sp>
      <p:sp>
        <p:nvSpPr>
          <p:cNvPr id="50191" name="Rectangle 26"/>
          <p:cNvSpPr>
            <a:spLocks noChangeArrowheads="1"/>
          </p:cNvSpPr>
          <p:nvPr/>
        </p:nvSpPr>
        <p:spPr bwMode="auto">
          <a:xfrm>
            <a:off x="4001677" y="3200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10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925" y="866775"/>
            <a:ext cx="4410075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Copying Arrays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You cannot copy an array by merely assigning one reference variable to another.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You need to copy the individual elements of one array to another.</a:t>
            </a:r>
            <a:br>
              <a:rPr lang="en-US" altLang="en-US" sz="2400" smtClean="0"/>
            </a:br>
            <a:endParaRPr lang="en-US" altLang="en-US" sz="24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int[] firstArray = {5, 10, 15, 20, 25 };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int[] secondArray = new int[5];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for (int i = 0; i &lt; firstArray.length; i++)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  secondArray[i] = firstArray[i];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2000" b="1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This code copies each element of </a:t>
            </a:r>
            <a:r>
              <a:rPr lang="en-US" altLang="en-US" sz="2400" smtClean="0">
                <a:latin typeface="Courier New" panose="02070309020205020404" pitchFamily="49" charset="0"/>
              </a:rPr>
              <a:t>firstArray</a:t>
            </a:r>
            <a:r>
              <a:rPr lang="en-US" altLang="en-US" sz="2400" smtClean="0"/>
              <a:t> to the corresponding element of </a:t>
            </a:r>
            <a:r>
              <a:rPr lang="en-US" altLang="en-US" sz="2400" smtClean="0">
                <a:latin typeface="Courier New" panose="02070309020205020404" pitchFamily="49" charset="0"/>
              </a:rPr>
              <a:t>secondArray</a:t>
            </a:r>
            <a:r>
              <a:rPr lang="en-US" altLang="en-US" sz="2400" smtClean="0"/>
              <a:t>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42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Passing Array Elements to a Method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When a single element of an array is passed to a method it is handled like any other variable.</a:t>
            </a:r>
          </a:p>
          <a:p>
            <a:pPr eaLnBrk="1" hangingPunct="1"/>
            <a:r>
              <a:rPr lang="en-US" altLang="en-US" sz="2800" dirty="0" smtClean="0"/>
              <a:t>More often you will want to write methods to process array data by passing the entire array, not just one element at a time.</a:t>
            </a:r>
          </a:p>
        </p:txBody>
      </p:sp>
    </p:spTree>
    <p:extLst>
      <p:ext uri="{BB962C8B-B14F-4D97-AF65-F5344CB8AC3E}">
        <p14:creationId xmlns:p14="http://schemas.microsoft.com/office/powerpoint/2010/main" val="390884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Passing Arrays as Arguments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294688" cy="19177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Arrays are objects.</a:t>
            </a:r>
          </a:p>
          <a:p>
            <a:pPr eaLnBrk="1" hangingPunct="1"/>
            <a:r>
              <a:rPr lang="en-US" altLang="en-US" sz="2800" smtClean="0"/>
              <a:t>Their references can be passed to methods like any other object reference variable.</a:t>
            </a:r>
          </a:p>
        </p:txBody>
      </p:sp>
      <p:grpSp>
        <p:nvGrpSpPr>
          <p:cNvPr id="56325" name="Group 23"/>
          <p:cNvGrpSpPr>
            <a:grpSpLocks/>
          </p:cNvGrpSpPr>
          <p:nvPr/>
        </p:nvGrpSpPr>
        <p:grpSpPr bwMode="auto">
          <a:xfrm>
            <a:off x="838200" y="3276600"/>
            <a:ext cx="6858000" cy="3065463"/>
            <a:chOff x="528" y="2064"/>
            <a:chExt cx="4320" cy="1931"/>
          </a:xfrm>
        </p:grpSpPr>
        <p:sp>
          <p:nvSpPr>
            <p:cNvPr id="56327" name="Rectangle 5"/>
            <p:cNvSpPr>
              <a:spLocks noChangeArrowheads="1"/>
            </p:cNvSpPr>
            <p:nvPr/>
          </p:nvSpPr>
          <p:spPr bwMode="auto">
            <a:xfrm>
              <a:off x="2928" y="211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56328" name="Rectangle 6"/>
            <p:cNvSpPr>
              <a:spLocks noChangeArrowheads="1"/>
            </p:cNvSpPr>
            <p:nvPr/>
          </p:nvSpPr>
          <p:spPr bwMode="auto">
            <a:xfrm>
              <a:off x="3168" y="211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10</a:t>
              </a:r>
            </a:p>
          </p:txBody>
        </p:sp>
        <p:sp>
          <p:nvSpPr>
            <p:cNvPr id="56329" name="Rectangle 7"/>
            <p:cNvSpPr>
              <a:spLocks noChangeArrowheads="1"/>
            </p:cNvSpPr>
            <p:nvPr/>
          </p:nvSpPr>
          <p:spPr bwMode="auto">
            <a:xfrm>
              <a:off x="3408" y="211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15</a:t>
              </a:r>
            </a:p>
          </p:txBody>
        </p:sp>
        <p:sp>
          <p:nvSpPr>
            <p:cNvPr id="56330" name="Rectangle 8"/>
            <p:cNvSpPr>
              <a:spLocks noChangeArrowheads="1"/>
            </p:cNvSpPr>
            <p:nvPr/>
          </p:nvSpPr>
          <p:spPr bwMode="auto">
            <a:xfrm>
              <a:off x="3648" y="211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20</a:t>
              </a:r>
            </a:p>
          </p:txBody>
        </p:sp>
        <p:sp>
          <p:nvSpPr>
            <p:cNvPr id="56331" name="Rectangle 9"/>
            <p:cNvSpPr>
              <a:spLocks noChangeArrowheads="1"/>
            </p:cNvSpPr>
            <p:nvPr/>
          </p:nvSpPr>
          <p:spPr bwMode="auto">
            <a:xfrm>
              <a:off x="3888" y="211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25</a:t>
              </a:r>
            </a:p>
          </p:txBody>
        </p:sp>
        <p:sp>
          <p:nvSpPr>
            <p:cNvPr id="56332" name="Rectangle 10"/>
            <p:cNvSpPr>
              <a:spLocks noChangeArrowheads="1"/>
            </p:cNvSpPr>
            <p:nvPr/>
          </p:nvSpPr>
          <p:spPr bwMode="auto">
            <a:xfrm>
              <a:off x="1392" y="2544"/>
              <a:ext cx="624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Address</a:t>
              </a:r>
            </a:p>
          </p:txBody>
        </p:sp>
        <p:sp>
          <p:nvSpPr>
            <p:cNvPr id="56333" name="Text Box 11"/>
            <p:cNvSpPr txBox="1">
              <a:spLocks noChangeArrowheads="1"/>
            </p:cNvSpPr>
            <p:nvPr/>
          </p:nvSpPr>
          <p:spPr bwMode="auto">
            <a:xfrm>
              <a:off x="528" y="2064"/>
              <a:ext cx="175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showArray(numbers);</a:t>
              </a:r>
            </a:p>
          </p:txBody>
        </p:sp>
        <p:cxnSp>
          <p:nvCxnSpPr>
            <p:cNvPr id="56334" name="AutoShape 12"/>
            <p:cNvCxnSpPr>
              <a:cxnSpLocks noChangeShapeType="1"/>
              <a:stCxn id="56332" idx="3"/>
              <a:endCxn id="56327" idx="1"/>
            </p:cNvCxnSpPr>
            <p:nvPr/>
          </p:nvCxnSpPr>
          <p:spPr bwMode="auto">
            <a:xfrm flipV="1">
              <a:off x="2016" y="2232"/>
              <a:ext cx="912" cy="43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5" name="Rectangle 13"/>
            <p:cNvSpPr>
              <a:spLocks noChangeArrowheads="1"/>
            </p:cNvSpPr>
            <p:nvPr/>
          </p:nvSpPr>
          <p:spPr bwMode="auto">
            <a:xfrm>
              <a:off x="4128" y="211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30</a:t>
              </a:r>
            </a:p>
          </p:txBody>
        </p:sp>
        <p:sp>
          <p:nvSpPr>
            <p:cNvPr id="56336" name="Rectangle 14"/>
            <p:cNvSpPr>
              <a:spLocks noChangeArrowheads="1"/>
            </p:cNvSpPr>
            <p:nvPr/>
          </p:nvSpPr>
          <p:spPr bwMode="auto">
            <a:xfrm>
              <a:off x="4368" y="211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35</a:t>
              </a:r>
            </a:p>
          </p:txBody>
        </p:sp>
        <p:sp>
          <p:nvSpPr>
            <p:cNvPr id="56337" name="Rectangle 15"/>
            <p:cNvSpPr>
              <a:spLocks noChangeArrowheads="1"/>
            </p:cNvSpPr>
            <p:nvPr/>
          </p:nvSpPr>
          <p:spPr bwMode="auto">
            <a:xfrm>
              <a:off x="4608" y="211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40</a:t>
              </a:r>
            </a:p>
          </p:txBody>
        </p:sp>
        <p:sp>
          <p:nvSpPr>
            <p:cNvPr id="56338" name="Text Box 17"/>
            <p:cNvSpPr txBox="1">
              <a:spLocks noChangeArrowheads="1"/>
            </p:cNvSpPr>
            <p:nvPr/>
          </p:nvSpPr>
          <p:spPr bwMode="auto">
            <a:xfrm>
              <a:off x="672" y="3072"/>
              <a:ext cx="3659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public static void showArray(int[] array)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{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  for (int i = 0; i &lt; array.length; i++)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    System.out.print(array[i] + " ");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}</a:t>
              </a:r>
            </a:p>
          </p:txBody>
        </p:sp>
        <p:sp>
          <p:nvSpPr>
            <p:cNvPr id="56339" name="Line 18"/>
            <p:cNvSpPr>
              <a:spLocks noChangeShapeType="1"/>
            </p:cNvSpPr>
            <p:nvPr/>
          </p:nvSpPr>
          <p:spPr bwMode="auto">
            <a:xfrm flipV="1">
              <a:off x="1680" y="225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40" name="Line 19"/>
            <p:cNvSpPr>
              <a:spLocks noChangeShapeType="1"/>
            </p:cNvSpPr>
            <p:nvPr/>
          </p:nvSpPr>
          <p:spPr bwMode="auto">
            <a:xfrm>
              <a:off x="1680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41" name="Line 20"/>
            <p:cNvSpPr>
              <a:spLocks noChangeShapeType="1"/>
            </p:cNvSpPr>
            <p:nvPr/>
          </p:nvSpPr>
          <p:spPr bwMode="auto">
            <a:xfrm>
              <a:off x="1680" y="2976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42" name="Line 21"/>
            <p:cNvSpPr>
              <a:spLocks noChangeShapeType="1"/>
            </p:cNvSpPr>
            <p:nvPr/>
          </p:nvSpPr>
          <p:spPr bwMode="auto">
            <a:xfrm>
              <a:off x="3936" y="29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031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Comparing Arrays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7345"/>
            <a:ext cx="7772400" cy="48681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==</a:t>
            </a:r>
            <a:r>
              <a:rPr lang="en-US" altLang="en-US" sz="2800" dirty="0" smtClean="0"/>
              <a:t> operator determines only whether array references point to the same array object.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 smtClean="0"/>
          </a:p>
          <a:p>
            <a:pPr lvl="1"/>
            <a:r>
              <a:rPr lang="en-US" altLang="en-US" dirty="0" smtClean="0"/>
              <a:t>Above output is “The arrays are not the same”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/>
          </a:p>
          <a:p>
            <a:pPr lvl="1"/>
            <a:endParaRPr lang="en-US" altLang="en-US" dirty="0" smtClean="0"/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Above output is “The arrays are </a:t>
            </a:r>
            <a:r>
              <a:rPr lang="en-US" altLang="en-US" dirty="0" smtClean="0"/>
              <a:t>the </a:t>
            </a:r>
            <a:r>
              <a:rPr lang="en-US" altLang="en-US" dirty="0"/>
              <a:t>same</a:t>
            </a:r>
            <a:r>
              <a:rPr lang="en-US" altLang="en-US" dirty="0" smtClean="0"/>
              <a:t>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</p:txBody>
      </p:sp>
      <p:sp>
        <p:nvSpPr>
          <p:cNvPr id="57349" name="TextBox 5"/>
          <p:cNvSpPr txBox="1">
            <a:spLocks noChangeArrowheads="1"/>
          </p:cNvSpPr>
          <p:nvPr/>
        </p:nvSpPr>
        <p:spPr bwMode="auto">
          <a:xfrm>
            <a:off x="457199" y="2419739"/>
            <a:ext cx="862148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firstArray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{ 5, 10, 15, 20, 25 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secondArray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{ 5, 10, 15, 20, 25 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//new Array object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firstArray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secondArray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This is a mistake.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("The arrays are the same.");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("The arrays are not the same.");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199" y="5266312"/>
            <a:ext cx="86868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firstArray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{ 5, 10, 15, 20, 25 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secondArray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firstArray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//assign address of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firstArray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95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Comparing Arrays: Example</a:t>
            </a:r>
          </a:p>
        </p:txBody>
      </p:sp>
      <p:sp>
        <p:nvSpPr>
          <p:cNvPr id="59396" name="Text Box 5"/>
          <p:cNvSpPr txBox="1">
            <a:spLocks noChangeArrowheads="1"/>
          </p:cNvSpPr>
          <p:nvPr/>
        </p:nvSpPr>
        <p:spPr bwMode="auto">
          <a:xfrm>
            <a:off x="457200" y="1556658"/>
            <a:ext cx="85344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int[] firstArray = { 2, 4, 6, 8, 10 };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int[] secondArray = { 2, 4, 6, 8, 10 };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boolean arraysEqual = true;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int i = 0;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5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// First determine whether the arrays are the same size.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if (firstArray.length != secondArray.length)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arraysEqual = false;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5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// Next determine whether the elements contain the same data.</a:t>
            </a:r>
            <a:endParaRPr lang="en-US" altLang="en-US" sz="15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while (arraysEqual &amp;&amp; i &lt; firstArray.length)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if (firstArray[i] != secondArray[i])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arraysEqual = false;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i++;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5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if (arraysEqual)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System.out.println("The arrays are equal.");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System.out.println("The arrays are not equal.");</a:t>
            </a:r>
          </a:p>
        </p:txBody>
      </p:sp>
    </p:spTree>
    <p:extLst>
      <p:ext uri="{BB962C8B-B14F-4D97-AF65-F5344CB8AC3E}">
        <p14:creationId xmlns:p14="http://schemas.microsoft.com/office/powerpoint/2010/main" val="7539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Useful Array Operations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294688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Summing Array Elements: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total = 0; // Initialize accumulator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for (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= 0;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&lt;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units.length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;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++)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  total += units[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];</a:t>
            </a:r>
            <a:br>
              <a:rPr lang="en-US" altLang="en-US" sz="2000" b="1" dirty="0" smtClean="0">
                <a:latin typeface="Courier New" panose="02070309020205020404" pitchFamily="49" charset="0"/>
              </a:rPr>
            </a:br>
            <a:endParaRPr lang="en-US" altLang="en-US" sz="20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Averaging Array Elements: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double total = 0; // Initialize accumulator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double average; // Will hold the average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for (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= 0;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&lt;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scores.length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;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++)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total += scores[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];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average = total /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scores.length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;</a:t>
            </a:r>
            <a:br>
              <a:rPr lang="en-US" altLang="en-US" sz="2000" b="1" dirty="0" smtClean="0">
                <a:latin typeface="Courier New" panose="02070309020205020404" pitchFamily="49" charset="0"/>
              </a:rPr>
            </a:br>
            <a:endParaRPr lang="en-US" altLang="en-US" sz="2000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5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Arrays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192" y="1490663"/>
            <a:ext cx="8125408" cy="3124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 smtClean="0"/>
              <a:t>An array is an object so it needs an object reference.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lvl="1" eaLnBrk="1" hangingPunct="1"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// Declare a reference to an array that will hold integers.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[] numbers; </a:t>
            </a:r>
          </a:p>
          <a:p>
            <a:pPr lvl="1" eaLnBrk="1" hangingPunct="1">
              <a:buFontTx/>
              <a:buNone/>
            </a:pPr>
            <a:endParaRPr lang="en-US" altLang="en-US" sz="1600" b="1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400" dirty="0" smtClean="0"/>
              <a:t>The next step creates the array and assigns its address to the </a:t>
            </a:r>
            <a:r>
              <a:rPr lang="en-US" altLang="en-US" sz="2400" dirty="0" smtClean="0">
                <a:latin typeface="Courier New" panose="02070309020205020404" pitchFamily="49" charset="0"/>
              </a:rPr>
              <a:t>numbers</a:t>
            </a:r>
            <a:r>
              <a:rPr lang="en-US" altLang="en-US" sz="2400" dirty="0" smtClean="0"/>
              <a:t> variable.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// Create a new array that will hold 6 integers.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numbers = new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[6];</a:t>
            </a:r>
          </a:p>
        </p:txBody>
      </p:sp>
      <p:sp>
        <p:nvSpPr>
          <p:cNvPr id="12293" name="Text Box 28"/>
          <p:cNvSpPr txBox="1">
            <a:spLocks noChangeArrowheads="1"/>
          </p:cNvSpPr>
          <p:nvPr/>
        </p:nvSpPr>
        <p:spPr bwMode="auto">
          <a:xfrm>
            <a:off x="2509838" y="5622925"/>
            <a:ext cx="4324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B050"/>
                </a:solidFill>
              </a:rPr>
              <a:t>Array element values are initialized to 0.</a:t>
            </a:r>
            <a:r>
              <a:rPr lang="en-US" altLang="en-US" sz="2000">
                <a:solidFill>
                  <a:srgbClr val="00FF00"/>
                </a:solidFill>
              </a:rPr>
              <a:t/>
            </a:r>
            <a:br>
              <a:rPr lang="en-US" altLang="en-US" sz="2000">
                <a:solidFill>
                  <a:srgbClr val="00FF00"/>
                </a:solidFill>
              </a:rPr>
            </a:br>
            <a:r>
              <a:rPr lang="en-US" altLang="en-US" sz="2000">
                <a:solidFill>
                  <a:srgbClr val="FF3300"/>
                </a:solidFill>
              </a:rPr>
              <a:t>Array indexes always start at 0.</a:t>
            </a: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1581150" y="4937125"/>
            <a:ext cx="1031875" cy="349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7635"/>
                </a:solidFill>
              </a:rPr>
              <a:t>0</a:t>
            </a:r>
          </a:p>
        </p:txBody>
      </p:sp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1651000" y="528637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index </a:t>
            </a:r>
            <a:r>
              <a:rPr lang="en-US" altLang="en-US" sz="1800">
                <a:solidFill>
                  <a:srgbClr val="FF3300"/>
                </a:solidFill>
              </a:rPr>
              <a:t>0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12296" name="Rectangle 31"/>
          <p:cNvSpPr>
            <a:spLocks noChangeArrowheads="1"/>
          </p:cNvSpPr>
          <p:nvPr/>
        </p:nvSpPr>
        <p:spPr bwMode="auto">
          <a:xfrm>
            <a:off x="2613025" y="4937125"/>
            <a:ext cx="1031875" cy="349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7635"/>
                </a:solidFill>
              </a:rPr>
              <a:t>0</a:t>
            </a:r>
          </a:p>
        </p:txBody>
      </p:sp>
      <p:sp>
        <p:nvSpPr>
          <p:cNvPr id="12297" name="Text Box 32"/>
          <p:cNvSpPr txBox="1">
            <a:spLocks noChangeArrowheads="1"/>
          </p:cNvSpPr>
          <p:nvPr/>
        </p:nvSpPr>
        <p:spPr bwMode="auto">
          <a:xfrm>
            <a:off x="2682875" y="528637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index </a:t>
            </a:r>
            <a:r>
              <a:rPr lang="en-US" altLang="en-US" sz="1800">
                <a:solidFill>
                  <a:srgbClr val="FF3300"/>
                </a:solidFill>
              </a:rPr>
              <a:t>1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12298" name="Rectangle 34"/>
          <p:cNvSpPr>
            <a:spLocks noChangeArrowheads="1"/>
          </p:cNvSpPr>
          <p:nvPr/>
        </p:nvSpPr>
        <p:spPr bwMode="auto">
          <a:xfrm>
            <a:off x="3644900" y="4937125"/>
            <a:ext cx="1031875" cy="349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7635"/>
                </a:solidFill>
              </a:rPr>
              <a:t>0</a:t>
            </a:r>
          </a:p>
        </p:txBody>
      </p:sp>
      <p:sp>
        <p:nvSpPr>
          <p:cNvPr id="12299" name="Text Box 35"/>
          <p:cNvSpPr txBox="1">
            <a:spLocks noChangeArrowheads="1"/>
          </p:cNvSpPr>
          <p:nvPr/>
        </p:nvSpPr>
        <p:spPr bwMode="auto">
          <a:xfrm>
            <a:off x="3714750" y="528637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index </a:t>
            </a:r>
            <a:r>
              <a:rPr lang="en-US" altLang="en-US" sz="1800">
                <a:solidFill>
                  <a:srgbClr val="FF3300"/>
                </a:solidFill>
              </a:rPr>
              <a:t>2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12300" name="Rectangle 37"/>
          <p:cNvSpPr>
            <a:spLocks noChangeArrowheads="1"/>
          </p:cNvSpPr>
          <p:nvPr/>
        </p:nvSpPr>
        <p:spPr bwMode="auto">
          <a:xfrm>
            <a:off x="4676775" y="4937125"/>
            <a:ext cx="1031875" cy="349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7635"/>
                </a:solidFill>
              </a:rPr>
              <a:t>0</a:t>
            </a:r>
          </a:p>
        </p:txBody>
      </p:sp>
      <p:sp>
        <p:nvSpPr>
          <p:cNvPr id="12301" name="Text Box 38"/>
          <p:cNvSpPr txBox="1">
            <a:spLocks noChangeArrowheads="1"/>
          </p:cNvSpPr>
          <p:nvPr/>
        </p:nvSpPr>
        <p:spPr bwMode="auto">
          <a:xfrm>
            <a:off x="4748213" y="528637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index </a:t>
            </a:r>
            <a:r>
              <a:rPr lang="en-US" altLang="en-US" sz="1800">
                <a:solidFill>
                  <a:srgbClr val="FF3300"/>
                </a:solidFill>
              </a:rPr>
              <a:t>3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12302" name="Rectangle 40"/>
          <p:cNvSpPr>
            <a:spLocks noChangeArrowheads="1"/>
          </p:cNvSpPr>
          <p:nvPr/>
        </p:nvSpPr>
        <p:spPr bwMode="auto">
          <a:xfrm>
            <a:off x="5708650" y="4937125"/>
            <a:ext cx="1031875" cy="349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7635"/>
                </a:solidFill>
              </a:rPr>
              <a:t>0</a:t>
            </a:r>
          </a:p>
        </p:txBody>
      </p:sp>
      <p:sp>
        <p:nvSpPr>
          <p:cNvPr id="12303" name="Text Box 41"/>
          <p:cNvSpPr txBox="1">
            <a:spLocks noChangeArrowheads="1"/>
          </p:cNvSpPr>
          <p:nvPr/>
        </p:nvSpPr>
        <p:spPr bwMode="auto">
          <a:xfrm>
            <a:off x="5780088" y="528637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index </a:t>
            </a:r>
            <a:r>
              <a:rPr lang="en-US" altLang="en-US" sz="1800">
                <a:solidFill>
                  <a:srgbClr val="FF3300"/>
                </a:solidFill>
              </a:rPr>
              <a:t>4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12304" name="Rectangle 43"/>
          <p:cNvSpPr>
            <a:spLocks noChangeArrowheads="1"/>
          </p:cNvSpPr>
          <p:nvPr/>
        </p:nvSpPr>
        <p:spPr bwMode="auto">
          <a:xfrm>
            <a:off x="6740525" y="4937125"/>
            <a:ext cx="1031875" cy="349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7635"/>
                </a:solidFill>
              </a:rPr>
              <a:t>0</a:t>
            </a:r>
          </a:p>
        </p:txBody>
      </p:sp>
      <p:sp>
        <p:nvSpPr>
          <p:cNvPr id="12305" name="Text Box 44"/>
          <p:cNvSpPr txBox="1">
            <a:spLocks noChangeArrowheads="1"/>
          </p:cNvSpPr>
          <p:nvPr/>
        </p:nvSpPr>
        <p:spPr bwMode="auto">
          <a:xfrm>
            <a:off x="6811963" y="528637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index </a:t>
            </a:r>
            <a:r>
              <a:rPr lang="en-US" altLang="en-US" sz="1800">
                <a:solidFill>
                  <a:srgbClr val="FF3300"/>
                </a:solidFill>
              </a:rPr>
              <a:t>5</a:t>
            </a:r>
            <a:endParaRPr lang="en-US" altLang="en-US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13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Partially Filled Arrays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81358"/>
            <a:ext cx="84582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Typically, if the amount of data that an array must hold is unknown: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size the array to the largest expected number of elements.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use a counting variable to keep track of how much valid data is in the array.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…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[] array = new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[100];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 count = 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…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System.out.print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("Enter a number or -1 to quit: 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number =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keyboard.nextInt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while (number != -1 &amp;&amp; count &lt;= 99)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  array[count] = number;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  count++;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System.out.print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("Enter a number or -1 to quit: 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  number =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keyboard.nextInt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…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5715000" y="5410200"/>
            <a:ext cx="3200400" cy="7397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hlink"/>
                </a:solidFill>
                <a:latin typeface="Courier New" panose="02070309020205020404" pitchFamily="49" charset="0"/>
              </a:rPr>
              <a:t>input</a:t>
            </a:r>
            <a:r>
              <a:rPr lang="en-US" altLang="en-US" sz="1400">
                <a:solidFill>
                  <a:schemeClr val="hlink"/>
                </a:solidFill>
              </a:rPr>
              <a:t>, </a:t>
            </a:r>
            <a:r>
              <a:rPr lang="en-US" altLang="en-US" sz="1400">
                <a:solidFill>
                  <a:schemeClr val="hlink"/>
                </a:solidFill>
                <a:latin typeface="Courier New" panose="02070309020205020404" pitchFamily="49" charset="0"/>
              </a:rPr>
              <a:t>number</a:t>
            </a:r>
            <a:r>
              <a:rPr lang="en-US" altLang="en-US" sz="1400">
                <a:solidFill>
                  <a:schemeClr val="hlink"/>
                </a:solidFill>
              </a:rPr>
              <a:t> and </a:t>
            </a:r>
            <a:r>
              <a:rPr lang="en-US" altLang="en-US" sz="1400">
                <a:solidFill>
                  <a:schemeClr val="hlink"/>
                </a:solidFill>
                <a:latin typeface="Courier New" panose="02070309020205020404" pitchFamily="49" charset="0"/>
              </a:rPr>
              <a:t>keyboard</a:t>
            </a:r>
            <a:r>
              <a:rPr lang="en-US" altLang="en-US" sz="1400">
                <a:solidFill>
                  <a:schemeClr val="hlink"/>
                </a:solidFill>
              </a:rPr>
              <a:t>  were previously declared and </a:t>
            </a:r>
            <a:r>
              <a:rPr lang="en-US" altLang="en-US" sz="1400">
                <a:solidFill>
                  <a:schemeClr val="hlink"/>
                </a:solidFill>
                <a:latin typeface="Courier New" panose="02070309020205020404" pitchFamily="49" charset="0"/>
              </a:rPr>
              <a:t>keyboard </a:t>
            </a:r>
            <a:r>
              <a:rPr lang="en-US" altLang="en-US" sz="1400">
                <a:solidFill>
                  <a:schemeClr val="hlink"/>
                </a:solidFill>
              </a:rPr>
              <a:t>references a </a:t>
            </a:r>
            <a:r>
              <a:rPr lang="en-US" altLang="en-US" sz="1400">
                <a:solidFill>
                  <a:schemeClr val="hlink"/>
                </a:solidFill>
                <a:latin typeface="Courier New" panose="02070309020205020404" pitchFamily="49" charset="0"/>
              </a:rPr>
              <a:t>Scanner</a:t>
            </a:r>
            <a:r>
              <a:rPr lang="en-US" altLang="en-US" sz="1400">
                <a:solidFill>
                  <a:schemeClr val="hlink"/>
                </a:solidFill>
              </a:rPr>
              <a:t> object</a:t>
            </a:r>
          </a:p>
        </p:txBody>
      </p:sp>
    </p:spTree>
    <p:extLst>
      <p:ext uri="{BB962C8B-B14F-4D97-AF65-F5344CB8AC3E}">
        <p14:creationId xmlns:p14="http://schemas.microsoft.com/office/powerpoint/2010/main" val="137879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2079" y="365126"/>
            <a:ext cx="8333445" cy="13255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Activity </a:t>
            </a:r>
            <a:r>
              <a:rPr lang="en-US" altLang="en-US" sz="3200" dirty="0" smtClean="0"/>
              <a:t>8</a:t>
            </a:r>
            <a:endParaRPr lang="en-US" altLang="en-US" sz="3200" dirty="0" smtClean="0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2080" y="1675138"/>
            <a:ext cx="8333445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en-US" altLang="en-US" dirty="0">
                <a:latin typeface="Helvetica Neue"/>
                <a:ea typeface="Helvetica Neue"/>
                <a:cs typeface="Helvetica Neue"/>
              </a:rPr>
              <a:t>Write a </a:t>
            </a:r>
            <a:r>
              <a:rPr lang="en-US" altLang="en-US" dirty="0" err="1">
                <a:latin typeface="Courier New" pitchFamily="49" charset="0"/>
                <a:ea typeface="Helvetica Neue"/>
                <a:cs typeface="Courier New" pitchFamily="49" charset="0"/>
              </a:rPr>
              <a:t>RainFall</a:t>
            </a:r>
            <a:r>
              <a:rPr lang="en-US" altLang="en-US" dirty="0">
                <a:latin typeface="Helvetica Neue"/>
                <a:ea typeface="Helvetica Neue"/>
                <a:cs typeface="Helvetica Neue"/>
              </a:rPr>
              <a:t> class that stores the total rainfall for each of 12 months into an array of doubles. The program should have methods that return the following: </a:t>
            </a:r>
          </a:p>
          <a:p>
            <a:pPr marL="0" indent="0">
              <a:buFontTx/>
              <a:buNone/>
            </a:pPr>
            <a:endParaRPr lang="en-US" altLang="en-US" dirty="0">
              <a:latin typeface="Helvetica Neue"/>
              <a:ea typeface="Helvetica Neue"/>
              <a:cs typeface="Helvetica Neue"/>
            </a:endParaRPr>
          </a:p>
          <a:p>
            <a:pPr marL="0" indent="0"/>
            <a:r>
              <a:rPr lang="en-US" altLang="en-US" dirty="0">
                <a:latin typeface="Helvetica Neue"/>
                <a:ea typeface="Helvetica Neue"/>
                <a:cs typeface="Helvetica Neue"/>
              </a:rPr>
              <a:t>the total rainfall for the year </a:t>
            </a:r>
          </a:p>
          <a:p>
            <a:pPr marL="0" indent="0"/>
            <a:r>
              <a:rPr lang="en-US" altLang="en-US" dirty="0">
                <a:latin typeface="Helvetica Neue"/>
                <a:ea typeface="Helvetica Neue"/>
                <a:cs typeface="Helvetica Neue"/>
              </a:rPr>
              <a:t>the average monthly rainfall </a:t>
            </a:r>
          </a:p>
          <a:p>
            <a:pPr marL="0" indent="0"/>
            <a:r>
              <a:rPr lang="en-US" altLang="en-US" dirty="0">
                <a:latin typeface="Helvetica Neue"/>
                <a:ea typeface="Helvetica Neue"/>
                <a:cs typeface="Helvetica Neue"/>
              </a:rPr>
              <a:t>the month with the most rain </a:t>
            </a:r>
          </a:p>
          <a:p>
            <a:pPr marL="0" indent="0"/>
            <a:r>
              <a:rPr lang="en-US" altLang="en-US" dirty="0">
                <a:latin typeface="Helvetica Neue"/>
                <a:ea typeface="Helvetica Neue"/>
                <a:cs typeface="Helvetica Neue"/>
              </a:rPr>
              <a:t>the month with the least rain </a:t>
            </a:r>
          </a:p>
          <a:p>
            <a:pPr marL="0" indent="0">
              <a:buFontTx/>
              <a:buNone/>
            </a:pPr>
            <a:endParaRPr lang="en-US" altLang="en-US" dirty="0">
              <a:latin typeface="Helvetica Neue"/>
              <a:ea typeface="Helvetica Neue"/>
              <a:cs typeface="Helvetica Neue"/>
            </a:endParaRPr>
          </a:p>
          <a:p>
            <a:pPr marL="0" indent="0">
              <a:buFontTx/>
              <a:buNone/>
            </a:pPr>
            <a:r>
              <a:rPr lang="en-US" altLang="en-US" dirty="0">
                <a:latin typeface="Helvetica Neue"/>
                <a:ea typeface="Helvetica Neue"/>
                <a:cs typeface="Helvetica Neue"/>
              </a:rPr>
              <a:t>Demonstrate the class in a complete program. </a:t>
            </a:r>
          </a:p>
          <a:p>
            <a:pPr marL="0" indent="0">
              <a:buFontTx/>
              <a:buNone/>
            </a:pPr>
            <a:r>
              <a:rPr lang="en-US" altLang="en-US" i="1" dirty="0">
                <a:latin typeface="Helvetica Neue"/>
                <a:ea typeface="Helvetica Neue"/>
                <a:cs typeface="Helvetica Neue"/>
              </a:rPr>
              <a:t>Input Validation: Do not accept negative numbers for monthly rainfall figures. </a:t>
            </a:r>
            <a:endParaRPr lang="en-US" altLang="en-US" dirty="0">
              <a:latin typeface="Helvetica Neue"/>
              <a:ea typeface="Helvetica Neue"/>
              <a:cs typeface="Helvetica Neue"/>
            </a:endParaRPr>
          </a:p>
          <a:p>
            <a:pPr marL="0" lvl="1" indent="0">
              <a:spcBef>
                <a:spcPts val="750"/>
              </a:spcBef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</a:t>
            </a:r>
            <a:endParaRPr lang="en-US" altLang="en-US" sz="1600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57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Arrays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It is possible to declare an array reference and create it in the same statement.</a:t>
            </a:r>
            <a:br>
              <a:rPr lang="en-US" altLang="en-US" sz="2800" smtClean="0"/>
            </a:br>
            <a:endParaRPr lang="en-US" altLang="en-US" sz="2800" smtClean="0"/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int[] numbers = new int[6];</a:t>
            </a:r>
            <a:r>
              <a:rPr lang="en-US" altLang="en-US" sz="1800" b="1" smtClean="0">
                <a:latin typeface="Courier New" panose="02070309020205020404" pitchFamily="49" charset="0"/>
              </a:rPr>
              <a:t/>
            </a:r>
            <a:br>
              <a:rPr lang="en-US" altLang="en-US" sz="1800" b="1" smtClean="0">
                <a:latin typeface="Courier New" panose="02070309020205020404" pitchFamily="49" charset="0"/>
              </a:rPr>
            </a:br>
            <a:endParaRPr lang="en-US" altLang="en-US" sz="1800" b="1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800" smtClean="0"/>
              <a:t>Arrays may be of any type.</a:t>
            </a:r>
            <a:br>
              <a:rPr lang="en-US" altLang="en-US" sz="2800" smtClean="0"/>
            </a:br>
            <a:endParaRPr lang="en-US" altLang="en-US" sz="2800" smtClean="0"/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float[] temperatures = new float[100];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char[] letters = new char[41];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long[] units = new long[50];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double[] sizes = new double[1200];</a:t>
            </a:r>
          </a:p>
        </p:txBody>
      </p:sp>
    </p:spTree>
    <p:extLst>
      <p:ext uri="{BB962C8B-B14F-4D97-AF65-F5344CB8AC3E}">
        <p14:creationId xmlns:p14="http://schemas.microsoft.com/office/powerpoint/2010/main" val="297194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Arrays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array size must be a non-negative number.</a:t>
            </a:r>
          </a:p>
          <a:p>
            <a:pPr eaLnBrk="1" hangingPunct="1"/>
            <a:r>
              <a:rPr lang="en-US" altLang="en-US" sz="2800" smtClean="0"/>
              <a:t>It may be a literal value, a constant, or variable.</a:t>
            </a:r>
            <a:br>
              <a:rPr lang="en-US" altLang="en-US" sz="2800" smtClean="0"/>
            </a:br>
            <a:endParaRPr lang="en-US" altLang="en-US" sz="2800" smtClean="0"/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final int </a:t>
            </a:r>
            <a:r>
              <a:rPr lang="en-US" altLang="en-US" sz="2400" b="1" smtClean="0">
                <a:solidFill>
                  <a:srgbClr val="FF3300"/>
                </a:solidFill>
                <a:latin typeface="Courier New" panose="02070309020205020404" pitchFamily="49" charset="0"/>
              </a:rPr>
              <a:t>ARRAY_SIZE = 6</a:t>
            </a:r>
            <a:r>
              <a:rPr lang="en-US" altLang="en-US" sz="2400" b="1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int[] numbers = new int[</a:t>
            </a:r>
            <a:r>
              <a:rPr lang="en-US" altLang="en-US" sz="2400" b="1" smtClean="0">
                <a:solidFill>
                  <a:srgbClr val="FF3300"/>
                </a:solidFill>
                <a:latin typeface="Courier New" panose="02070309020205020404" pitchFamily="49" charset="0"/>
              </a:rPr>
              <a:t>ARRAY_SIZE</a:t>
            </a:r>
            <a:r>
              <a:rPr lang="en-US" altLang="en-US" sz="2400" b="1" smtClean="0">
                <a:latin typeface="Courier New" panose="02070309020205020404" pitchFamily="49" charset="0"/>
              </a:rPr>
              <a:t>];</a:t>
            </a:r>
          </a:p>
          <a:p>
            <a:pPr lvl="1" eaLnBrk="1" hangingPunct="1">
              <a:buFontTx/>
              <a:buNone/>
            </a:pPr>
            <a:endParaRPr lang="en-US" altLang="en-US" sz="1800" b="1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800" smtClean="0"/>
              <a:t>Once created, an array size is fixed and cannot be changed.</a:t>
            </a:r>
          </a:p>
        </p:txBody>
      </p:sp>
    </p:spTree>
    <p:extLst>
      <p:ext uri="{BB962C8B-B14F-4D97-AF65-F5344CB8AC3E}">
        <p14:creationId xmlns:p14="http://schemas.microsoft.com/office/powerpoint/2010/main" val="379630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Accessing the Elements of an Array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927350"/>
            <a:ext cx="8294688" cy="324485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An array is accessed by:</a:t>
            </a:r>
          </a:p>
          <a:p>
            <a:pPr lvl="1" eaLnBrk="1" hangingPunct="1"/>
            <a:r>
              <a:rPr lang="en-US" altLang="en-US" sz="2400" smtClean="0"/>
              <a:t>the reference name</a:t>
            </a:r>
          </a:p>
          <a:p>
            <a:pPr lvl="1" eaLnBrk="1" hangingPunct="1"/>
            <a:r>
              <a:rPr lang="en-US" altLang="en-US" sz="2400" smtClean="0"/>
              <a:t>a subscript that identifies which element in the array to access.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	</a:t>
            </a:r>
            <a:endParaRPr lang="en-US" altLang="en-US" sz="1800" b="1" smtClean="0">
              <a:solidFill>
                <a:srgbClr val="FFFF00"/>
              </a:solidFill>
              <a:latin typeface="Courier New" panose="02070309020205020404" pitchFamily="49" charset="0"/>
            </a:endParaRPr>
          </a:p>
          <a:p>
            <a:pPr eaLnBrk="1" hangingPunct="1"/>
            <a:endParaRPr lang="en-US" altLang="en-US" smtClean="0"/>
          </a:p>
        </p:txBody>
      </p:sp>
      <p:sp>
        <p:nvSpPr>
          <p:cNvPr id="18437" name="Text Box 43"/>
          <p:cNvSpPr txBox="1">
            <a:spLocks noChangeArrowheads="1"/>
          </p:cNvSpPr>
          <p:nvPr/>
        </p:nvSpPr>
        <p:spPr bwMode="auto">
          <a:xfrm>
            <a:off x="2931110" y="4953000"/>
            <a:ext cx="2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FF3300"/>
                </a:solidFill>
                <a:latin typeface="Courier New" panose="02070309020205020404" pitchFamily="49" charset="0"/>
              </a:rPr>
              <a:t>numbers[0]</a:t>
            </a:r>
            <a:r>
              <a:rPr lang="en-US" altLang="en-US" sz="2000" b="1" dirty="0">
                <a:latin typeface="Courier New" panose="02070309020205020404" pitchFamily="49" charset="0"/>
              </a:rPr>
              <a:t> = 20; </a:t>
            </a:r>
            <a:endParaRPr lang="en-US" altLang="en-US" sz="2000" b="1" dirty="0">
              <a:solidFill>
                <a:srgbClr val="FFFF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18438" name="Group 46"/>
          <p:cNvGrpSpPr>
            <a:grpSpLocks/>
          </p:cNvGrpSpPr>
          <p:nvPr/>
        </p:nvGrpSpPr>
        <p:grpSpPr bwMode="auto">
          <a:xfrm>
            <a:off x="1143000" y="1676400"/>
            <a:ext cx="6862763" cy="717550"/>
            <a:chOff x="720" y="1056"/>
            <a:chExt cx="4323" cy="452"/>
          </a:xfrm>
        </p:grpSpPr>
        <p:sp>
          <p:nvSpPr>
            <p:cNvPr id="18439" name="Rectangle 6"/>
            <p:cNvSpPr>
              <a:spLocks noChangeArrowheads="1"/>
            </p:cNvSpPr>
            <p:nvPr/>
          </p:nvSpPr>
          <p:spPr bwMode="auto">
            <a:xfrm>
              <a:off x="720" y="1056"/>
              <a:ext cx="723" cy="2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18440" name="Text Box 7"/>
            <p:cNvSpPr txBox="1">
              <a:spLocks noChangeArrowheads="1"/>
            </p:cNvSpPr>
            <p:nvPr/>
          </p:nvSpPr>
          <p:spPr bwMode="auto">
            <a:xfrm>
              <a:off x="720" y="1296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numbers[0]</a:t>
              </a:r>
            </a:p>
          </p:txBody>
        </p:sp>
        <p:sp>
          <p:nvSpPr>
            <p:cNvPr id="18441" name="Rectangle 28"/>
            <p:cNvSpPr>
              <a:spLocks noChangeArrowheads="1"/>
            </p:cNvSpPr>
            <p:nvPr/>
          </p:nvSpPr>
          <p:spPr bwMode="auto">
            <a:xfrm>
              <a:off x="1440" y="1056"/>
              <a:ext cx="723" cy="2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0</a:t>
              </a:r>
            </a:p>
          </p:txBody>
        </p:sp>
        <p:sp>
          <p:nvSpPr>
            <p:cNvPr id="18442" name="Text Box 29"/>
            <p:cNvSpPr txBox="1">
              <a:spLocks noChangeArrowheads="1"/>
            </p:cNvSpPr>
            <p:nvPr/>
          </p:nvSpPr>
          <p:spPr bwMode="auto">
            <a:xfrm>
              <a:off x="1440" y="1296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numbers[1]</a:t>
              </a:r>
            </a:p>
          </p:txBody>
        </p:sp>
        <p:sp>
          <p:nvSpPr>
            <p:cNvPr id="18443" name="Rectangle 31"/>
            <p:cNvSpPr>
              <a:spLocks noChangeArrowheads="1"/>
            </p:cNvSpPr>
            <p:nvPr/>
          </p:nvSpPr>
          <p:spPr bwMode="auto">
            <a:xfrm>
              <a:off x="2160" y="1056"/>
              <a:ext cx="723" cy="2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0</a:t>
              </a:r>
            </a:p>
          </p:txBody>
        </p:sp>
        <p:sp>
          <p:nvSpPr>
            <p:cNvPr id="18444" name="Text Box 32"/>
            <p:cNvSpPr txBox="1">
              <a:spLocks noChangeArrowheads="1"/>
            </p:cNvSpPr>
            <p:nvPr/>
          </p:nvSpPr>
          <p:spPr bwMode="auto">
            <a:xfrm>
              <a:off x="2160" y="1296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numbers[2]</a:t>
              </a:r>
            </a:p>
          </p:txBody>
        </p:sp>
        <p:sp>
          <p:nvSpPr>
            <p:cNvPr id="18445" name="Rectangle 34"/>
            <p:cNvSpPr>
              <a:spLocks noChangeArrowheads="1"/>
            </p:cNvSpPr>
            <p:nvPr/>
          </p:nvSpPr>
          <p:spPr bwMode="auto">
            <a:xfrm>
              <a:off x="2880" y="1056"/>
              <a:ext cx="723" cy="2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0</a:t>
              </a:r>
            </a:p>
          </p:txBody>
        </p:sp>
        <p:sp>
          <p:nvSpPr>
            <p:cNvPr id="18446" name="Text Box 35"/>
            <p:cNvSpPr txBox="1">
              <a:spLocks noChangeArrowheads="1"/>
            </p:cNvSpPr>
            <p:nvPr/>
          </p:nvSpPr>
          <p:spPr bwMode="auto">
            <a:xfrm>
              <a:off x="2880" y="1296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numbers[3]</a:t>
              </a:r>
            </a:p>
          </p:txBody>
        </p:sp>
        <p:sp>
          <p:nvSpPr>
            <p:cNvPr id="18447" name="Rectangle 37"/>
            <p:cNvSpPr>
              <a:spLocks noChangeArrowheads="1"/>
            </p:cNvSpPr>
            <p:nvPr/>
          </p:nvSpPr>
          <p:spPr bwMode="auto">
            <a:xfrm>
              <a:off x="3600" y="1056"/>
              <a:ext cx="723" cy="2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0</a:t>
              </a:r>
            </a:p>
          </p:txBody>
        </p:sp>
        <p:sp>
          <p:nvSpPr>
            <p:cNvPr id="18448" name="Text Box 38"/>
            <p:cNvSpPr txBox="1">
              <a:spLocks noChangeArrowheads="1"/>
            </p:cNvSpPr>
            <p:nvPr/>
          </p:nvSpPr>
          <p:spPr bwMode="auto">
            <a:xfrm>
              <a:off x="3600" y="1296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numbers[4]</a:t>
              </a:r>
            </a:p>
          </p:txBody>
        </p:sp>
        <p:sp>
          <p:nvSpPr>
            <p:cNvPr id="18449" name="Rectangle 40"/>
            <p:cNvSpPr>
              <a:spLocks noChangeArrowheads="1"/>
            </p:cNvSpPr>
            <p:nvPr/>
          </p:nvSpPr>
          <p:spPr bwMode="auto">
            <a:xfrm>
              <a:off x="4320" y="1056"/>
              <a:ext cx="723" cy="2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0</a:t>
              </a:r>
            </a:p>
          </p:txBody>
        </p:sp>
        <p:sp>
          <p:nvSpPr>
            <p:cNvPr id="18450" name="Text Box 41"/>
            <p:cNvSpPr txBox="1">
              <a:spLocks noChangeArrowheads="1"/>
            </p:cNvSpPr>
            <p:nvPr/>
          </p:nvSpPr>
          <p:spPr bwMode="auto">
            <a:xfrm>
              <a:off x="4320" y="1296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 dirty="0"/>
                <a:t>numbers[5]</a:t>
              </a:r>
            </a:p>
          </p:txBody>
        </p:sp>
        <p:sp>
          <p:nvSpPr>
            <p:cNvPr id="18451" name="Text Box 44"/>
            <p:cNvSpPr txBox="1">
              <a:spLocks noChangeArrowheads="1"/>
            </p:cNvSpPr>
            <p:nvPr/>
          </p:nvSpPr>
          <p:spPr bwMode="auto">
            <a:xfrm>
              <a:off x="912" y="1056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FF3300"/>
                  </a:solidFill>
                </a:rPr>
                <a:t>20</a:t>
              </a:r>
              <a:endParaRPr lang="en-US" altLang="en-US" sz="18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125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Create an integer array of size 3 called hours. ARRAY_SIZE  is a constant of value 3. </a:t>
            </a:r>
          </a:p>
          <a:p>
            <a:pPr eaLnBrk="1" hangingPunct="1"/>
            <a:r>
              <a:rPr lang="en-US" altLang="en-US" sz="2800" dirty="0" smtClean="0"/>
              <a:t>Get hours for 3 employees and add the data to array and display the hours.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Modify the above code to have a for loop to collect hours for 6 employees.</a:t>
            </a:r>
          </a:p>
          <a:p>
            <a:pPr eaLnBrk="1" hangingPunct="1"/>
            <a:r>
              <a:rPr lang="en-US" altLang="en-US" sz="2800" dirty="0" smtClean="0"/>
              <a:t>Display the array data using a loop. </a:t>
            </a:r>
            <a:endParaRPr lang="en-US" altLang="en-US" dirty="0"/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970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9360" y="317240"/>
            <a:ext cx="8492412" cy="107146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Inputting and Outputting</a:t>
            </a:r>
            <a:br>
              <a:rPr lang="en-US" altLang="en-US" dirty="0" smtClean="0"/>
            </a:br>
            <a:r>
              <a:rPr lang="en-US" altLang="en-US" dirty="0" smtClean="0"/>
              <a:t>Array Elements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9360" y="1560512"/>
            <a:ext cx="3523473" cy="435133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Array elements can be treated as any other variable.</a:t>
            </a:r>
          </a:p>
          <a:p>
            <a:pPr eaLnBrk="1" hangingPunct="1"/>
            <a:r>
              <a:rPr lang="en-US" altLang="en-US" sz="2800" dirty="0" smtClean="0"/>
              <a:t>They are simply accessed by the same name and a subscript.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95775" y="1560512"/>
            <a:ext cx="4248150" cy="4943475"/>
            <a:chOff x="4267200" y="2719388"/>
            <a:chExt cx="4248150" cy="494347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95775" y="2719388"/>
              <a:ext cx="4219575" cy="345757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67200" y="6176963"/>
              <a:ext cx="2085975" cy="1485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Inputting and Outputting</a:t>
            </a:r>
            <a:br>
              <a:rPr lang="en-US" altLang="en-US" dirty="0" smtClean="0"/>
            </a:br>
            <a:r>
              <a:rPr lang="en-US" altLang="en-US" dirty="0" smtClean="0"/>
              <a:t>Array Elements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8650" y="1825625"/>
            <a:ext cx="2721040" cy="435133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Array subscripts can be accessed using variables (such as for loop counters).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267200" y="1569194"/>
            <a:ext cx="4065037" cy="4990226"/>
            <a:chOff x="3199817" y="1681162"/>
            <a:chExt cx="4629150" cy="550068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99817" y="1681162"/>
              <a:ext cx="4629150" cy="349567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99817" y="5172075"/>
              <a:ext cx="2095500" cy="20097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261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6432</TotalTime>
  <Words>1331</Words>
  <Application>Microsoft Office PowerPoint</Application>
  <PresentationFormat>On-screen Show (4:3)</PresentationFormat>
  <Paragraphs>362</Paragraphs>
  <Slides>31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Lecture 3a – Arrays I</vt:lpstr>
      <vt:lpstr>Introduction to Arrays</vt:lpstr>
      <vt:lpstr>Creating Arrays</vt:lpstr>
      <vt:lpstr>Creating Arrays</vt:lpstr>
      <vt:lpstr>Creating Arrays</vt:lpstr>
      <vt:lpstr>Accessing the Elements of an Array</vt:lpstr>
      <vt:lpstr>Activity </vt:lpstr>
      <vt:lpstr>Inputting and Outputting Array Elements</vt:lpstr>
      <vt:lpstr>Inputting and Outputting Array Elements</vt:lpstr>
      <vt:lpstr>Array Length</vt:lpstr>
      <vt:lpstr>Array Size</vt:lpstr>
      <vt:lpstr>Bounds Checking</vt:lpstr>
      <vt:lpstr>Off-by-One Errors</vt:lpstr>
      <vt:lpstr>Array Initialization</vt:lpstr>
      <vt:lpstr>Alternate Array Declaration</vt:lpstr>
      <vt:lpstr>Processing Array Contents</vt:lpstr>
      <vt:lpstr>Processing Array Contents</vt:lpstr>
      <vt:lpstr>The Enhanced for Loop</vt:lpstr>
      <vt:lpstr>Array Size</vt:lpstr>
      <vt:lpstr>Reassigning Array References</vt:lpstr>
      <vt:lpstr>Reassigning Array References</vt:lpstr>
      <vt:lpstr>Reassigning Array References</vt:lpstr>
      <vt:lpstr>Copying Arrays</vt:lpstr>
      <vt:lpstr>Copying Arrays</vt:lpstr>
      <vt:lpstr>Passing Array Elements to a Method</vt:lpstr>
      <vt:lpstr>Passing Arrays as Arguments</vt:lpstr>
      <vt:lpstr>Comparing Arrays</vt:lpstr>
      <vt:lpstr>Comparing Arrays: Example</vt:lpstr>
      <vt:lpstr>Useful Array Operations</vt:lpstr>
      <vt:lpstr>Partially Filled Arrays</vt:lpstr>
      <vt:lpstr>Activity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172</cp:revision>
  <dcterms:created xsi:type="dcterms:W3CDTF">2009-12-29T10:39:27Z</dcterms:created>
  <dcterms:modified xsi:type="dcterms:W3CDTF">2018-04-13T23:11:17Z</dcterms:modified>
</cp:coreProperties>
</file>