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60" r:id="rId4"/>
    <p:sldId id="350" r:id="rId5"/>
    <p:sldId id="349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83488" autoAdjust="0"/>
  </p:normalViewPr>
  <p:slideViewPr>
    <p:cSldViewPr snapToGrid="0" snapToObjects="1">
      <p:cViewPr varScale="1">
        <p:scale>
          <a:sx n="92" d="100"/>
          <a:sy n="92" d="100"/>
        </p:scale>
        <p:origin x="203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472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10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path Jayarathna" userId="aa7a8714-7736-4927-8c16-9ff815108838" providerId="ADAL" clId="{A92EAB33-BCFD-4A00-BA77-E8E0E1C63E4A}"/>
    <pc:docChg chg="modSld">
      <pc:chgData name="Sampath Jayarathna" userId="aa7a8714-7736-4927-8c16-9ff815108838" providerId="ADAL" clId="{A92EAB33-BCFD-4A00-BA77-E8E0E1C63E4A}" dt="2017-09-12T02:28:40.084" v="0" actId="20577"/>
      <pc:docMkLst>
        <pc:docMk/>
      </pc:docMkLst>
      <pc:sldChg chg="modSp">
        <pc:chgData name="Sampath Jayarathna" userId="aa7a8714-7736-4927-8c16-9ff815108838" providerId="ADAL" clId="{A92EAB33-BCFD-4A00-BA77-E8E0E1C63E4A}" dt="2017-09-12T02:28:40.084" v="0" actId="20577"/>
        <pc:sldMkLst>
          <pc:docMk/>
          <pc:sldMk cId="0" sldId="256"/>
        </pc:sldMkLst>
        <pc:spChg chg="mod">
          <ac:chgData name="Sampath Jayarathna" userId="aa7a8714-7736-4927-8c16-9ff815108838" providerId="ADAL" clId="{A92EAB33-BCFD-4A00-BA77-E8E0E1C63E4A}" dt="2017-09-12T02:28:40.084" v="0" actId="20577"/>
          <ac:spMkLst>
            <pc:docMk/>
            <pc:sldMk cId="0" sldId="256"/>
            <ac:spMk id="13314" creationId="{00000000-0000-0000-0000-000000000000}"/>
          </ac:spMkLst>
        </pc:spChg>
      </pc:sldChg>
    </pc:docChg>
  </pc:docChgLst>
  <pc:docChgLst>
    <pc:chgData name="Sampath Jayarathna" userId="aa7a8714-7736-4927-8c16-9ff815108838" providerId="ADAL" clId="{499EBE74-92CE-4708-B4D0-D68D5EA82886}"/>
    <pc:docChg chg="custSel addSld delSld modSld sldOrd">
      <pc:chgData name="Sampath Jayarathna" userId="aa7a8714-7736-4927-8c16-9ff815108838" providerId="ADAL" clId="{499EBE74-92CE-4708-B4D0-D68D5EA82886}" dt="2017-09-24T18:01:35.321" v="430"/>
      <pc:docMkLst>
        <pc:docMk/>
      </pc:docMkLst>
      <pc:sldChg chg="modSp">
        <pc:chgData name="Sampath Jayarathna" userId="aa7a8714-7736-4927-8c16-9ff815108838" providerId="ADAL" clId="{499EBE74-92CE-4708-B4D0-D68D5EA82886}" dt="2017-09-24T16:46:30.011" v="37" actId="20577"/>
        <pc:sldMkLst>
          <pc:docMk/>
          <pc:sldMk cId="0" sldId="256"/>
        </pc:sldMkLst>
        <pc:spChg chg="mod">
          <ac:chgData name="Sampath Jayarathna" userId="aa7a8714-7736-4927-8c16-9ff815108838" providerId="ADAL" clId="{499EBE74-92CE-4708-B4D0-D68D5EA82886}" dt="2017-09-24T16:46:12.246" v="36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Sampath Jayarathna" userId="aa7a8714-7736-4927-8c16-9ff815108838" providerId="ADAL" clId="{499EBE74-92CE-4708-B4D0-D68D5EA82886}" dt="2017-09-24T16:46:30.011" v="37" actId="20577"/>
          <ac:spMkLst>
            <pc:docMk/>
            <pc:sldMk cId="0" sldId="256"/>
            <ac:spMk id="13314" creationId="{00000000-0000-0000-0000-000000000000}"/>
          </ac:spMkLst>
        </pc:spChg>
      </pc:sldChg>
      <pc:sldChg chg="modSp">
        <pc:chgData name="Sampath Jayarathna" userId="aa7a8714-7736-4927-8c16-9ff815108838" providerId="ADAL" clId="{499EBE74-92CE-4708-B4D0-D68D5EA82886}" dt="2017-09-24T16:47:41.258" v="48"/>
        <pc:sldMkLst>
          <pc:docMk/>
          <pc:sldMk cId="450086219" sldId="340"/>
        </pc:sldMkLst>
        <pc:spChg chg="mod">
          <ac:chgData name="Sampath Jayarathna" userId="aa7a8714-7736-4927-8c16-9ff815108838" providerId="ADAL" clId="{499EBE74-92CE-4708-B4D0-D68D5EA82886}" dt="2017-09-24T16:47:41.258" v="48"/>
          <ac:spMkLst>
            <pc:docMk/>
            <pc:sldMk cId="450086219" sldId="340"/>
            <ac:spMk id="3" creationId="{00000000-0000-0000-0000-000000000000}"/>
          </ac:spMkLst>
        </pc:spChg>
      </pc:sldChg>
      <pc:sldChg chg="modAnim">
        <pc:chgData name="Sampath Jayarathna" userId="aa7a8714-7736-4927-8c16-9ff815108838" providerId="ADAL" clId="{499EBE74-92CE-4708-B4D0-D68D5EA82886}" dt="2017-09-24T17:25:22.242" v="406"/>
        <pc:sldMkLst>
          <pc:docMk/>
          <pc:sldMk cId="265880121" sldId="343"/>
        </pc:sldMkLst>
      </pc:sldChg>
      <pc:sldChg chg="modSp">
        <pc:chgData name="Sampath Jayarathna" userId="aa7a8714-7736-4927-8c16-9ff815108838" providerId="ADAL" clId="{499EBE74-92CE-4708-B4D0-D68D5EA82886}" dt="2017-09-24T16:59:45.445" v="86"/>
        <pc:sldMkLst>
          <pc:docMk/>
          <pc:sldMk cId="858178701" sldId="353"/>
        </pc:sldMkLst>
        <pc:spChg chg="mod">
          <ac:chgData name="Sampath Jayarathna" userId="aa7a8714-7736-4927-8c16-9ff815108838" providerId="ADAL" clId="{499EBE74-92CE-4708-B4D0-D68D5EA82886}" dt="2017-09-24T16:59:45.445" v="86"/>
          <ac:spMkLst>
            <pc:docMk/>
            <pc:sldMk cId="858178701" sldId="353"/>
            <ac:spMk id="3" creationId="{00000000-0000-0000-0000-000000000000}"/>
          </ac:spMkLst>
        </pc:spChg>
      </pc:sldChg>
      <pc:sldChg chg="del">
        <pc:chgData name="Sampath Jayarathna" userId="aa7a8714-7736-4927-8c16-9ff815108838" providerId="ADAL" clId="{499EBE74-92CE-4708-B4D0-D68D5EA82886}" dt="2017-09-12T15:04:08.729" v="1" actId="2696"/>
        <pc:sldMkLst>
          <pc:docMk/>
          <pc:sldMk cId="3814497085" sldId="372"/>
        </pc:sldMkLst>
      </pc:sldChg>
      <pc:sldChg chg="del">
        <pc:chgData name="Sampath Jayarathna" userId="aa7a8714-7736-4927-8c16-9ff815108838" providerId="ADAL" clId="{499EBE74-92CE-4708-B4D0-D68D5EA82886}" dt="2017-09-12T15:04:09.166" v="2" actId="2696"/>
        <pc:sldMkLst>
          <pc:docMk/>
          <pc:sldMk cId="410254146" sldId="373"/>
        </pc:sldMkLst>
      </pc:sldChg>
      <pc:sldChg chg="del">
        <pc:chgData name="Sampath Jayarathna" userId="aa7a8714-7736-4927-8c16-9ff815108838" providerId="ADAL" clId="{499EBE74-92CE-4708-B4D0-D68D5EA82886}" dt="2017-09-12T15:04:10.197" v="5" actId="2696"/>
        <pc:sldMkLst>
          <pc:docMk/>
          <pc:sldMk cId="2465032117" sldId="416"/>
        </pc:sldMkLst>
      </pc:sldChg>
      <pc:sldChg chg="del">
        <pc:chgData name="Sampath Jayarathna" userId="aa7a8714-7736-4927-8c16-9ff815108838" providerId="ADAL" clId="{499EBE74-92CE-4708-B4D0-D68D5EA82886}" dt="2017-09-12T15:04:10.431" v="6" actId="2696"/>
        <pc:sldMkLst>
          <pc:docMk/>
          <pc:sldMk cId="560557113" sldId="417"/>
        </pc:sldMkLst>
      </pc:sldChg>
      <pc:sldChg chg="del">
        <pc:chgData name="Sampath Jayarathna" userId="aa7a8714-7736-4927-8c16-9ff815108838" providerId="ADAL" clId="{499EBE74-92CE-4708-B4D0-D68D5EA82886}" dt="2017-09-12T15:04:10.931" v="7" actId="2696"/>
        <pc:sldMkLst>
          <pc:docMk/>
          <pc:sldMk cId="604490762" sldId="419"/>
        </pc:sldMkLst>
      </pc:sldChg>
      <pc:sldChg chg="del">
        <pc:chgData name="Sampath Jayarathna" userId="aa7a8714-7736-4927-8c16-9ff815108838" providerId="ADAL" clId="{499EBE74-92CE-4708-B4D0-D68D5EA82886}" dt="2017-09-12T15:04:11.227" v="8" actId="2696"/>
        <pc:sldMkLst>
          <pc:docMk/>
          <pc:sldMk cId="1281587551" sldId="420"/>
        </pc:sldMkLst>
      </pc:sldChg>
      <pc:sldChg chg="del">
        <pc:chgData name="Sampath Jayarathna" userId="aa7a8714-7736-4927-8c16-9ff815108838" providerId="ADAL" clId="{499EBE74-92CE-4708-B4D0-D68D5EA82886}" dt="2017-09-12T15:04:11.603" v="9" actId="2696"/>
        <pc:sldMkLst>
          <pc:docMk/>
          <pc:sldMk cId="1504104208" sldId="421"/>
        </pc:sldMkLst>
      </pc:sldChg>
      <pc:sldChg chg="del">
        <pc:chgData name="Sampath Jayarathna" userId="aa7a8714-7736-4927-8c16-9ff815108838" providerId="ADAL" clId="{499EBE74-92CE-4708-B4D0-D68D5EA82886}" dt="2017-09-12T15:04:11.994" v="10" actId="2696"/>
        <pc:sldMkLst>
          <pc:docMk/>
          <pc:sldMk cId="3480587755" sldId="422"/>
        </pc:sldMkLst>
      </pc:sldChg>
      <pc:sldChg chg="del">
        <pc:chgData name="Sampath Jayarathna" userId="aa7a8714-7736-4927-8c16-9ff815108838" providerId="ADAL" clId="{499EBE74-92CE-4708-B4D0-D68D5EA82886}" dt="2017-09-12T15:04:12.446" v="11" actId="2696"/>
        <pc:sldMkLst>
          <pc:docMk/>
          <pc:sldMk cId="1631321762" sldId="423"/>
        </pc:sldMkLst>
      </pc:sldChg>
      <pc:sldChg chg="del">
        <pc:chgData name="Sampath Jayarathna" userId="aa7a8714-7736-4927-8c16-9ff815108838" providerId="ADAL" clId="{499EBE74-92CE-4708-B4D0-D68D5EA82886}" dt="2017-09-12T15:04:12.821" v="12" actId="2696"/>
        <pc:sldMkLst>
          <pc:docMk/>
          <pc:sldMk cId="3371586983" sldId="424"/>
        </pc:sldMkLst>
      </pc:sldChg>
      <pc:sldChg chg="del">
        <pc:chgData name="Sampath Jayarathna" userId="aa7a8714-7736-4927-8c16-9ff815108838" providerId="ADAL" clId="{499EBE74-92CE-4708-B4D0-D68D5EA82886}" dt="2017-09-12T15:04:13.180" v="13" actId="2696"/>
        <pc:sldMkLst>
          <pc:docMk/>
          <pc:sldMk cId="617484425" sldId="426"/>
        </pc:sldMkLst>
      </pc:sldChg>
      <pc:sldChg chg="del">
        <pc:chgData name="Sampath Jayarathna" userId="aa7a8714-7736-4927-8c16-9ff815108838" providerId="ADAL" clId="{499EBE74-92CE-4708-B4D0-D68D5EA82886}" dt="2017-09-12T15:04:13.477" v="14" actId="2696"/>
        <pc:sldMkLst>
          <pc:docMk/>
          <pc:sldMk cId="2443456539" sldId="427"/>
        </pc:sldMkLst>
      </pc:sldChg>
      <pc:sldChg chg="del">
        <pc:chgData name="Sampath Jayarathna" userId="aa7a8714-7736-4927-8c16-9ff815108838" providerId="ADAL" clId="{499EBE74-92CE-4708-B4D0-D68D5EA82886}" dt="2017-09-12T15:04:13.743" v="15" actId="2696"/>
        <pc:sldMkLst>
          <pc:docMk/>
          <pc:sldMk cId="2385046714" sldId="428"/>
        </pc:sldMkLst>
      </pc:sldChg>
      <pc:sldChg chg="del">
        <pc:chgData name="Sampath Jayarathna" userId="aa7a8714-7736-4927-8c16-9ff815108838" providerId="ADAL" clId="{499EBE74-92CE-4708-B4D0-D68D5EA82886}" dt="2017-09-12T15:04:14.008" v="16" actId="2696"/>
        <pc:sldMkLst>
          <pc:docMk/>
          <pc:sldMk cId="2459958421" sldId="429"/>
        </pc:sldMkLst>
      </pc:sldChg>
      <pc:sldChg chg="del">
        <pc:chgData name="Sampath Jayarathna" userId="aa7a8714-7736-4927-8c16-9ff815108838" providerId="ADAL" clId="{499EBE74-92CE-4708-B4D0-D68D5EA82886}" dt="2017-09-12T15:04:14.523" v="17" actId="2696"/>
        <pc:sldMkLst>
          <pc:docMk/>
          <pc:sldMk cId="2604325515" sldId="430"/>
        </pc:sldMkLst>
      </pc:sldChg>
      <pc:sldChg chg="del">
        <pc:chgData name="Sampath Jayarathna" userId="aa7a8714-7736-4927-8c16-9ff815108838" providerId="ADAL" clId="{499EBE74-92CE-4708-B4D0-D68D5EA82886}" dt="2017-09-12T15:04:14.962" v="18" actId="2696"/>
        <pc:sldMkLst>
          <pc:docMk/>
          <pc:sldMk cId="4287012752" sldId="431"/>
        </pc:sldMkLst>
      </pc:sldChg>
      <pc:sldChg chg="del">
        <pc:chgData name="Sampath Jayarathna" userId="aa7a8714-7736-4927-8c16-9ff815108838" providerId="ADAL" clId="{499EBE74-92CE-4708-B4D0-D68D5EA82886}" dt="2017-09-12T15:04:15.523" v="19" actId="2696"/>
        <pc:sldMkLst>
          <pc:docMk/>
          <pc:sldMk cId="3254873868" sldId="432"/>
        </pc:sldMkLst>
      </pc:sldChg>
      <pc:sldChg chg="del">
        <pc:chgData name="Sampath Jayarathna" userId="aa7a8714-7736-4927-8c16-9ff815108838" providerId="ADAL" clId="{499EBE74-92CE-4708-B4D0-D68D5EA82886}" dt="2017-09-12T15:04:15.958" v="20" actId="2696"/>
        <pc:sldMkLst>
          <pc:docMk/>
          <pc:sldMk cId="2149540359" sldId="433"/>
        </pc:sldMkLst>
      </pc:sldChg>
      <pc:sldChg chg="del">
        <pc:chgData name="Sampath Jayarathna" userId="aa7a8714-7736-4927-8c16-9ff815108838" providerId="ADAL" clId="{499EBE74-92CE-4708-B4D0-D68D5EA82886}" dt="2017-09-12T15:04:16.368" v="21" actId="2696"/>
        <pc:sldMkLst>
          <pc:docMk/>
          <pc:sldMk cId="1431824454" sldId="434"/>
        </pc:sldMkLst>
      </pc:sldChg>
      <pc:sldChg chg="del">
        <pc:chgData name="Sampath Jayarathna" userId="aa7a8714-7736-4927-8c16-9ff815108838" providerId="ADAL" clId="{499EBE74-92CE-4708-B4D0-D68D5EA82886}" dt="2017-09-12T15:04:16.802" v="22" actId="2696"/>
        <pc:sldMkLst>
          <pc:docMk/>
          <pc:sldMk cId="177052231" sldId="436"/>
        </pc:sldMkLst>
      </pc:sldChg>
      <pc:sldChg chg="del">
        <pc:chgData name="Sampath Jayarathna" userId="aa7a8714-7736-4927-8c16-9ff815108838" providerId="ADAL" clId="{499EBE74-92CE-4708-B4D0-D68D5EA82886}" dt="2017-09-12T15:04:17.192" v="23" actId="2696"/>
        <pc:sldMkLst>
          <pc:docMk/>
          <pc:sldMk cId="237875402" sldId="437"/>
        </pc:sldMkLst>
      </pc:sldChg>
      <pc:sldChg chg="del">
        <pc:chgData name="Sampath Jayarathna" userId="aa7a8714-7736-4927-8c16-9ff815108838" providerId="ADAL" clId="{499EBE74-92CE-4708-B4D0-D68D5EA82886}" dt="2017-09-12T15:04:17.717" v="24" actId="2696"/>
        <pc:sldMkLst>
          <pc:docMk/>
          <pc:sldMk cId="4022589867" sldId="438"/>
        </pc:sldMkLst>
      </pc:sldChg>
      <pc:sldChg chg="del">
        <pc:chgData name="Sampath Jayarathna" userId="aa7a8714-7736-4927-8c16-9ff815108838" providerId="ADAL" clId="{499EBE74-92CE-4708-B4D0-D68D5EA82886}" dt="2017-09-12T15:04:18.371" v="25" actId="2696"/>
        <pc:sldMkLst>
          <pc:docMk/>
          <pc:sldMk cId="2877326565" sldId="441"/>
        </pc:sldMkLst>
      </pc:sldChg>
      <pc:sldChg chg="del">
        <pc:chgData name="Sampath Jayarathna" userId="aa7a8714-7736-4927-8c16-9ff815108838" providerId="ADAL" clId="{499EBE74-92CE-4708-B4D0-D68D5EA82886}" dt="2017-09-12T15:04:18.723" v="26" actId="2696"/>
        <pc:sldMkLst>
          <pc:docMk/>
          <pc:sldMk cId="1634963024" sldId="443"/>
        </pc:sldMkLst>
      </pc:sldChg>
      <pc:sldChg chg="del">
        <pc:chgData name="Sampath Jayarathna" userId="aa7a8714-7736-4927-8c16-9ff815108838" providerId="ADAL" clId="{499EBE74-92CE-4708-B4D0-D68D5EA82886}" dt="2017-09-12T15:04:19.163" v="27" actId="2696"/>
        <pc:sldMkLst>
          <pc:docMk/>
          <pc:sldMk cId="674464450" sldId="444"/>
        </pc:sldMkLst>
      </pc:sldChg>
      <pc:sldChg chg="del">
        <pc:chgData name="Sampath Jayarathna" userId="aa7a8714-7736-4927-8c16-9ff815108838" providerId="ADAL" clId="{499EBE74-92CE-4708-B4D0-D68D5EA82886}" dt="2017-09-12T15:04:19.523" v="28" actId="2696"/>
        <pc:sldMkLst>
          <pc:docMk/>
          <pc:sldMk cId="1103648532" sldId="445"/>
        </pc:sldMkLst>
      </pc:sldChg>
      <pc:sldChg chg="del">
        <pc:chgData name="Sampath Jayarathna" userId="aa7a8714-7736-4927-8c16-9ff815108838" providerId="ADAL" clId="{499EBE74-92CE-4708-B4D0-D68D5EA82886}" dt="2017-09-12T15:04:19.965" v="29" actId="2696"/>
        <pc:sldMkLst>
          <pc:docMk/>
          <pc:sldMk cId="2310452793" sldId="446"/>
        </pc:sldMkLst>
      </pc:sldChg>
      <pc:sldChg chg="del">
        <pc:chgData name="Sampath Jayarathna" userId="aa7a8714-7736-4927-8c16-9ff815108838" providerId="ADAL" clId="{499EBE74-92CE-4708-B4D0-D68D5EA82886}" dt="2017-09-12T15:04:20.408" v="30" actId="2696"/>
        <pc:sldMkLst>
          <pc:docMk/>
          <pc:sldMk cId="2034690977" sldId="447"/>
        </pc:sldMkLst>
      </pc:sldChg>
      <pc:sldChg chg="del">
        <pc:chgData name="Sampath Jayarathna" userId="aa7a8714-7736-4927-8c16-9ff815108838" providerId="ADAL" clId="{499EBE74-92CE-4708-B4D0-D68D5EA82886}" dt="2017-09-12T15:04:20.804" v="31" actId="2696"/>
        <pc:sldMkLst>
          <pc:docMk/>
          <pc:sldMk cId="1558320191" sldId="448"/>
        </pc:sldMkLst>
      </pc:sldChg>
      <pc:sldChg chg="del">
        <pc:chgData name="Sampath Jayarathna" userId="aa7a8714-7736-4927-8c16-9ff815108838" providerId="ADAL" clId="{499EBE74-92CE-4708-B4D0-D68D5EA82886}" dt="2017-09-12T15:04:21.274" v="32" actId="2696"/>
        <pc:sldMkLst>
          <pc:docMk/>
          <pc:sldMk cId="3719010250" sldId="449"/>
        </pc:sldMkLst>
      </pc:sldChg>
      <pc:sldChg chg="del">
        <pc:chgData name="Sampath Jayarathna" userId="aa7a8714-7736-4927-8c16-9ff815108838" providerId="ADAL" clId="{499EBE74-92CE-4708-B4D0-D68D5EA82886}" dt="2017-09-12T15:04:21.916" v="33" actId="2696"/>
        <pc:sldMkLst>
          <pc:docMk/>
          <pc:sldMk cId="364204776" sldId="450"/>
        </pc:sldMkLst>
      </pc:sldChg>
      <pc:sldChg chg="del">
        <pc:chgData name="Sampath Jayarathna" userId="aa7a8714-7736-4927-8c16-9ff815108838" providerId="ADAL" clId="{499EBE74-92CE-4708-B4D0-D68D5EA82886}" dt="2017-09-12T15:04:09.696" v="3" actId="2696"/>
        <pc:sldMkLst>
          <pc:docMk/>
          <pc:sldMk cId="314550613" sldId="451"/>
        </pc:sldMkLst>
      </pc:sldChg>
      <pc:sldChg chg="del">
        <pc:chgData name="Sampath Jayarathna" userId="aa7a8714-7736-4927-8c16-9ff815108838" providerId="ADAL" clId="{499EBE74-92CE-4708-B4D0-D68D5EA82886}" dt="2017-09-12T15:04:09.994" v="4" actId="2696"/>
        <pc:sldMkLst>
          <pc:docMk/>
          <pc:sldMk cId="1882339211" sldId="452"/>
        </pc:sldMkLst>
      </pc:sldChg>
      <pc:sldChg chg="modAnim">
        <pc:chgData name="Sampath Jayarathna" userId="aa7a8714-7736-4927-8c16-9ff815108838" providerId="ADAL" clId="{499EBE74-92CE-4708-B4D0-D68D5EA82886}" dt="2017-09-24T17:59:08.893" v="413"/>
        <pc:sldMkLst>
          <pc:docMk/>
          <pc:sldMk cId="2324434147" sldId="459"/>
        </pc:sldMkLst>
      </pc:sldChg>
      <pc:sldChg chg="modSp modAnim">
        <pc:chgData name="Sampath Jayarathna" userId="aa7a8714-7736-4927-8c16-9ff815108838" providerId="ADAL" clId="{499EBE74-92CE-4708-B4D0-D68D5EA82886}" dt="2017-09-24T17:59:28.132" v="417"/>
        <pc:sldMkLst>
          <pc:docMk/>
          <pc:sldMk cId="2673305904" sldId="460"/>
        </pc:sldMkLst>
        <pc:spChg chg="mod">
          <ac:chgData name="Sampath Jayarathna" userId="aa7a8714-7736-4927-8c16-9ff815108838" providerId="ADAL" clId="{499EBE74-92CE-4708-B4D0-D68D5EA82886}" dt="2017-09-24T17:59:28.132" v="417"/>
          <ac:spMkLst>
            <pc:docMk/>
            <pc:sldMk cId="2673305904" sldId="460"/>
            <ac:spMk id="27652" creationId="{60C014B1-9F59-4E24-8530-CDDA149C3C8F}"/>
          </ac:spMkLst>
        </pc:spChg>
      </pc:sldChg>
      <pc:sldChg chg="modAnim">
        <pc:chgData name="Sampath Jayarathna" userId="aa7a8714-7736-4927-8c16-9ff815108838" providerId="ADAL" clId="{499EBE74-92CE-4708-B4D0-D68D5EA82886}" dt="2017-09-24T18:01:35.321" v="430"/>
        <pc:sldMkLst>
          <pc:docMk/>
          <pc:sldMk cId="3569340784" sldId="462"/>
        </pc:sldMkLst>
      </pc:sldChg>
      <pc:sldChg chg="modAnim">
        <pc:chgData name="Sampath Jayarathna" userId="aa7a8714-7736-4927-8c16-9ff815108838" providerId="ADAL" clId="{499EBE74-92CE-4708-B4D0-D68D5EA82886}" dt="2017-09-24T18:01:26.949" v="428"/>
        <pc:sldMkLst>
          <pc:docMk/>
          <pc:sldMk cId="1650374584" sldId="463"/>
        </pc:sldMkLst>
      </pc:sldChg>
      <pc:sldChg chg="modAnim">
        <pc:chgData name="Sampath Jayarathna" userId="aa7a8714-7736-4927-8c16-9ff815108838" providerId="ADAL" clId="{499EBE74-92CE-4708-B4D0-D68D5EA82886}" dt="2017-09-24T18:01:21.010" v="427"/>
        <pc:sldMkLst>
          <pc:docMk/>
          <pc:sldMk cId="1732650775" sldId="464"/>
        </pc:sldMkLst>
      </pc:sldChg>
      <pc:sldChg chg="modAnim">
        <pc:chgData name="Sampath Jayarathna" userId="aa7a8714-7736-4927-8c16-9ff815108838" providerId="ADAL" clId="{499EBE74-92CE-4708-B4D0-D68D5EA82886}" dt="2017-09-24T18:01:06.897" v="424"/>
        <pc:sldMkLst>
          <pc:docMk/>
          <pc:sldMk cId="2381656722" sldId="465"/>
        </pc:sldMkLst>
      </pc:sldChg>
      <pc:sldChg chg="modAnim">
        <pc:chgData name="Sampath Jayarathna" userId="aa7a8714-7736-4927-8c16-9ff815108838" providerId="ADAL" clId="{499EBE74-92CE-4708-B4D0-D68D5EA82886}" dt="2017-09-24T18:00:51.651" v="422"/>
        <pc:sldMkLst>
          <pc:docMk/>
          <pc:sldMk cId="2743797303" sldId="467"/>
        </pc:sldMkLst>
      </pc:sldChg>
      <pc:sldChg chg="modSp modAnim">
        <pc:chgData name="Sampath Jayarathna" userId="aa7a8714-7736-4927-8c16-9ff815108838" providerId="ADAL" clId="{499EBE74-92CE-4708-B4D0-D68D5EA82886}" dt="2017-09-24T18:00:31.868" v="420"/>
        <pc:sldMkLst>
          <pc:docMk/>
          <pc:sldMk cId="647630597" sldId="468"/>
        </pc:sldMkLst>
        <pc:spChg chg="mod">
          <ac:chgData name="Sampath Jayarathna" userId="aa7a8714-7736-4927-8c16-9ff815108838" providerId="ADAL" clId="{499EBE74-92CE-4708-B4D0-D68D5EA82886}" dt="2017-09-24T17:02:08.052" v="127" actId="20577"/>
          <ac:spMkLst>
            <pc:docMk/>
            <pc:sldMk cId="647630597" sldId="468"/>
            <ac:spMk id="43012" creationId="{3529B49F-5AB4-48C2-9A75-A588B51ABD5C}"/>
          </ac:spMkLst>
        </pc:spChg>
      </pc:sldChg>
      <pc:sldChg chg="addSp delSp modSp add">
        <pc:chgData name="Sampath Jayarathna" userId="aa7a8714-7736-4927-8c16-9ff815108838" providerId="ADAL" clId="{499EBE74-92CE-4708-B4D0-D68D5EA82886}" dt="2017-09-24T17:27:30.949" v="411" actId="20577"/>
        <pc:sldMkLst>
          <pc:docMk/>
          <pc:sldMk cId="4004224794" sldId="469"/>
        </pc:sldMkLst>
        <pc:spChg chg="mod">
          <ac:chgData name="Sampath Jayarathna" userId="aa7a8714-7736-4927-8c16-9ff815108838" providerId="ADAL" clId="{499EBE74-92CE-4708-B4D0-D68D5EA82886}" dt="2017-09-24T17:27:30.949" v="411" actId="20577"/>
          <ac:spMkLst>
            <pc:docMk/>
            <pc:sldMk cId="4004224794" sldId="469"/>
            <ac:spMk id="25603" creationId="{404F4243-B8BE-49AD-AB14-0FE369C1E4E1}"/>
          </ac:spMkLst>
        </pc:spChg>
        <pc:spChg chg="mod">
          <ac:chgData name="Sampath Jayarathna" userId="aa7a8714-7736-4927-8c16-9ff815108838" providerId="ADAL" clId="{499EBE74-92CE-4708-B4D0-D68D5EA82886}" dt="2017-09-24T17:14:17.076" v="370" actId="20577"/>
          <ac:spMkLst>
            <pc:docMk/>
            <pc:sldMk cId="4004224794" sldId="469"/>
            <ac:spMk id="25604" creationId="{1CC20BDA-0ECE-4A4D-AC80-A330D20FA7FE}"/>
          </ac:spMkLst>
        </pc:spChg>
        <pc:picChg chg="add del">
          <ac:chgData name="Sampath Jayarathna" userId="aa7a8714-7736-4927-8c16-9ff815108838" providerId="ADAL" clId="{499EBE74-92CE-4708-B4D0-D68D5EA82886}" dt="2017-09-24T17:12:44.421" v="141"/>
          <ac:picMkLst>
            <pc:docMk/>
            <pc:sldMk cId="4004224794" sldId="469"/>
            <ac:picMk id="2" creationId="{03D96066-6314-495A-8146-11942B0FA05C}"/>
          </ac:picMkLst>
        </pc:picChg>
        <pc:picChg chg="add mod">
          <ac:chgData name="Sampath Jayarathna" userId="aa7a8714-7736-4927-8c16-9ff815108838" providerId="ADAL" clId="{499EBE74-92CE-4708-B4D0-D68D5EA82886}" dt="2017-09-24T17:14:27.741" v="373" actId="1076"/>
          <ac:picMkLst>
            <pc:docMk/>
            <pc:sldMk cId="4004224794" sldId="469"/>
            <ac:picMk id="3" creationId="{4725EAB6-2D18-4526-928D-3B26207B0606}"/>
          </ac:picMkLst>
        </pc:picChg>
      </pc:sldChg>
      <pc:sldChg chg="addSp delSp modSp add ord">
        <pc:chgData name="Sampath Jayarathna" userId="aa7a8714-7736-4927-8c16-9ff815108838" providerId="ADAL" clId="{499EBE74-92CE-4708-B4D0-D68D5EA82886}" dt="2017-09-24T18:00:02.718" v="418"/>
        <pc:sldMkLst>
          <pc:docMk/>
          <pc:sldMk cId="1414251485" sldId="470"/>
        </pc:sldMkLst>
        <pc:spChg chg="mod">
          <ac:chgData name="Sampath Jayarathna" userId="aa7a8714-7736-4927-8c16-9ff815108838" providerId="ADAL" clId="{499EBE74-92CE-4708-B4D0-D68D5EA82886}" dt="2017-09-24T17:18:45.910" v="396" actId="20577"/>
          <ac:spMkLst>
            <pc:docMk/>
            <pc:sldMk cId="1414251485" sldId="470"/>
            <ac:spMk id="30723" creationId="{A129D506-3C2C-43FF-BD16-BE75B2E53A0C}"/>
          </ac:spMkLst>
        </pc:spChg>
        <pc:spChg chg="del">
          <ac:chgData name="Sampath Jayarathna" userId="aa7a8714-7736-4927-8c16-9ff815108838" providerId="ADAL" clId="{499EBE74-92CE-4708-B4D0-D68D5EA82886}" dt="2017-09-24T17:18:56.117" v="397" actId="478"/>
          <ac:spMkLst>
            <pc:docMk/>
            <pc:sldMk cId="1414251485" sldId="470"/>
            <ac:spMk id="30724" creationId="{87DAD555-A649-4C13-83C9-C3BF924892F5}"/>
          </ac:spMkLst>
        </pc:spChg>
        <pc:spChg chg="del">
          <ac:chgData name="Sampath Jayarathna" userId="aa7a8714-7736-4927-8c16-9ff815108838" providerId="ADAL" clId="{499EBE74-92CE-4708-B4D0-D68D5EA82886}" dt="2017-09-24T17:18:59.349" v="399" actId="478"/>
          <ac:spMkLst>
            <pc:docMk/>
            <pc:sldMk cId="1414251485" sldId="470"/>
            <ac:spMk id="30725" creationId="{36DAF2DE-B4D8-41C2-8C63-0D9B2D79EEA4}"/>
          </ac:spMkLst>
        </pc:spChg>
        <pc:spChg chg="del">
          <ac:chgData name="Sampath Jayarathna" userId="aa7a8714-7736-4927-8c16-9ff815108838" providerId="ADAL" clId="{499EBE74-92CE-4708-B4D0-D68D5EA82886}" dt="2017-09-24T17:18:58.037" v="398" actId="478"/>
          <ac:spMkLst>
            <pc:docMk/>
            <pc:sldMk cId="1414251485" sldId="470"/>
            <ac:spMk id="30726" creationId="{B4C2DF14-6451-4456-B87E-AEBD23AB83EB}"/>
          </ac:spMkLst>
        </pc:spChg>
        <pc:picChg chg="add mod">
          <ac:chgData name="Sampath Jayarathna" userId="aa7a8714-7736-4927-8c16-9ff815108838" providerId="ADAL" clId="{499EBE74-92CE-4708-B4D0-D68D5EA82886}" dt="2017-09-24T17:19:11.941" v="404" actId="14100"/>
          <ac:picMkLst>
            <pc:docMk/>
            <pc:sldMk cId="1414251485" sldId="470"/>
            <ac:picMk id="2" creationId="{B4CE6886-46EB-4299-9974-3F2D9C270AE2}"/>
          </ac:picMkLst>
        </pc:picChg>
      </pc:sldChg>
      <pc:sldChg chg="add del">
        <pc:chgData name="Sampath Jayarathna" userId="aa7a8714-7736-4927-8c16-9ff815108838" providerId="ADAL" clId="{499EBE74-92CE-4708-B4D0-D68D5EA82886}" dt="2017-09-24T17:12:20.886" v="137"/>
        <pc:sldMkLst>
          <pc:docMk/>
          <pc:sldMk cId="2815770532" sldId="470"/>
        </pc:sldMkLst>
      </pc:sldChg>
      <pc:sldChg chg="add del">
        <pc:chgData name="Sampath Jayarathna" userId="aa7a8714-7736-4927-8c16-9ff815108838" providerId="ADAL" clId="{499EBE74-92CE-4708-B4D0-D68D5EA82886}" dt="2017-09-24T17:12:28.891" v="139"/>
        <pc:sldMkLst>
          <pc:docMk/>
          <pc:sldMk cId="3299962109" sldId="47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1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2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09" indent="-285734" defTabSz="9222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2937" indent="-228587" defTabSz="9222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111" indent="-228587" defTabSz="9222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287" indent="-228587" defTabSz="9222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461" indent="-228587" defTabSz="9222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635" indent="-228587" defTabSz="9222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8811" indent="-228587" defTabSz="9222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5985" indent="-228587" defTabSz="9222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3E6BB24F-7527-415E-A4B4-B132D61B26C9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75784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2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09" indent="-285734" defTabSz="9222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2937" indent="-228587" defTabSz="9222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111" indent="-228587" defTabSz="9222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287" indent="-228587" defTabSz="9222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461" indent="-228587" defTabSz="9222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635" indent="-228587" defTabSz="9222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8811" indent="-228587" defTabSz="9222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5985" indent="-228587" defTabSz="9222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70616907-D452-43A8-930C-0C3B71EB61A1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98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069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289932" y="2877271"/>
            <a:ext cx="8677423" cy="2387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Midterm I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0384" y="5380725"/>
            <a:ext cx="6867330" cy="1156214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Sampath Jayarathna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 Dominion University</a:t>
            </a:r>
          </a:p>
          <a:p>
            <a:r>
              <a:rPr lang="en-US" sz="1400" dirty="0"/>
              <a:t> 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24643" y="38596"/>
            <a:ext cx="63588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 495/595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Data Mining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1839" y="1477889"/>
            <a:ext cx="2560320" cy="236122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65760" y="883227"/>
            <a:ext cx="8001000" cy="5715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Study guide</a:t>
            </a:r>
            <a:endParaRPr lang="en-US" altLang="en-US" sz="3200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304801" y="1741565"/>
            <a:ext cx="8267699" cy="457610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Associate Rule </a:t>
            </a:r>
            <a:r>
              <a:rPr lang="en-US" dirty="0" smtClean="0"/>
              <a:t>Mining</a:t>
            </a:r>
            <a:endParaRPr lang="en-US" dirty="0"/>
          </a:p>
          <a:p>
            <a:pPr lvl="1"/>
            <a:r>
              <a:rPr lang="en-US" dirty="0" err="1"/>
              <a:t>Aprori</a:t>
            </a:r>
            <a:r>
              <a:rPr lang="en-US" dirty="0"/>
              <a:t> algorithm. Should be able to solve and find frequent </a:t>
            </a:r>
            <a:r>
              <a:rPr lang="en-US" dirty="0" err="1"/>
              <a:t>itemsets</a:t>
            </a:r>
            <a:r>
              <a:rPr lang="en-US" dirty="0"/>
              <a:t> given a support count. You need to be able to show the intermediate results before and after pruning. </a:t>
            </a:r>
          </a:p>
          <a:p>
            <a:r>
              <a:rPr lang="en-US" dirty="0" smtClean="0"/>
              <a:t>Classification</a:t>
            </a:r>
            <a:endParaRPr lang="en-US" dirty="0"/>
          </a:p>
          <a:p>
            <a:pPr lvl="1"/>
            <a:r>
              <a:rPr lang="en-US" dirty="0"/>
              <a:t>KNN with different K values given a distance with classes</a:t>
            </a:r>
          </a:p>
          <a:p>
            <a:pPr lvl="1"/>
            <a:r>
              <a:rPr lang="en-US" dirty="0"/>
              <a:t>How to find an optimum K value for KNN</a:t>
            </a:r>
          </a:p>
          <a:p>
            <a:r>
              <a:rPr lang="en-US" dirty="0" smtClean="0"/>
              <a:t>Clustering</a:t>
            </a:r>
          </a:p>
          <a:p>
            <a:pPr lvl="1"/>
            <a:r>
              <a:rPr lang="en-US" dirty="0" smtClean="0"/>
              <a:t>Purity and Rand Index</a:t>
            </a:r>
          </a:p>
          <a:p>
            <a:r>
              <a:rPr lang="en-US" dirty="0" smtClean="0"/>
              <a:t>Correlation </a:t>
            </a:r>
            <a:r>
              <a:rPr lang="en-US" dirty="0"/>
              <a:t>vs Regression</a:t>
            </a:r>
          </a:p>
          <a:p>
            <a:r>
              <a:rPr lang="en-US" dirty="0" err="1"/>
              <a:t>Rocchio</a:t>
            </a:r>
            <a:r>
              <a:rPr lang="en-US" dirty="0"/>
              <a:t> vs KNN</a:t>
            </a:r>
          </a:p>
          <a:p>
            <a:r>
              <a:rPr lang="en-US" dirty="0"/>
              <a:t>Type of data attributes </a:t>
            </a:r>
          </a:p>
          <a:p>
            <a:pPr lvl="1"/>
            <a:r>
              <a:rPr lang="en-US" dirty="0"/>
              <a:t>Nominal, ordinal, binary, continues, desecrate. </a:t>
            </a:r>
          </a:p>
          <a:p>
            <a:pPr lvl="1"/>
            <a:r>
              <a:rPr lang="en-US" dirty="0"/>
              <a:t>Should be able to find which data attribute given an example, e.g., "height"</a:t>
            </a:r>
          </a:p>
          <a:p>
            <a:r>
              <a:rPr lang="en-US" dirty="0"/>
              <a:t>Sampling </a:t>
            </a:r>
            <a:r>
              <a:rPr lang="en-US" dirty="0" smtClean="0"/>
              <a:t>Techniques</a:t>
            </a:r>
            <a:endParaRPr lang="en-US" dirty="0"/>
          </a:p>
          <a:p>
            <a:pPr lvl="1"/>
            <a:r>
              <a:rPr lang="en-US" dirty="0"/>
              <a:t>Random, cluster, stratified, convenience</a:t>
            </a:r>
          </a:p>
        </p:txBody>
      </p:sp>
    </p:spTree>
    <p:extLst>
      <p:ext uri="{BB962C8B-B14F-4D97-AF65-F5344CB8AC3E}">
        <p14:creationId xmlns:p14="http://schemas.microsoft.com/office/powerpoint/2010/main" val="147783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15637" y="883227"/>
            <a:ext cx="8000999" cy="5715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200" dirty="0" err="1" smtClean="0"/>
              <a:t>Apriori</a:t>
            </a:r>
            <a:r>
              <a:rPr lang="en-US" altLang="en-US" sz="3200" dirty="0" smtClean="0"/>
              <a:t> </a:t>
            </a:r>
            <a:endParaRPr lang="en-US" altLang="en-US" sz="32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415637" y="1747410"/>
            <a:ext cx="7682345" cy="4055913"/>
          </a:xfrm>
        </p:spPr>
        <p:txBody>
          <a:bodyPr/>
          <a:lstStyle/>
          <a:p>
            <a:pPr>
              <a:spcBef>
                <a:spcPts val="450"/>
              </a:spcBef>
            </a:pPr>
            <a:r>
              <a:rPr lang="en-US" altLang="en-US" dirty="0" smtClean="0"/>
              <a:t>Consider the following database of transactions</a:t>
            </a:r>
          </a:p>
          <a:p>
            <a:pPr>
              <a:spcBef>
                <a:spcPts val="450"/>
              </a:spcBef>
            </a:pPr>
            <a:r>
              <a:rPr lang="en-US" altLang="en-US" dirty="0" smtClean="0"/>
              <a:t>If the item count threshold is 2, calculate all the frequent </a:t>
            </a:r>
            <a:r>
              <a:rPr lang="en-US" altLang="en-US" dirty="0" err="1" smtClean="0"/>
              <a:t>itemsets</a:t>
            </a:r>
            <a:endParaRPr lang="en-US" alt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9858" y="2527591"/>
            <a:ext cx="1823605" cy="361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6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6027" y="365126"/>
            <a:ext cx="8089323" cy="1325563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Classification</a:t>
            </a:r>
            <a:endParaRPr lang="en-GB" alt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764" y="1981200"/>
            <a:ext cx="8394411" cy="4114800"/>
          </a:xfrm>
        </p:spPr>
        <p:txBody>
          <a:bodyPr/>
          <a:lstStyle/>
          <a:p>
            <a:pPr marL="0" indent="45720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solidFill>
                  <a:srgbClr val="000000"/>
                </a:solidFill>
                <a:ea typeface="Calibri" panose="020F0502020204030204" pitchFamily="34" charset="0"/>
              </a:rPr>
              <a:t>Following is a set of instances in a 2D space.  </a:t>
            </a:r>
            <a:endParaRPr lang="en-US" altLang="en-US" dirty="0">
              <a:ea typeface="Times New Roman" panose="02020603050405020304" pitchFamily="18" charset="0"/>
            </a:endParaRPr>
          </a:p>
          <a:p>
            <a:pPr marL="0" lvl="0" indent="45720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How </a:t>
            </a:r>
            <a:r>
              <a:rPr lang="en-US" alt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is the star (*) classified by (O or X):</a:t>
            </a:r>
            <a:endParaRPr lang="en-US" altLang="en-US" dirty="0">
              <a:ea typeface="Times New Roman" panose="02020603050405020304" pitchFamily="18" charset="0"/>
            </a:endParaRPr>
          </a:p>
          <a:p>
            <a:pPr marL="685800" lvl="2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8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Roccio </a:t>
            </a:r>
            <a:r>
              <a:rPr lang="en-US" altLang="en-US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with Euclidean </a:t>
            </a:r>
            <a:r>
              <a:rPr lang="en-US" altLang="en-US" sz="28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distance</a:t>
            </a:r>
            <a:endParaRPr lang="en-US" altLang="en-US" sz="2800" dirty="0">
              <a:ea typeface="Times New Roman" panose="02020603050405020304" pitchFamily="18" charset="0"/>
            </a:endParaRPr>
          </a:p>
          <a:p>
            <a:pPr marL="685800" lvl="2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8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3-NN</a:t>
            </a:r>
          </a:p>
          <a:p>
            <a:pPr marL="685800" lvl="2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8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9-NN</a:t>
            </a:r>
            <a:endParaRPr lang="en-US" altLang="en-US" sz="4400" dirty="0"/>
          </a:p>
        </p:txBody>
      </p:sp>
      <p:pic>
        <p:nvPicPr>
          <p:cNvPr id="1433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43" y="4315051"/>
            <a:ext cx="8098851" cy="2186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436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36418" y="365126"/>
            <a:ext cx="8078932" cy="1325563"/>
          </a:xfrm>
        </p:spPr>
        <p:txBody>
          <a:bodyPr/>
          <a:lstStyle/>
          <a:p>
            <a:r>
              <a:rPr lang="en-US" dirty="0" smtClean="0"/>
              <a:t>Clustering</a:t>
            </a:r>
            <a:endParaRPr lang="en-US" dirty="0" smtClean="0"/>
          </a:p>
        </p:txBody>
      </p:sp>
      <p:sp>
        <p:nvSpPr>
          <p:cNvPr id="1211399" name="Text Box 7"/>
          <p:cNvSpPr txBox="1">
            <a:spLocks noChangeArrowheads="1"/>
          </p:cNvSpPr>
          <p:nvPr/>
        </p:nvSpPr>
        <p:spPr bwMode="auto">
          <a:xfrm>
            <a:off x="436418" y="1533381"/>
            <a:ext cx="7924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sz="2000" dirty="0" smtClean="0">
              <a:sym typeface="Symbol" pitchFamily="18" charset="2"/>
            </a:endParaRPr>
          </a:p>
          <a:p>
            <a:r>
              <a:rPr lang="en-US" sz="2000" b="0" dirty="0" smtClean="0">
                <a:sym typeface="Symbol" pitchFamily="18" charset="2"/>
              </a:rPr>
              <a:t>Calculate the purity and Rand inde</a:t>
            </a:r>
            <a:r>
              <a:rPr lang="en-US" sz="2000" b="0" dirty="0" smtClean="0">
                <a:sym typeface="Symbol" pitchFamily="18" charset="2"/>
              </a:rPr>
              <a:t>x of the following cluster assignments</a:t>
            </a:r>
            <a:endParaRPr lang="en-US" sz="2000" b="0" dirty="0">
              <a:sym typeface="Symbol" pitchFamily="18" charset="2"/>
            </a:endParaRPr>
          </a:p>
        </p:txBody>
      </p:sp>
      <p:pic>
        <p:nvPicPr>
          <p:cNvPr id="15364" name="Picture 4" descr="Image result for cluster pur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884" y="2743465"/>
            <a:ext cx="5432367" cy="223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1676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581" y="4779820"/>
            <a:ext cx="4109630" cy="595287"/>
          </a:xfrm>
          <a:prstGeom prst="rect">
            <a:avLst/>
          </a:prstGeom>
        </p:spPr>
      </p:pic>
      <p:pic>
        <p:nvPicPr>
          <p:cNvPr id="10" name="Picture 9" descr="1676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0615" y="4798104"/>
            <a:ext cx="2451272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67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139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7423</TotalTime>
  <Words>194</Words>
  <Application>Microsoft Office PowerPoint</Application>
  <PresentationFormat>On-screen Show (4:3)</PresentationFormat>
  <Paragraphs>38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MS PGothic</vt:lpstr>
      <vt:lpstr>Arial</vt:lpstr>
      <vt:lpstr>Calibri</vt:lpstr>
      <vt:lpstr>Symbol</vt:lpstr>
      <vt:lpstr>Times New Roman</vt:lpstr>
      <vt:lpstr>Office Theme</vt:lpstr>
      <vt:lpstr>Midterm I</vt:lpstr>
      <vt:lpstr>Study guide</vt:lpstr>
      <vt:lpstr>Apriori </vt:lpstr>
      <vt:lpstr>Classification</vt:lpstr>
      <vt:lpstr>Clustering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 </dc:title>
  <cp:lastModifiedBy>Jayarathna, Sampath</cp:lastModifiedBy>
  <cp:revision>233</cp:revision>
  <dcterms:created xsi:type="dcterms:W3CDTF">2009-12-29T10:39:27Z</dcterms:created>
  <dcterms:modified xsi:type="dcterms:W3CDTF">2020-03-03T21:40:00Z</dcterms:modified>
</cp:coreProperties>
</file>