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9" r:id="rId3"/>
    <p:sldId id="399" r:id="rId4"/>
    <p:sldId id="390" r:id="rId5"/>
    <p:sldId id="391" r:id="rId6"/>
    <p:sldId id="392" r:id="rId7"/>
    <p:sldId id="393" r:id="rId8"/>
    <p:sldId id="401" r:id="rId9"/>
    <p:sldId id="400" r:id="rId10"/>
    <p:sldId id="395" r:id="rId11"/>
    <p:sldId id="40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EDA6A0-A098-465A-9912-49FC5173E1EB}" type="slidenum">
              <a:rPr lang="en-CA" altLang="en-US"/>
              <a:pPr eaLnBrk="1" hangingPunct="1"/>
              <a:t>3</a:t>
            </a:fld>
            <a:endParaRPr lang="en-CA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999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0906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0906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ifstream" TargetMode="External"/><Relationship Id="rId2" Type="http://schemas.openxmlformats.org/officeDocument/2006/relationships/hyperlink" Target="http://www.cplusplus.com/ofstre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lusplus.com/fstrea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34314" y="3031503"/>
            <a:ext cx="7366686" cy="120361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9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/>
              <a:t>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iles Handling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Based on slides created by Bjarne </a:t>
            </a:r>
            <a:r>
              <a:rPr lang="en-US" sz="1400" dirty="0" err="1"/>
              <a:t>Stroustrup</a:t>
            </a:r>
            <a:r>
              <a:rPr lang="en-US" sz="1400" dirty="0"/>
              <a:t> &amp; Tony Gaddis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128</a:t>
            </a:r>
          </a:p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C++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Closing Files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latin typeface="Courier New" panose="02070309020205020404" pitchFamily="49" charset="0"/>
              </a:rPr>
              <a:t>close</a:t>
            </a:r>
            <a:r>
              <a:rPr lang="en-US" altLang="en-US" smtClean="0"/>
              <a:t> member function: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infile.close();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outfile.close();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Don’t wait for operating system to close files at program end: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may be limit on number of open files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may be buffered output data waiting to send to file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004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24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Create a program that generate 500 random numbers and write them to an external file. Your function name should be </a:t>
            </a:r>
            <a:r>
              <a:rPr lang="en-US" altLang="en-US" sz="2800" dirty="0" err="1" smtClean="0"/>
              <a:t>generateRandoms</a:t>
            </a:r>
            <a:r>
              <a:rPr lang="en-US" altLang="en-US" sz="2800" dirty="0" smtClean="0"/>
              <a:t>()</a:t>
            </a:r>
          </a:p>
          <a:p>
            <a:r>
              <a:rPr lang="en-US" altLang="en-US" sz="2800" dirty="0" smtClean="0"/>
              <a:t>Use </a:t>
            </a:r>
            <a:r>
              <a:rPr lang="nn-NO" sz="2800" dirty="0"/>
              <a:t>int val = rand() % 100 + 1</a:t>
            </a:r>
            <a:r>
              <a:rPr lang="nn-NO" sz="2800" dirty="0" smtClean="0"/>
              <a:t>; to generate a number between 1-100. </a:t>
            </a:r>
          </a:p>
          <a:p>
            <a:r>
              <a:rPr lang="nn-NO" altLang="en-US" sz="2800" dirty="0" smtClean="0"/>
              <a:t>Include </a:t>
            </a:r>
            <a:r>
              <a:rPr lang="en-US" sz="2800" dirty="0"/>
              <a:t>&lt;</a:t>
            </a:r>
            <a:r>
              <a:rPr lang="en-US" sz="2800" dirty="0" err="1"/>
              <a:t>ctime</a:t>
            </a:r>
            <a:r>
              <a:rPr lang="en-US" sz="2800" dirty="0"/>
              <a:t>&gt; </a:t>
            </a:r>
            <a:r>
              <a:rPr lang="en-US" sz="2800" dirty="0" smtClean="0"/>
              <a:t> and </a:t>
            </a:r>
            <a:r>
              <a:rPr lang="en-US" sz="2800" dirty="0" err="1"/>
              <a:t>srand</a:t>
            </a:r>
            <a:r>
              <a:rPr lang="en-US" sz="2800" dirty="0"/>
              <a:t>(time(NULL</a:t>
            </a:r>
            <a:r>
              <a:rPr lang="en-US" sz="2800" dirty="0" smtClean="0"/>
              <a:t>)); before your rand() call to initialize the random seed values.</a:t>
            </a:r>
          </a:p>
          <a:p>
            <a:r>
              <a:rPr lang="en-US" altLang="en-US" sz="2800" dirty="0" smtClean="0"/>
              <a:t>Read the files in another function called </a:t>
            </a:r>
            <a:r>
              <a:rPr lang="en-US" altLang="en-US" sz="2800" dirty="0" err="1" smtClean="0"/>
              <a:t>getRandoms</a:t>
            </a:r>
            <a:r>
              <a:rPr lang="en-US" altLang="en-US" sz="2800" dirty="0" smtClean="0"/>
              <a:t>() </a:t>
            </a:r>
            <a:r>
              <a:rPr lang="en-US" altLang="en-US" sz="2800" smtClean="0"/>
              <a:t>and display the results. 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274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Files for Data Storage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Can use files instead of keyboard, monitor screen for program input, output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Allows data to be retained between program runs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Steps: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Open</a:t>
            </a:r>
            <a:r>
              <a:rPr lang="en-US" altLang="en-US" smtClean="0"/>
              <a:t> the file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Use</a:t>
            </a:r>
            <a:r>
              <a:rPr lang="en-US" altLang="en-US" smtClean="0"/>
              <a:t> the file (read from, write to, or both)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Close</a:t>
            </a:r>
            <a:r>
              <a:rPr lang="en-US" altLang="en-US" smtClean="0"/>
              <a:t> the file</a:t>
            </a:r>
            <a:endParaRPr lang="en-US" altLang="en-US" i="1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848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Operations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94688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File: a set of data stored on a computer, often on a disk drive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Programs can read from, write to files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Used in many applications: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Word processing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Databases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Spreadsheets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Compilers</a:t>
            </a:r>
          </a:p>
        </p:txBody>
      </p:sp>
    </p:spTree>
    <p:extLst>
      <p:ext uri="{BB962C8B-B14F-4D97-AF65-F5344CB8AC3E}">
        <p14:creationId xmlns:p14="http://schemas.microsoft.com/office/powerpoint/2010/main" val="26620117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Files: What is Needed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Use </a:t>
            </a:r>
            <a:r>
              <a:rPr lang="en-US" altLang="en-US" dirty="0" err="1" smtClean="0">
                <a:latin typeface="Courier New" panose="02070309020205020404" pitchFamily="49" charset="0"/>
              </a:rPr>
              <a:t>fstream</a:t>
            </a:r>
            <a:r>
              <a:rPr lang="en-US" altLang="en-US" dirty="0" smtClean="0"/>
              <a:t> header file for file access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File stream types:</a:t>
            </a:r>
          </a:p>
          <a:p>
            <a:r>
              <a:rPr lang="en-US" b="1" dirty="0" err="1">
                <a:hlinkClick r:id="rId2"/>
              </a:rPr>
              <a:t>ofstream</a:t>
            </a:r>
            <a:r>
              <a:rPr lang="en-US" b="1" dirty="0"/>
              <a:t>:</a:t>
            </a:r>
            <a:r>
              <a:rPr lang="en-US" dirty="0"/>
              <a:t> Stream class to write on files</a:t>
            </a:r>
          </a:p>
          <a:p>
            <a:r>
              <a:rPr lang="en-US" b="1" dirty="0" err="1">
                <a:hlinkClick r:id="rId3"/>
              </a:rPr>
              <a:t>ifstream</a:t>
            </a:r>
            <a:r>
              <a:rPr lang="en-US" b="1" dirty="0"/>
              <a:t>:</a:t>
            </a:r>
            <a:r>
              <a:rPr lang="en-US" dirty="0"/>
              <a:t> Stream class to read from files</a:t>
            </a:r>
          </a:p>
          <a:p>
            <a:r>
              <a:rPr lang="en-US" b="1" dirty="0" err="1">
                <a:hlinkClick r:id="rId4"/>
              </a:rPr>
              <a:t>fstream</a:t>
            </a:r>
            <a:r>
              <a:rPr lang="en-US" b="1" dirty="0"/>
              <a:t>:</a:t>
            </a:r>
            <a:r>
              <a:rPr lang="en-US" dirty="0"/>
              <a:t> Stream class to both read and write from/to files.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Define file stream objects: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ifstream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ofstream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outfile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dirty="0" smtClean="0"/>
          </a:p>
          <a:p>
            <a:pPr>
              <a:spcBef>
                <a:spcPct val="15000"/>
              </a:spcBef>
              <a:buClr>
                <a:schemeClr val="tx1"/>
              </a:buClr>
            </a:pPr>
            <a:endParaRPr lang="en-US" altLang="en-US" dirty="0" smtClean="0"/>
          </a:p>
          <a:p>
            <a:pPr>
              <a:spcBef>
                <a:spcPct val="15000"/>
              </a:spcBef>
              <a:buClr>
                <a:schemeClr val="tx1"/>
              </a:buClr>
            </a:pPr>
            <a:r>
              <a:rPr lang="en-US" altLang="en-US" dirty="0" smtClean="0"/>
              <a:t>Can </a:t>
            </a:r>
            <a:r>
              <a:rPr lang="en-US" altLang="en-US" dirty="0"/>
              <a:t>use </a:t>
            </a:r>
            <a:r>
              <a:rPr lang="en-US" altLang="en-US" dirty="0" smtClean="0">
                <a:latin typeface="Courier New" panose="02070309020205020404" pitchFamily="49" charset="0"/>
              </a:rPr>
              <a:t>&gt;&gt;</a:t>
            </a:r>
            <a:r>
              <a:rPr lang="en-US" altLang="en-US" dirty="0"/>
              <a:t> </a:t>
            </a:r>
            <a:r>
              <a:rPr lang="en-US" altLang="en-US" dirty="0" smtClean="0"/>
              <a:t>to </a:t>
            </a:r>
            <a:r>
              <a:rPr lang="en-US" altLang="en-US" dirty="0"/>
              <a:t>read from, </a:t>
            </a:r>
            <a:r>
              <a:rPr lang="en-US" altLang="en-US" dirty="0" smtClean="0"/>
              <a:t> and  &lt;&lt; write </a:t>
            </a:r>
            <a:r>
              <a:rPr lang="en-US" altLang="en-US" dirty="0"/>
              <a:t>to a file</a:t>
            </a:r>
          </a:p>
          <a:p>
            <a:pPr>
              <a:spcBef>
                <a:spcPct val="15000"/>
              </a:spcBef>
              <a:buClr>
                <a:schemeClr val="tx1"/>
              </a:buClr>
            </a:pPr>
            <a:r>
              <a:rPr lang="en-US" altLang="en-US" dirty="0"/>
              <a:t>Can use </a:t>
            </a:r>
            <a:r>
              <a:rPr lang="en-US" altLang="en-US" dirty="0" err="1">
                <a:latin typeface="Courier New" panose="02070309020205020404" pitchFamily="49" charset="0"/>
              </a:rPr>
              <a:t>eof</a:t>
            </a:r>
            <a:r>
              <a:rPr lang="en-US" altLang="en-US" dirty="0"/>
              <a:t> member function to test for end of input file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57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Writing to a new file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397933" y="1825625"/>
            <a:ext cx="8509000" cy="4351338"/>
          </a:xfrm>
        </p:spPr>
        <p:txBody>
          <a:bodyPr/>
          <a:lstStyle/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 () {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myfile.open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("example.dat");  // or .txt</a:t>
            </a: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"Writing this to a file.\n";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88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Testing for File Open Errors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Can test a file stream object to detect if an open operation failed:</a:t>
            </a:r>
          </a:p>
          <a:p>
            <a:pPr lvl="1">
              <a:buNone/>
            </a:pPr>
            <a:r>
              <a:rPr lang="en-US" altLang="en-US" sz="2400" dirty="0" err="1" smtClean="0">
                <a:latin typeface="Courier New" pitchFamily="-16" charset="0"/>
              </a:rPr>
              <a:t>ifstream</a:t>
            </a:r>
            <a:r>
              <a:rPr lang="en-US" altLang="en-US" sz="2400" dirty="0" smtClean="0">
                <a:latin typeface="Courier New" pitchFamily="-16" charset="0"/>
              </a:rPr>
              <a:t> </a:t>
            </a:r>
            <a:r>
              <a:rPr lang="en-US" altLang="en-US" sz="2400" dirty="0" err="1">
                <a:latin typeface="Courier New" pitchFamily="-16" charset="0"/>
              </a:rPr>
              <a:t>infile</a:t>
            </a:r>
            <a:r>
              <a:rPr lang="en-US" altLang="en-US" sz="2400" dirty="0">
                <a:latin typeface="Courier New" pitchFamily="-16" charset="0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err="1" smtClean="0">
                <a:latin typeface="Courier New" panose="02070309020205020404" pitchFamily="49" charset="0"/>
              </a:rPr>
              <a:t>infile.open</a:t>
            </a:r>
            <a:r>
              <a:rPr lang="en-US" altLang="en-US" sz="2400" dirty="0" smtClean="0">
                <a:latin typeface="Courier New" panose="02070309020205020404" pitchFamily="49" charset="0"/>
              </a:rPr>
              <a:t>("test.txt");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if (!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infile</a:t>
            </a:r>
            <a:r>
              <a:rPr lang="en-US" altLang="en-US" sz="2400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	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cout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&lt;&lt; "File open failure!";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Can also use 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fail</a:t>
            </a:r>
            <a:r>
              <a:rPr lang="en-US" altLang="en-US" sz="2800" dirty="0" smtClean="0"/>
              <a:t> member function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65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Files Writing with </a:t>
            </a:r>
            <a:r>
              <a:rPr lang="en-US" altLang="en-US" dirty="0" err="1" smtClean="0"/>
              <a:t>is_open</a:t>
            </a:r>
            <a:r>
              <a:rPr lang="en-US" altLang="en-US" dirty="0" smtClean="0"/>
              <a:t>() method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628650" y="1490133"/>
            <a:ext cx="8388350" cy="515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writing on a text file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 () {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("example.txt");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myfile.is_open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"This is a line.\n";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"This is another line.\n";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"Unable to open file";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0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23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/>
              <a:t>Create a program to write information to an external file called “bio.txt”</a:t>
            </a:r>
          </a:p>
          <a:p>
            <a:r>
              <a:rPr lang="en-US" altLang="en-US" sz="2800" dirty="0" smtClean="0"/>
              <a:t>There should a </a:t>
            </a:r>
            <a:r>
              <a:rPr lang="en-US" altLang="en-US" sz="2800" dirty="0" err="1" smtClean="0"/>
              <a:t>writeToFile</a:t>
            </a:r>
            <a:r>
              <a:rPr lang="en-US" altLang="en-US" sz="2800" dirty="0" smtClean="0"/>
              <a:t>() that takes information to write to a file as parameters.   </a:t>
            </a:r>
          </a:p>
          <a:p>
            <a:r>
              <a:rPr lang="en-US" altLang="en-US" sz="2800" dirty="0" smtClean="0"/>
              <a:t> Use </a:t>
            </a:r>
            <a:r>
              <a:rPr lang="en-US" altLang="en-US" sz="2800" dirty="0" err="1" smtClean="0"/>
              <a:t>getUserInput</a:t>
            </a:r>
            <a:r>
              <a:rPr lang="en-US" altLang="en-US" sz="2800" dirty="0" smtClean="0"/>
              <a:t>() to create data for 3 users taken from user input. </a:t>
            </a:r>
          </a:p>
          <a:p>
            <a:r>
              <a:rPr lang="en-US" altLang="en-US" sz="2800" dirty="0" smtClean="0"/>
              <a:t>The format should be exactly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        **** Profile ****</a:t>
            </a:r>
          </a:p>
          <a:p>
            <a:pPr marL="0" indent="0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Name: &lt;your name&gt;</a:t>
            </a:r>
          </a:p>
          <a:p>
            <a:pPr marL="0" indent="0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Age: &lt;DOB&gt;</a:t>
            </a:r>
          </a:p>
          <a:p>
            <a:pPr marL="0" indent="0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City: &lt;city&gt;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018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Files reading with </a:t>
            </a:r>
            <a:r>
              <a:rPr lang="en-US" altLang="en-US" dirty="0" err="1" smtClean="0"/>
              <a:t>is_open</a:t>
            </a:r>
            <a:r>
              <a:rPr lang="en-US" altLang="en-US" dirty="0" smtClean="0"/>
              <a:t>() method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628650" y="1490133"/>
            <a:ext cx="8388350" cy="515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text file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example.txt");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myfile.is_open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myfile,line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line &lt;&lt; '\n';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"Unable to open file"; 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4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5246</TotalTime>
  <Words>375</Words>
  <Application>Microsoft Office PowerPoint</Application>
  <PresentationFormat>On-screen Show (4:3)</PresentationFormat>
  <Paragraphs>106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9 Files Handling</vt:lpstr>
      <vt:lpstr>Using Files for Data Storage</vt:lpstr>
      <vt:lpstr>File Operations</vt:lpstr>
      <vt:lpstr>Files: What is Needed</vt:lpstr>
      <vt:lpstr>Writing to a new file</vt:lpstr>
      <vt:lpstr>Testing for File Open Errors</vt:lpstr>
      <vt:lpstr>Using Files Writing with is_open() method</vt:lpstr>
      <vt:lpstr>Activity 23</vt:lpstr>
      <vt:lpstr>Using Files reading with is_open() method</vt:lpstr>
      <vt:lpstr>Closing Files</vt:lpstr>
      <vt:lpstr>Activity 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122</cp:revision>
  <dcterms:created xsi:type="dcterms:W3CDTF">2009-12-29T10:39:27Z</dcterms:created>
  <dcterms:modified xsi:type="dcterms:W3CDTF">2018-07-19T18:04:31Z</dcterms:modified>
</cp:coreProperties>
</file>