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3"/>
  </p:notesMasterIdLst>
  <p:handoutMasterIdLst>
    <p:handoutMasterId r:id="rId34"/>
  </p:handoutMasterIdLst>
  <p:sldIdLst>
    <p:sldId id="515" r:id="rId2"/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51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16" r:id="rId22"/>
    <p:sldId id="517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</p:sldIdLst>
  <p:sldSz cx="9144000" cy="6858000" type="letter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D6900"/>
    <a:srgbClr val="8CF4EA"/>
    <a:srgbClr val="D93192"/>
    <a:srgbClr val="316501"/>
    <a:srgbClr val="F35B1B"/>
    <a:srgbClr val="80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78018-8F73-4B99-8AF8-F2596E32581B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F28CB9F-8ADB-4CEA-AC1F-1597FFE2E8FD}">
      <dgm:prSet/>
      <dgm:spPr/>
      <dgm:t>
        <a:bodyPr/>
        <a:lstStyle/>
        <a:p>
          <a:r>
            <a:rPr lang="en-US"/>
            <a:t>Large-Scale Information</a:t>
          </a:r>
        </a:p>
      </dgm:t>
    </dgm:pt>
    <dgm:pt modelId="{1EB70D4C-48F2-4FEE-BE4D-6EAAB93FFABA}" type="parTrans" cxnId="{7EB8053B-D5D4-489B-9CBB-2C3FDD96B45F}">
      <dgm:prSet/>
      <dgm:spPr/>
      <dgm:t>
        <a:bodyPr/>
        <a:lstStyle/>
        <a:p>
          <a:endParaRPr lang="en-US"/>
        </a:p>
      </dgm:t>
    </dgm:pt>
    <dgm:pt modelId="{AF54A9E1-1AD4-486A-AC28-10F6C2C72C20}" type="sibTrans" cxnId="{7EB8053B-D5D4-489B-9CBB-2C3FDD96B45F}">
      <dgm:prSet/>
      <dgm:spPr/>
      <dgm:t>
        <a:bodyPr/>
        <a:lstStyle/>
        <a:p>
          <a:endParaRPr lang="en-US"/>
        </a:p>
      </dgm:t>
    </dgm:pt>
    <dgm:pt modelId="{66428F94-822E-44DA-AD61-AA34586D9861}">
      <dgm:prSet/>
      <dgm:spPr/>
      <dgm:t>
        <a:bodyPr/>
        <a:lstStyle/>
        <a:p>
          <a:r>
            <a:rPr lang="en-US"/>
            <a:t>A big decision tree</a:t>
          </a:r>
        </a:p>
      </dgm:t>
    </dgm:pt>
    <dgm:pt modelId="{974E5241-9C7C-4777-9BAE-3325829A76E9}" type="parTrans" cxnId="{574B8CB8-2EE7-4862-9EB3-52C4D082B852}">
      <dgm:prSet/>
      <dgm:spPr/>
      <dgm:t>
        <a:bodyPr/>
        <a:lstStyle/>
        <a:p>
          <a:endParaRPr lang="en-US"/>
        </a:p>
      </dgm:t>
    </dgm:pt>
    <dgm:pt modelId="{14ED9418-9E1E-4B9B-97D3-0B1B56E4DD02}" type="sibTrans" cxnId="{574B8CB8-2EE7-4862-9EB3-52C4D082B852}">
      <dgm:prSet/>
      <dgm:spPr/>
      <dgm:t>
        <a:bodyPr/>
        <a:lstStyle/>
        <a:p>
          <a:endParaRPr lang="en-US"/>
        </a:p>
      </dgm:t>
    </dgm:pt>
    <dgm:pt modelId="{F49B48BC-4371-4856-8135-0DFCDA292DF6}">
      <dgm:prSet/>
      <dgm:spPr/>
      <dgm:t>
        <a:bodyPr/>
        <a:lstStyle/>
        <a:p>
          <a:r>
            <a:rPr lang="en-US" dirty="0"/>
            <a:t>Not efficient</a:t>
          </a:r>
        </a:p>
      </dgm:t>
    </dgm:pt>
    <dgm:pt modelId="{897FC119-CD05-4027-B1C3-30D0F47AC6BF}" type="parTrans" cxnId="{87FE2EAF-1DFD-4314-BE3A-C0D7E3A3145F}">
      <dgm:prSet/>
      <dgm:spPr/>
      <dgm:t>
        <a:bodyPr/>
        <a:lstStyle/>
        <a:p>
          <a:endParaRPr lang="en-US"/>
        </a:p>
      </dgm:t>
    </dgm:pt>
    <dgm:pt modelId="{10606C31-CB95-4B94-8780-9A90CAD1F99D}" type="sibTrans" cxnId="{87FE2EAF-1DFD-4314-BE3A-C0D7E3A3145F}">
      <dgm:prSet/>
      <dgm:spPr/>
      <dgm:t>
        <a:bodyPr/>
        <a:lstStyle/>
        <a:p>
          <a:endParaRPr lang="en-US"/>
        </a:p>
      </dgm:t>
    </dgm:pt>
    <dgm:pt modelId="{E4A9F7CC-6313-4A37-A664-543D1D8A15EE}">
      <dgm:prSet/>
      <dgm:spPr/>
      <dgm:t>
        <a:bodyPr/>
        <a:lstStyle/>
        <a:p>
          <a:r>
            <a:rPr lang="en-US"/>
            <a:t>Contradictory information</a:t>
          </a:r>
        </a:p>
      </dgm:t>
    </dgm:pt>
    <dgm:pt modelId="{1CDF1268-6D8D-489A-AA1F-55480D49BD80}" type="parTrans" cxnId="{5CF2DDB3-8F44-4A20-9E46-63EEED11F64A}">
      <dgm:prSet/>
      <dgm:spPr/>
      <dgm:t>
        <a:bodyPr/>
        <a:lstStyle/>
        <a:p>
          <a:endParaRPr lang="en-US"/>
        </a:p>
      </dgm:t>
    </dgm:pt>
    <dgm:pt modelId="{F9A6050B-20FE-47F0-808D-BE0EB5A60F61}" type="sibTrans" cxnId="{5CF2DDB3-8F44-4A20-9E46-63EEED11F64A}">
      <dgm:prSet/>
      <dgm:spPr/>
      <dgm:t>
        <a:bodyPr/>
        <a:lstStyle/>
        <a:p>
          <a:endParaRPr lang="en-US"/>
        </a:p>
      </dgm:t>
    </dgm:pt>
    <dgm:pt modelId="{EA6CB3CE-2193-4682-B6C2-DA3AF09B95C5}">
      <dgm:prSet/>
      <dgm:spPr/>
      <dgm:t>
        <a:bodyPr/>
        <a:lstStyle/>
        <a:p>
          <a:r>
            <a:rPr lang="en-US" dirty="0"/>
            <a:t>Fails to build a decision tree</a:t>
          </a:r>
        </a:p>
      </dgm:t>
    </dgm:pt>
    <dgm:pt modelId="{A475B1D9-9417-473F-BC54-BF4AE0C7D42D}" type="parTrans" cxnId="{59539D6F-0440-44D3-80C0-7AECC37E3BB3}">
      <dgm:prSet/>
      <dgm:spPr/>
      <dgm:t>
        <a:bodyPr/>
        <a:lstStyle/>
        <a:p>
          <a:endParaRPr lang="en-US"/>
        </a:p>
      </dgm:t>
    </dgm:pt>
    <dgm:pt modelId="{F05A59B8-7468-40D5-B741-CD361BA272BB}" type="sibTrans" cxnId="{59539D6F-0440-44D3-80C0-7AECC37E3BB3}">
      <dgm:prSet/>
      <dgm:spPr/>
      <dgm:t>
        <a:bodyPr/>
        <a:lstStyle/>
        <a:p>
          <a:endParaRPr lang="en-US"/>
        </a:p>
      </dgm:t>
    </dgm:pt>
    <dgm:pt modelId="{F8CEFADB-BCC2-429A-9D6B-5F9543608058}">
      <dgm:prSet/>
      <dgm:spPr/>
      <dgm:t>
        <a:bodyPr/>
        <a:lstStyle/>
        <a:p>
          <a:r>
            <a:rPr lang="en-US" dirty="0"/>
            <a:t>Decision tree is not robust to contradictory or erroneous information</a:t>
          </a:r>
        </a:p>
      </dgm:t>
    </dgm:pt>
    <dgm:pt modelId="{A9C256CE-86ED-482C-995E-75A3A5C55356}" type="parTrans" cxnId="{C28A0809-A88C-4360-BC6D-B001E9F082F4}">
      <dgm:prSet/>
      <dgm:spPr/>
      <dgm:t>
        <a:bodyPr/>
        <a:lstStyle/>
        <a:p>
          <a:endParaRPr lang="en-US"/>
        </a:p>
      </dgm:t>
    </dgm:pt>
    <dgm:pt modelId="{007A8B18-D82F-4FDC-872D-91F9B5247F2C}" type="sibTrans" cxnId="{C28A0809-A88C-4360-BC6D-B001E9F082F4}">
      <dgm:prSet/>
      <dgm:spPr/>
      <dgm:t>
        <a:bodyPr/>
        <a:lstStyle/>
        <a:p>
          <a:endParaRPr lang="en-US"/>
        </a:p>
      </dgm:t>
    </dgm:pt>
    <dgm:pt modelId="{2AC62B84-194E-4B36-BAA5-582CF437C142}">
      <dgm:prSet/>
      <dgm:spPr/>
      <dgm:t>
        <a:bodyPr/>
        <a:lstStyle/>
        <a:p>
          <a:r>
            <a:rPr lang="en-US" dirty="0"/>
            <a:t>Hard to handle noisy information</a:t>
          </a:r>
        </a:p>
      </dgm:t>
    </dgm:pt>
    <dgm:pt modelId="{6C3DB998-EFC1-4B54-BC3D-747C1B1E829C}" type="parTrans" cxnId="{41E50082-5702-4A33-8F1E-218E71066DE1}">
      <dgm:prSet/>
      <dgm:spPr/>
      <dgm:t>
        <a:bodyPr/>
        <a:lstStyle/>
        <a:p>
          <a:endParaRPr lang="en-US"/>
        </a:p>
      </dgm:t>
    </dgm:pt>
    <dgm:pt modelId="{C241796E-6B8C-4935-941C-A69DD27BCD37}" type="sibTrans" cxnId="{41E50082-5702-4A33-8F1E-218E71066DE1}">
      <dgm:prSet/>
      <dgm:spPr/>
      <dgm:t>
        <a:bodyPr/>
        <a:lstStyle/>
        <a:p>
          <a:endParaRPr lang="en-US"/>
        </a:p>
      </dgm:t>
    </dgm:pt>
    <dgm:pt modelId="{104DB07B-6B5B-4B60-9B2B-45CB6A1CCF5D}">
      <dgm:prSet/>
      <dgm:spPr/>
      <dgm:t>
        <a:bodyPr/>
        <a:lstStyle/>
        <a:p>
          <a:r>
            <a:rPr lang="en-US"/>
            <a:t>Missing Information</a:t>
          </a:r>
        </a:p>
      </dgm:t>
    </dgm:pt>
    <dgm:pt modelId="{1CF878DE-A4E8-4A7F-878F-20C58DEBCE51}" type="parTrans" cxnId="{4F3D051A-51B7-4AF7-83B6-4D32F394B7A1}">
      <dgm:prSet/>
      <dgm:spPr/>
      <dgm:t>
        <a:bodyPr/>
        <a:lstStyle/>
        <a:p>
          <a:endParaRPr lang="en-US"/>
        </a:p>
      </dgm:t>
    </dgm:pt>
    <dgm:pt modelId="{AFFA8F87-2625-4C78-ABF6-08541BC983A4}" type="sibTrans" cxnId="{4F3D051A-51B7-4AF7-83B6-4D32F394B7A1}">
      <dgm:prSet/>
      <dgm:spPr/>
      <dgm:t>
        <a:bodyPr/>
        <a:lstStyle/>
        <a:p>
          <a:endParaRPr lang="en-US"/>
        </a:p>
      </dgm:t>
    </dgm:pt>
    <dgm:pt modelId="{9F8EFBF1-E035-4043-8BE5-0FB1C02CE69B}">
      <dgm:prSet/>
      <dgm:spPr/>
      <dgm:t>
        <a:bodyPr/>
        <a:lstStyle/>
        <a:p>
          <a:r>
            <a:rPr lang="en-US"/>
            <a:t>Not all the attributed values are known in some given examples</a:t>
          </a:r>
        </a:p>
      </dgm:t>
    </dgm:pt>
    <dgm:pt modelId="{1DC61F44-D84D-4E97-8847-0EC1BCD66853}" type="parTrans" cxnId="{95729C2E-F5E8-41D6-A749-A0C154842852}">
      <dgm:prSet/>
      <dgm:spPr/>
      <dgm:t>
        <a:bodyPr/>
        <a:lstStyle/>
        <a:p>
          <a:endParaRPr lang="en-US"/>
        </a:p>
      </dgm:t>
    </dgm:pt>
    <dgm:pt modelId="{E8A0D05A-81FE-4313-BAA2-9C9D82AE0F43}" type="sibTrans" cxnId="{95729C2E-F5E8-41D6-A749-A0C154842852}">
      <dgm:prSet/>
      <dgm:spPr/>
      <dgm:t>
        <a:bodyPr/>
        <a:lstStyle/>
        <a:p>
          <a:endParaRPr lang="en-US"/>
        </a:p>
      </dgm:t>
    </dgm:pt>
    <dgm:pt modelId="{135D366A-3839-4446-AFAD-AFA51B8CA9C5}">
      <dgm:prSet/>
      <dgm:spPr/>
      <dgm:t>
        <a:bodyPr/>
        <a:lstStyle/>
        <a:p>
          <a:r>
            <a:rPr lang="en-US"/>
            <a:t>Hard to classify</a:t>
          </a:r>
        </a:p>
      </dgm:t>
    </dgm:pt>
    <dgm:pt modelId="{11219B72-AA0F-49B0-A746-694F85C153AC}" type="parTrans" cxnId="{7F6AF85B-457F-41FE-B824-3768B3D0C20F}">
      <dgm:prSet/>
      <dgm:spPr/>
      <dgm:t>
        <a:bodyPr/>
        <a:lstStyle/>
        <a:p>
          <a:endParaRPr lang="en-US"/>
        </a:p>
      </dgm:t>
    </dgm:pt>
    <dgm:pt modelId="{A15E3D42-8347-42A7-A554-EE108CA28342}" type="sibTrans" cxnId="{7F6AF85B-457F-41FE-B824-3768B3D0C20F}">
      <dgm:prSet/>
      <dgm:spPr/>
      <dgm:t>
        <a:bodyPr/>
        <a:lstStyle/>
        <a:p>
          <a:endParaRPr lang="en-US"/>
        </a:p>
      </dgm:t>
    </dgm:pt>
    <dgm:pt modelId="{9C418B96-F9F0-4D12-8B7B-5C7A697C8B3A}">
      <dgm:prSet/>
      <dgm:spPr/>
      <dgm:t>
        <a:bodyPr/>
        <a:lstStyle/>
        <a:p>
          <a:r>
            <a:rPr lang="en-US"/>
            <a:t>Adaptability</a:t>
          </a:r>
        </a:p>
      </dgm:t>
    </dgm:pt>
    <dgm:pt modelId="{2F2530BB-6B39-4526-BB1D-661750F6B554}" type="parTrans" cxnId="{1323F05A-50EE-46BF-A839-841A6AEC14B8}">
      <dgm:prSet/>
      <dgm:spPr/>
      <dgm:t>
        <a:bodyPr/>
        <a:lstStyle/>
        <a:p>
          <a:endParaRPr lang="en-US"/>
        </a:p>
      </dgm:t>
    </dgm:pt>
    <dgm:pt modelId="{6BD6A34E-0A7C-4E5F-905E-5EE062CD8096}" type="sibTrans" cxnId="{1323F05A-50EE-46BF-A839-841A6AEC14B8}">
      <dgm:prSet/>
      <dgm:spPr/>
      <dgm:t>
        <a:bodyPr/>
        <a:lstStyle/>
        <a:p>
          <a:endParaRPr lang="en-US"/>
        </a:p>
      </dgm:t>
    </dgm:pt>
    <dgm:pt modelId="{480E2D97-9872-4B12-A099-BB6477C49464}">
      <dgm:prSet/>
      <dgm:spPr/>
      <dgm:t>
        <a:bodyPr/>
        <a:lstStyle/>
        <a:p>
          <a:r>
            <a:rPr lang="en-US"/>
            <a:t>Learning Decision Tree may not be useful in a changing environment</a:t>
          </a:r>
        </a:p>
      </dgm:t>
    </dgm:pt>
    <dgm:pt modelId="{E46F681A-14FA-4E22-B7CA-31861FFEB981}" type="parTrans" cxnId="{EDCCFF12-5E3B-4305-BDBB-DFDA346D5692}">
      <dgm:prSet/>
      <dgm:spPr/>
      <dgm:t>
        <a:bodyPr/>
        <a:lstStyle/>
        <a:p>
          <a:endParaRPr lang="en-US"/>
        </a:p>
      </dgm:t>
    </dgm:pt>
    <dgm:pt modelId="{81A8DE9E-164F-44C7-867C-DD9AF0A5506A}" type="sibTrans" cxnId="{EDCCFF12-5E3B-4305-BDBB-DFDA346D5692}">
      <dgm:prSet/>
      <dgm:spPr/>
      <dgm:t>
        <a:bodyPr/>
        <a:lstStyle/>
        <a:p>
          <a:endParaRPr lang="en-US"/>
        </a:p>
      </dgm:t>
    </dgm:pt>
    <dgm:pt modelId="{E8E7AFE2-55E1-42FC-AA81-8317AA86AC77}">
      <dgm:prSet/>
      <dgm:spPr/>
      <dgm:t>
        <a:bodyPr/>
        <a:lstStyle/>
        <a:p>
          <a:r>
            <a:rPr lang="en-US"/>
            <a:t>Real Time Response</a:t>
          </a:r>
        </a:p>
      </dgm:t>
    </dgm:pt>
    <dgm:pt modelId="{B7307749-E4A2-47E6-ADFC-941F9DA679E6}" type="parTrans" cxnId="{EF42D735-CE62-4BF4-A168-A9FC43DA870B}">
      <dgm:prSet/>
      <dgm:spPr/>
      <dgm:t>
        <a:bodyPr/>
        <a:lstStyle/>
        <a:p>
          <a:endParaRPr lang="en-US"/>
        </a:p>
      </dgm:t>
    </dgm:pt>
    <dgm:pt modelId="{88E24FCC-678C-4E6E-AAF7-418D7A2A5BAA}" type="sibTrans" cxnId="{EF42D735-CE62-4BF4-A168-A9FC43DA870B}">
      <dgm:prSet/>
      <dgm:spPr/>
      <dgm:t>
        <a:bodyPr/>
        <a:lstStyle/>
        <a:p>
          <a:endParaRPr lang="en-US"/>
        </a:p>
      </dgm:t>
    </dgm:pt>
    <dgm:pt modelId="{99BF4E00-1778-42D3-A962-B3453260CE3F}">
      <dgm:prSet/>
      <dgm:spPr/>
      <dgm:t>
        <a:bodyPr/>
        <a:lstStyle/>
        <a:p>
          <a:r>
            <a:rPr lang="en-US"/>
            <a:t>If the decision tree is large, response time may be long</a:t>
          </a:r>
        </a:p>
      </dgm:t>
    </dgm:pt>
    <dgm:pt modelId="{CBD94BEE-EE95-48D4-85C7-C522ED029AA2}" type="parTrans" cxnId="{66FB97CF-CD78-4294-912B-CAF7BC4B3741}">
      <dgm:prSet/>
      <dgm:spPr/>
      <dgm:t>
        <a:bodyPr/>
        <a:lstStyle/>
        <a:p>
          <a:endParaRPr lang="en-US"/>
        </a:p>
      </dgm:t>
    </dgm:pt>
    <dgm:pt modelId="{A4DEBC46-CA99-46DA-A949-B550B7F54A75}" type="sibTrans" cxnId="{66FB97CF-CD78-4294-912B-CAF7BC4B3741}">
      <dgm:prSet/>
      <dgm:spPr/>
      <dgm:t>
        <a:bodyPr/>
        <a:lstStyle/>
        <a:p>
          <a:endParaRPr lang="en-US"/>
        </a:p>
      </dgm:t>
    </dgm:pt>
    <dgm:pt modelId="{26CFA81C-E69D-6A40-83C6-0A0C3B5411B5}" type="pres">
      <dgm:prSet presAssocID="{36B78018-8F73-4B99-8AF8-F2596E32581B}" presName="linear" presStyleCnt="0">
        <dgm:presLayoutVars>
          <dgm:dir/>
          <dgm:animLvl val="lvl"/>
          <dgm:resizeHandles val="exact"/>
        </dgm:presLayoutVars>
      </dgm:prSet>
      <dgm:spPr/>
    </dgm:pt>
    <dgm:pt modelId="{6CB582FA-5E5E-6E4E-85D0-2447F93A7466}" type="pres">
      <dgm:prSet presAssocID="{3F28CB9F-8ADB-4CEA-AC1F-1597FFE2E8FD}" presName="parentLin" presStyleCnt="0"/>
      <dgm:spPr/>
    </dgm:pt>
    <dgm:pt modelId="{22EBB69C-74D8-6948-9545-3B75102802E7}" type="pres">
      <dgm:prSet presAssocID="{3F28CB9F-8ADB-4CEA-AC1F-1597FFE2E8FD}" presName="parentLeftMargin" presStyleLbl="node1" presStyleIdx="0" presStyleCnt="5"/>
      <dgm:spPr/>
    </dgm:pt>
    <dgm:pt modelId="{6A141A9D-6C9D-3E47-9BF7-3D3C44759449}" type="pres">
      <dgm:prSet presAssocID="{3F28CB9F-8ADB-4CEA-AC1F-1597FFE2E8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25C46FC-9152-8648-94F6-333174010525}" type="pres">
      <dgm:prSet presAssocID="{3F28CB9F-8ADB-4CEA-AC1F-1597FFE2E8FD}" presName="negativeSpace" presStyleCnt="0"/>
      <dgm:spPr/>
    </dgm:pt>
    <dgm:pt modelId="{D6C7028C-1B10-824E-B011-DC7C6120CF0B}" type="pres">
      <dgm:prSet presAssocID="{3F28CB9F-8ADB-4CEA-AC1F-1597FFE2E8FD}" presName="childText" presStyleLbl="conFgAcc1" presStyleIdx="0" presStyleCnt="5">
        <dgm:presLayoutVars>
          <dgm:bulletEnabled val="1"/>
        </dgm:presLayoutVars>
      </dgm:prSet>
      <dgm:spPr/>
    </dgm:pt>
    <dgm:pt modelId="{3361B867-90E6-D848-8AD3-30E1F3C39A56}" type="pres">
      <dgm:prSet presAssocID="{AF54A9E1-1AD4-486A-AC28-10F6C2C72C20}" presName="spaceBetweenRectangles" presStyleCnt="0"/>
      <dgm:spPr/>
    </dgm:pt>
    <dgm:pt modelId="{B8349D92-5542-4247-9523-19F3FA29FD40}" type="pres">
      <dgm:prSet presAssocID="{E4A9F7CC-6313-4A37-A664-543D1D8A15EE}" presName="parentLin" presStyleCnt="0"/>
      <dgm:spPr/>
    </dgm:pt>
    <dgm:pt modelId="{9D5B5B41-42F2-3E47-9D03-DAD7D3C978C5}" type="pres">
      <dgm:prSet presAssocID="{E4A9F7CC-6313-4A37-A664-543D1D8A15EE}" presName="parentLeftMargin" presStyleLbl="node1" presStyleIdx="0" presStyleCnt="5"/>
      <dgm:spPr/>
    </dgm:pt>
    <dgm:pt modelId="{2B7A18A9-80ED-5347-93F8-B3164B06555D}" type="pres">
      <dgm:prSet presAssocID="{E4A9F7CC-6313-4A37-A664-543D1D8A15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664423-D4C5-024E-82F7-EA1A1E7D220E}" type="pres">
      <dgm:prSet presAssocID="{E4A9F7CC-6313-4A37-A664-543D1D8A15EE}" presName="negativeSpace" presStyleCnt="0"/>
      <dgm:spPr/>
    </dgm:pt>
    <dgm:pt modelId="{898E28D0-BD22-3940-A791-5B195133A3B3}" type="pres">
      <dgm:prSet presAssocID="{E4A9F7CC-6313-4A37-A664-543D1D8A15EE}" presName="childText" presStyleLbl="conFgAcc1" presStyleIdx="1" presStyleCnt="5">
        <dgm:presLayoutVars>
          <dgm:bulletEnabled val="1"/>
        </dgm:presLayoutVars>
      </dgm:prSet>
      <dgm:spPr/>
    </dgm:pt>
    <dgm:pt modelId="{8E9BF372-488A-9F41-A727-A02AEE80652D}" type="pres">
      <dgm:prSet presAssocID="{F9A6050B-20FE-47F0-808D-BE0EB5A60F61}" presName="spaceBetweenRectangles" presStyleCnt="0"/>
      <dgm:spPr/>
    </dgm:pt>
    <dgm:pt modelId="{BDD1F144-180B-0A42-890E-646174ED8908}" type="pres">
      <dgm:prSet presAssocID="{104DB07B-6B5B-4B60-9B2B-45CB6A1CCF5D}" presName="parentLin" presStyleCnt="0"/>
      <dgm:spPr/>
    </dgm:pt>
    <dgm:pt modelId="{0E17BF70-522F-4E42-B1EF-551722FCE385}" type="pres">
      <dgm:prSet presAssocID="{104DB07B-6B5B-4B60-9B2B-45CB6A1CCF5D}" presName="parentLeftMargin" presStyleLbl="node1" presStyleIdx="1" presStyleCnt="5"/>
      <dgm:spPr/>
    </dgm:pt>
    <dgm:pt modelId="{24CCF38F-F33F-294E-AE4D-FEB57D2864F6}" type="pres">
      <dgm:prSet presAssocID="{104DB07B-6B5B-4B60-9B2B-45CB6A1CCF5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05EE45F-BD9B-934C-97F3-EE10E6DE20A9}" type="pres">
      <dgm:prSet presAssocID="{104DB07B-6B5B-4B60-9B2B-45CB6A1CCF5D}" presName="negativeSpace" presStyleCnt="0"/>
      <dgm:spPr/>
    </dgm:pt>
    <dgm:pt modelId="{8FB60547-A97F-5C41-935F-CFE7C5EAB9E3}" type="pres">
      <dgm:prSet presAssocID="{104DB07B-6B5B-4B60-9B2B-45CB6A1CCF5D}" presName="childText" presStyleLbl="conFgAcc1" presStyleIdx="2" presStyleCnt="5">
        <dgm:presLayoutVars>
          <dgm:bulletEnabled val="1"/>
        </dgm:presLayoutVars>
      </dgm:prSet>
      <dgm:spPr/>
    </dgm:pt>
    <dgm:pt modelId="{5F3E5E63-962B-214D-B027-2FB1357A881A}" type="pres">
      <dgm:prSet presAssocID="{AFFA8F87-2625-4C78-ABF6-08541BC983A4}" presName="spaceBetweenRectangles" presStyleCnt="0"/>
      <dgm:spPr/>
    </dgm:pt>
    <dgm:pt modelId="{2EDC222A-5214-6F43-8A61-543A5BB7FE89}" type="pres">
      <dgm:prSet presAssocID="{9C418B96-F9F0-4D12-8B7B-5C7A697C8B3A}" presName="parentLin" presStyleCnt="0"/>
      <dgm:spPr/>
    </dgm:pt>
    <dgm:pt modelId="{558EDFB4-BFC8-6346-84FB-52196CEE567A}" type="pres">
      <dgm:prSet presAssocID="{9C418B96-F9F0-4D12-8B7B-5C7A697C8B3A}" presName="parentLeftMargin" presStyleLbl="node1" presStyleIdx="2" presStyleCnt="5"/>
      <dgm:spPr/>
    </dgm:pt>
    <dgm:pt modelId="{D6E91FF7-B3B0-6D4E-A58D-A073F0E126A1}" type="pres">
      <dgm:prSet presAssocID="{9C418B96-F9F0-4D12-8B7B-5C7A697C8B3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ABA119C-7524-B943-9377-F5AAC682CC16}" type="pres">
      <dgm:prSet presAssocID="{9C418B96-F9F0-4D12-8B7B-5C7A697C8B3A}" presName="negativeSpace" presStyleCnt="0"/>
      <dgm:spPr/>
    </dgm:pt>
    <dgm:pt modelId="{26154172-24DF-664A-9615-A725A62E1BE5}" type="pres">
      <dgm:prSet presAssocID="{9C418B96-F9F0-4D12-8B7B-5C7A697C8B3A}" presName="childText" presStyleLbl="conFgAcc1" presStyleIdx="3" presStyleCnt="5">
        <dgm:presLayoutVars>
          <dgm:bulletEnabled val="1"/>
        </dgm:presLayoutVars>
      </dgm:prSet>
      <dgm:spPr/>
    </dgm:pt>
    <dgm:pt modelId="{3906086C-FD5F-A14E-9DD6-348A0C24619A}" type="pres">
      <dgm:prSet presAssocID="{6BD6A34E-0A7C-4E5F-905E-5EE062CD8096}" presName="spaceBetweenRectangles" presStyleCnt="0"/>
      <dgm:spPr/>
    </dgm:pt>
    <dgm:pt modelId="{48FB39F0-AE2F-E14B-92AC-0FBAB4255C1D}" type="pres">
      <dgm:prSet presAssocID="{E8E7AFE2-55E1-42FC-AA81-8317AA86AC77}" presName="parentLin" presStyleCnt="0"/>
      <dgm:spPr/>
    </dgm:pt>
    <dgm:pt modelId="{07F0FD5C-E234-2747-8CCF-6211B5D47CD3}" type="pres">
      <dgm:prSet presAssocID="{E8E7AFE2-55E1-42FC-AA81-8317AA86AC77}" presName="parentLeftMargin" presStyleLbl="node1" presStyleIdx="3" presStyleCnt="5"/>
      <dgm:spPr/>
    </dgm:pt>
    <dgm:pt modelId="{2974A40D-A07D-B14D-82BC-B7333413BE20}" type="pres">
      <dgm:prSet presAssocID="{E8E7AFE2-55E1-42FC-AA81-8317AA86AC7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5D05523-00AB-F34D-9F31-E619FB251DA3}" type="pres">
      <dgm:prSet presAssocID="{E8E7AFE2-55E1-42FC-AA81-8317AA86AC77}" presName="negativeSpace" presStyleCnt="0"/>
      <dgm:spPr/>
    </dgm:pt>
    <dgm:pt modelId="{D41C9433-2ACC-7548-8AA6-AE5B08EA4B5D}" type="pres">
      <dgm:prSet presAssocID="{E8E7AFE2-55E1-42FC-AA81-8317AA86AC7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258C808-C135-5544-A0F5-913E8E6F15AF}" type="presOf" srcId="{104DB07B-6B5B-4B60-9B2B-45CB6A1CCF5D}" destId="{24CCF38F-F33F-294E-AE4D-FEB57D2864F6}" srcOrd="1" destOrd="0" presId="urn:microsoft.com/office/officeart/2005/8/layout/list1"/>
    <dgm:cxn modelId="{C28A0809-A88C-4360-BC6D-B001E9F082F4}" srcId="{E4A9F7CC-6313-4A37-A664-543D1D8A15EE}" destId="{F8CEFADB-BCC2-429A-9D6B-5F9543608058}" srcOrd="1" destOrd="0" parTransId="{A9C256CE-86ED-482C-995E-75A3A5C55356}" sibTransId="{007A8B18-D82F-4FDC-872D-91F9B5247F2C}"/>
    <dgm:cxn modelId="{23233309-31A7-4743-A012-F66215207CED}" type="presOf" srcId="{2AC62B84-194E-4B36-BAA5-582CF437C142}" destId="{898E28D0-BD22-3940-A791-5B195133A3B3}" srcOrd="0" destOrd="2" presId="urn:microsoft.com/office/officeart/2005/8/layout/list1"/>
    <dgm:cxn modelId="{57D79B0D-E311-BD4F-8E9E-8C4DEB90C2AA}" type="presOf" srcId="{99BF4E00-1778-42D3-A962-B3453260CE3F}" destId="{D41C9433-2ACC-7548-8AA6-AE5B08EA4B5D}" srcOrd="0" destOrd="0" presId="urn:microsoft.com/office/officeart/2005/8/layout/list1"/>
    <dgm:cxn modelId="{EDCCFF12-5E3B-4305-BDBB-DFDA346D5692}" srcId="{9C418B96-F9F0-4D12-8B7B-5C7A697C8B3A}" destId="{480E2D97-9872-4B12-A099-BB6477C49464}" srcOrd="0" destOrd="0" parTransId="{E46F681A-14FA-4E22-B7CA-31861FFEB981}" sibTransId="{81A8DE9E-164F-44C7-867C-DD9AF0A5506A}"/>
    <dgm:cxn modelId="{4F3D051A-51B7-4AF7-83B6-4D32F394B7A1}" srcId="{36B78018-8F73-4B99-8AF8-F2596E32581B}" destId="{104DB07B-6B5B-4B60-9B2B-45CB6A1CCF5D}" srcOrd="2" destOrd="0" parTransId="{1CF878DE-A4E8-4A7F-878F-20C58DEBCE51}" sibTransId="{AFFA8F87-2625-4C78-ABF6-08541BC983A4}"/>
    <dgm:cxn modelId="{55A9B820-4A98-F04C-8DD0-D0BF5CC99757}" type="presOf" srcId="{480E2D97-9872-4B12-A099-BB6477C49464}" destId="{26154172-24DF-664A-9615-A725A62E1BE5}" srcOrd="0" destOrd="0" presId="urn:microsoft.com/office/officeart/2005/8/layout/list1"/>
    <dgm:cxn modelId="{95729C2E-F5E8-41D6-A749-A0C154842852}" srcId="{104DB07B-6B5B-4B60-9B2B-45CB6A1CCF5D}" destId="{9F8EFBF1-E035-4043-8BE5-0FB1C02CE69B}" srcOrd="0" destOrd="0" parTransId="{1DC61F44-D84D-4E97-8847-0EC1BCD66853}" sibTransId="{E8A0D05A-81FE-4313-BAA2-9C9D82AE0F43}"/>
    <dgm:cxn modelId="{EF42D735-CE62-4BF4-A168-A9FC43DA870B}" srcId="{36B78018-8F73-4B99-8AF8-F2596E32581B}" destId="{E8E7AFE2-55E1-42FC-AA81-8317AA86AC77}" srcOrd="4" destOrd="0" parTransId="{B7307749-E4A2-47E6-ADFC-941F9DA679E6}" sibTransId="{88E24FCC-678C-4E6E-AAF7-418D7A2A5BAA}"/>
    <dgm:cxn modelId="{291D3F38-1C39-FD46-A0D2-49AF2BB91351}" type="presOf" srcId="{66428F94-822E-44DA-AD61-AA34586D9861}" destId="{D6C7028C-1B10-824E-B011-DC7C6120CF0B}" srcOrd="0" destOrd="0" presId="urn:microsoft.com/office/officeart/2005/8/layout/list1"/>
    <dgm:cxn modelId="{7EB8053B-D5D4-489B-9CBB-2C3FDD96B45F}" srcId="{36B78018-8F73-4B99-8AF8-F2596E32581B}" destId="{3F28CB9F-8ADB-4CEA-AC1F-1597FFE2E8FD}" srcOrd="0" destOrd="0" parTransId="{1EB70D4C-48F2-4FEE-BE4D-6EAAB93FFABA}" sibTransId="{AF54A9E1-1AD4-486A-AC28-10F6C2C72C20}"/>
    <dgm:cxn modelId="{9C86DA40-7F4B-5946-AE80-9A0B5B64A3A2}" type="presOf" srcId="{E8E7AFE2-55E1-42FC-AA81-8317AA86AC77}" destId="{07F0FD5C-E234-2747-8CCF-6211B5D47CD3}" srcOrd="0" destOrd="0" presId="urn:microsoft.com/office/officeart/2005/8/layout/list1"/>
    <dgm:cxn modelId="{7F6AF85B-457F-41FE-B824-3768B3D0C20F}" srcId="{104DB07B-6B5B-4B60-9B2B-45CB6A1CCF5D}" destId="{135D366A-3839-4446-AFAD-AFA51B8CA9C5}" srcOrd="1" destOrd="0" parTransId="{11219B72-AA0F-49B0-A746-694F85C153AC}" sibTransId="{A15E3D42-8347-42A7-A554-EE108CA28342}"/>
    <dgm:cxn modelId="{9A922E46-2A2E-CD4A-9DAB-93ADC97A9D58}" type="presOf" srcId="{135D366A-3839-4446-AFAD-AFA51B8CA9C5}" destId="{8FB60547-A97F-5C41-935F-CFE7C5EAB9E3}" srcOrd="0" destOrd="1" presId="urn:microsoft.com/office/officeart/2005/8/layout/list1"/>
    <dgm:cxn modelId="{5495B34C-E90F-DA47-8463-19EB947E48AC}" type="presOf" srcId="{9C418B96-F9F0-4D12-8B7B-5C7A697C8B3A}" destId="{558EDFB4-BFC8-6346-84FB-52196CEE567A}" srcOrd="0" destOrd="0" presId="urn:microsoft.com/office/officeart/2005/8/layout/list1"/>
    <dgm:cxn modelId="{59539D6F-0440-44D3-80C0-7AECC37E3BB3}" srcId="{E4A9F7CC-6313-4A37-A664-543D1D8A15EE}" destId="{EA6CB3CE-2193-4682-B6C2-DA3AF09B95C5}" srcOrd="0" destOrd="0" parTransId="{A475B1D9-9417-473F-BC54-BF4AE0C7D42D}" sibTransId="{F05A59B8-7468-40D5-B741-CD361BA272BB}"/>
    <dgm:cxn modelId="{E7B31970-0B2B-A64C-A6FD-4CE690AE831A}" type="presOf" srcId="{EA6CB3CE-2193-4682-B6C2-DA3AF09B95C5}" destId="{898E28D0-BD22-3940-A791-5B195133A3B3}" srcOrd="0" destOrd="0" presId="urn:microsoft.com/office/officeart/2005/8/layout/list1"/>
    <dgm:cxn modelId="{BF3EDB53-2394-B449-BB6D-3F17028250A1}" type="presOf" srcId="{9C418B96-F9F0-4D12-8B7B-5C7A697C8B3A}" destId="{D6E91FF7-B3B0-6D4E-A58D-A073F0E126A1}" srcOrd="1" destOrd="0" presId="urn:microsoft.com/office/officeart/2005/8/layout/list1"/>
    <dgm:cxn modelId="{1323F05A-50EE-46BF-A839-841A6AEC14B8}" srcId="{36B78018-8F73-4B99-8AF8-F2596E32581B}" destId="{9C418B96-F9F0-4D12-8B7B-5C7A697C8B3A}" srcOrd="3" destOrd="0" parTransId="{2F2530BB-6B39-4526-BB1D-661750F6B554}" sibTransId="{6BD6A34E-0A7C-4E5F-905E-5EE062CD8096}"/>
    <dgm:cxn modelId="{0288FC7F-F4A6-1E42-9D85-67E6B71DBC09}" type="presOf" srcId="{E8E7AFE2-55E1-42FC-AA81-8317AA86AC77}" destId="{2974A40D-A07D-B14D-82BC-B7333413BE20}" srcOrd="1" destOrd="0" presId="urn:microsoft.com/office/officeart/2005/8/layout/list1"/>
    <dgm:cxn modelId="{41E50082-5702-4A33-8F1E-218E71066DE1}" srcId="{E4A9F7CC-6313-4A37-A664-543D1D8A15EE}" destId="{2AC62B84-194E-4B36-BAA5-582CF437C142}" srcOrd="2" destOrd="0" parTransId="{6C3DB998-EFC1-4B54-BC3D-747C1B1E829C}" sibTransId="{C241796E-6B8C-4935-941C-A69DD27BCD37}"/>
    <dgm:cxn modelId="{BB79AC8A-1017-054C-9C76-088C1216D19C}" type="presOf" srcId="{E4A9F7CC-6313-4A37-A664-543D1D8A15EE}" destId="{2B7A18A9-80ED-5347-93F8-B3164B06555D}" srcOrd="1" destOrd="0" presId="urn:microsoft.com/office/officeart/2005/8/layout/list1"/>
    <dgm:cxn modelId="{1CF4629A-5535-0D45-9147-40D8CA22BE69}" type="presOf" srcId="{104DB07B-6B5B-4B60-9B2B-45CB6A1CCF5D}" destId="{0E17BF70-522F-4E42-B1EF-551722FCE385}" srcOrd="0" destOrd="0" presId="urn:microsoft.com/office/officeart/2005/8/layout/list1"/>
    <dgm:cxn modelId="{E8385AA3-E1A9-9F43-8BB9-8D95B39B18F8}" type="presOf" srcId="{F8CEFADB-BCC2-429A-9D6B-5F9543608058}" destId="{898E28D0-BD22-3940-A791-5B195133A3B3}" srcOrd="0" destOrd="1" presId="urn:microsoft.com/office/officeart/2005/8/layout/list1"/>
    <dgm:cxn modelId="{5A2B4CA8-D16C-AB42-916B-BBE84001AA46}" type="presOf" srcId="{3F28CB9F-8ADB-4CEA-AC1F-1597FFE2E8FD}" destId="{6A141A9D-6C9D-3E47-9BF7-3D3C44759449}" srcOrd="1" destOrd="0" presId="urn:microsoft.com/office/officeart/2005/8/layout/list1"/>
    <dgm:cxn modelId="{2C8DADAC-D6B0-F346-BC25-237D3C759C0B}" type="presOf" srcId="{3F28CB9F-8ADB-4CEA-AC1F-1597FFE2E8FD}" destId="{22EBB69C-74D8-6948-9545-3B75102802E7}" srcOrd="0" destOrd="0" presId="urn:microsoft.com/office/officeart/2005/8/layout/list1"/>
    <dgm:cxn modelId="{87FE2EAF-1DFD-4314-BE3A-C0D7E3A3145F}" srcId="{66428F94-822E-44DA-AD61-AA34586D9861}" destId="{F49B48BC-4371-4856-8135-0DFCDA292DF6}" srcOrd="0" destOrd="0" parTransId="{897FC119-CD05-4027-B1C3-30D0F47AC6BF}" sibTransId="{10606C31-CB95-4B94-8780-9A90CAD1F99D}"/>
    <dgm:cxn modelId="{5CF2DDB3-8F44-4A20-9E46-63EEED11F64A}" srcId="{36B78018-8F73-4B99-8AF8-F2596E32581B}" destId="{E4A9F7CC-6313-4A37-A664-543D1D8A15EE}" srcOrd="1" destOrd="0" parTransId="{1CDF1268-6D8D-489A-AA1F-55480D49BD80}" sibTransId="{F9A6050B-20FE-47F0-808D-BE0EB5A60F61}"/>
    <dgm:cxn modelId="{574B8CB8-2EE7-4862-9EB3-52C4D082B852}" srcId="{3F28CB9F-8ADB-4CEA-AC1F-1597FFE2E8FD}" destId="{66428F94-822E-44DA-AD61-AA34586D9861}" srcOrd="0" destOrd="0" parTransId="{974E5241-9C7C-4777-9BAE-3325829A76E9}" sibTransId="{14ED9418-9E1E-4B9B-97D3-0B1B56E4DD02}"/>
    <dgm:cxn modelId="{79E56FBD-4F9B-2B43-911D-5CA079FF6781}" type="presOf" srcId="{36B78018-8F73-4B99-8AF8-F2596E32581B}" destId="{26CFA81C-E69D-6A40-83C6-0A0C3B5411B5}" srcOrd="0" destOrd="0" presId="urn:microsoft.com/office/officeart/2005/8/layout/list1"/>
    <dgm:cxn modelId="{20A717C7-E9B4-3F4F-AE82-454395F8D70F}" type="presOf" srcId="{F49B48BC-4371-4856-8135-0DFCDA292DF6}" destId="{D6C7028C-1B10-824E-B011-DC7C6120CF0B}" srcOrd="0" destOrd="1" presId="urn:microsoft.com/office/officeart/2005/8/layout/list1"/>
    <dgm:cxn modelId="{3B69AEC7-6EDB-244B-A9B8-9A9218809DBD}" type="presOf" srcId="{E4A9F7CC-6313-4A37-A664-543D1D8A15EE}" destId="{9D5B5B41-42F2-3E47-9D03-DAD7D3C978C5}" srcOrd="0" destOrd="0" presId="urn:microsoft.com/office/officeart/2005/8/layout/list1"/>
    <dgm:cxn modelId="{66FB97CF-CD78-4294-912B-CAF7BC4B3741}" srcId="{E8E7AFE2-55E1-42FC-AA81-8317AA86AC77}" destId="{99BF4E00-1778-42D3-A962-B3453260CE3F}" srcOrd="0" destOrd="0" parTransId="{CBD94BEE-EE95-48D4-85C7-C522ED029AA2}" sibTransId="{A4DEBC46-CA99-46DA-A949-B550B7F54A75}"/>
    <dgm:cxn modelId="{EFC689F3-1701-C54E-8EDB-D3B8E3F9A5F1}" type="presOf" srcId="{9F8EFBF1-E035-4043-8BE5-0FB1C02CE69B}" destId="{8FB60547-A97F-5C41-935F-CFE7C5EAB9E3}" srcOrd="0" destOrd="0" presId="urn:microsoft.com/office/officeart/2005/8/layout/list1"/>
    <dgm:cxn modelId="{B0A39508-527C-C446-8CC9-CDEFDADBA728}" type="presParOf" srcId="{26CFA81C-E69D-6A40-83C6-0A0C3B5411B5}" destId="{6CB582FA-5E5E-6E4E-85D0-2447F93A7466}" srcOrd="0" destOrd="0" presId="urn:microsoft.com/office/officeart/2005/8/layout/list1"/>
    <dgm:cxn modelId="{3FA56D8F-D6FB-194F-B9FE-48D7D1A2FD1D}" type="presParOf" srcId="{6CB582FA-5E5E-6E4E-85D0-2447F93A7466}" destId="{22EBB69C-74D8-6948-9545-3B75102802E7}" srcOrd="0" destOrd="0" presId="urn:microsoft.com/office/officeart/2005/8/layout/list1"/>
    <dgm:cxn modelId="{4F2F8727-9520-0943-9BBB-EC282D0CCDAC}" type="presParOf" srcId="{6CB582FA-5E5E-6E4E-85D0-2447F93A7466}" destId="{6A141A9D-6C9D-3E47-9BF7-3D3C44759449}" srcOrd="1" destOrd="0" presId="urn:microsoft.com/office/officeart/2005/8/layout/list1"/>
    <dgm:cxn modelId="{07170A05-F786-6B4C-A7DE-ADBA104F41C9}" type="presParOf" srcId="{26CFA81C-E69D-6A40-83C6-0A0C3B5411B5}" destId="{425C46FC-9152-8648-94F6-333174010525}" srcOrd="1" destOrd="0" presId="urn:microsoft.com/office/officeart/2005/8/layout/list1"/>
    <dgm:cxn modelId="{54B469B0-03BB-634B-B66C-7BF5AB39B87E}" type="presParOf" srcId="{26CFA81C-E69D-6A40-83C6-0A0C3B5411B5}" destId="{D6C7028C-1B10-824E-B011-DC7C6120CF0B}" srcOrd="2" destOrd="0" presId="urn:microsoft.com/office/officeart/2005/8/layout/list1"/>
    <dgm:cxn modelId="{2B91E8BD-8287-5F43-A6F5-6BC12D796618}" type="presParOf" srcId="{26CFA81C-E69D-6A40-83C6-0A0C3B5411B5}" destId="{3361B867-90E6-D848-8AD3-30E1F3C39A56}" srcOrd="3" destOrd="0" presId="urn:microsoft.com/office/officeart/2005/8/layout/list1"/>
    <dgm:cxn modelId="{3E995838-50E1-8F4E-A2EB-AFFC3DD96BE9}" type="presParOf" srcId="{26CFA81C-E69D-6A40-83C6-0A0C3B5411B5}" destId="{B8349D92-5542-4247-9523-19F3FA29FD40}" srcOrd="4" destOrd="0" presId="urn:microsoft.com/office/officeart/2005/8/layout/list1"/>
    <dgm:cxn modelId="{02510FF0-8424-1249-B747-B698BB04343A}" type="presParOf" srcId="{B8349D92-5542-4247-9523-19F3FA29FD40}" destId="{9D5B5B41-42F2-3E47-9D03-DAD7D3C978C5}" srcOrd="0" destOrd="0" presId="urn:microsoft.com/office/officeart/2005/8/layout/list1"/>
    <dgm:cxn modelId="{27C0CCB5-F2A7-1E45-BE4D-0AAA621F051D}" type="presParOf" srcId="{B8349D92-5542-4247-9523-19F3FA29FD40}" destId="{2B7A18A9-80ED-5347-93F8-B3164B06555D}" srcOrd="1" destOrd="0" presId="urn:microsoft.com/office/officeart/2005/8/layout/list1"/>
    <dgm:cxn modelId="{9630ECCD-1D93-F04F-93B3-EEF3B0252A75}" type="presParOf" srcId="{26CFA81C-E69D-6A40-83C6-0A0C3B5411B5}" destId="{AF664423-D4C5-024E-82F7-EA1A1E7D220E}" srcOrd="5" destOrd="0" presId="urn:microsoft.com/office/officeart/2005/8/layout/list1"/>
    <dgm:cxn modelId="{3FEF53E9-9F17-C444-9263-AEA94686A4CA}" type="presParOf" srcId="{26CFA81C-E69D-6A40-83C6-0A0C3B5411B5}" destId="{898E28D0-BD22-3940-A791-5B195133A3B3}" srcOrd="6" destOrd="0" presId="urn:microsoft.com/office/officeart/2005/8/layout/list1"/>
    <dgm:cxn modelId="{2D6A14E1-2B26-3946-8EC8-E1B3AD2A0044}" type="presParOf" srcId="{26CFA81C-E69D-6A40-83C6-0A0C3B5411B5}" destId="{8E9BF372-488A-9F41-A727-A02AEE80652D}" srcOrd="7" destOrd="0" presId="urn:microsoft.com/office/officeart/2005/8/layout/list1"/>
    <dgm:cxn modelId="{B262B1B7-C176-A945-BAA1-6397613FE8FC}" type="presParOf" srcId="{26CFA81C-E69D-6A40-83C6-0A0C3B5411B5}" destId="{BDD1F144-180B-0A42-890E-646174ED8908}" srcOrd="8" destOrd="0" presId="urn:microsoft.com/office/officeart/2005/8/layout/list1"/>
    <dgm:cxn modelId="{26150FB9-1B2D-8447-9926-12CEC180901B}" type="presParOf" srcId="{BDD1F144-180B-0A42-890E-646174ED8908}" destId="{0E17BF70-522F-4E42-B1EF-551722FCE385}" srcOrd="0" destOrd="0" presId="urn:microsoft.com/office/officeart/2005/8/layout/list1"/>
    <dgm:cxn modelId="{7D788E07-2E03-2044-A719-146A0E26C063}" type="presParOf" srcId="{BDD1F144-180B-0A42-890E-646174ED8908}" destId="{24CCF38F-F33F-294E-AE4D-FEB57D2864F6}" srcOrd="1" destOrd="0" presId="urn:microsoft.com/office/officeart/2005/8/layout/list1"/>
    <dgm:cxn modelId="{0EB1125C-8D36-D94B-B37F-796F47A22BE8}" type="presParOf" srcId="{26CFA81C-E69D-6A40-83C6-0A0C3B5411B5}" destId="{605EE45F-BD9B-934C-97F3-EE10E6DE20A9}" srcOrd="9" destOrd="0" presId="urn:microsoft.com/office/officeart/2005/8/layout/list1"/>
    <dgm:cxn modelId="{D1AAA5D8-2DFB-F543-96D4-3C7E25CF5840}" type="presParOf" srcId="{26CFA81C-E69D-6A40-83C6-0A0C3B5411B5}" destId="{8FB60547-A97F-5C41-935F-CFE7C5EAB9E3}" srcOrd="10" destOrd="0" presId="urn:microsoft.com/office/officeart/2005/8/layout/list1"/>
    <dgm:cxn modelId="{B007441F-2E2A-AB4C-BD1D-3286E493ABE5}" type="presParOf" srcId="{26CFA81C-E69D-6A40-83C6-0A0C3B5411B5}" destId="{5F3E5E63-962B-214D-B027-2FB1357A881A}" srcOrd="11" destOrd="0" presId="urn:microsoft.com/office/officeart/2005/8/layout/list1"/>
    <dgm:cxn modelId="{25E14CFD-5EDD-044C-BF6B-092D2ED45FA5}" type="presParOf" srcId="{26CFA81C-E69D-6A40-83C6-0A0C3B5411B5}" destId="{2EDC222A-5214-6F43-8A61-543A5BB7FE89}" srcOrd="12" destOrd="0" presId="urn:microsoft.com/office/officeart/2005/8/layout/list1"/>
    <dgm:cxn modelId="{024DBEB4-F884-1544-83DA-AD8EAAB2435D}" type="presParOf" srcId="{2EDC222A-5214-6F43-8A61-543A5BB7FE89}" destId="{558EDFB4-BFC8-6346-84FB-52196CEE567A}" srcOrd="0" destOrd="0" presId="urn:microsoft.com/office/officeart/2005/8/layout/list1"/>
    <dgm:cxn modelId="{898EDF11-5E9B-5F4A-B4C3-B32ADE15555C}" type="presParOf" srcId="{2EDC222A-5214-6F43-8A61-543A5BB7FE89}" destId="{D6E91FF7-B3B0-6D4E-A58D-A073F0E126A1}" srcOrd="1" destOrd="0" presId="urn:microsoft.com/office/officeart/2005/8/layout/list1"/>
    <dgm:cxn modelId="{CEC1AB59-54D6-1D4B-9E9D-94636FBC75CC}" type="presParOf" srcId="{26CFA81C-E69D-6A40-83C6-0A0C3B5411B5}" destId="{0ABA119C-7524-B943-9377-F5AAC682CC16}" srcOrd="13" destOrd="0" presId="urn:microsoft.com/office/officeart/2005/8/layout/list1"/>
    <dgm:cxn modelId="{CDA8BEBE-81E7-8D4A-8ADD-A862B6D4C305}" type="presParOf" srcId="{26CFA81C-E69D-6A40-83C6-0A0C3B5411B5}" destId="{26154172-24DF-664A-9615-A725A62E1BE5}" srcOrd="14" destOrd="0" presId="urn:microsoft.com/office/officeart/2005/8/layout/list1"/>
    <dgm:cxn modelId="{D6103576-EC45-F147-B5C5-B619983FF362}" type="presParOf" srcId="{26CFA81C-E69D-6A40-83C6-0A0C3B5411B5}" destId="{3906086C-FD5F-A14E-9DD6-348A0C24619A}" srcOrd="15" destOrd="0" presId="urn:microsoft.com/office/officeart/2005/8/layout/list1"/>
    <dgm:cxn modelId="{2F16235C-87C1-A044-A809-3B4DB003EA2E}" type="presParOf" srcId="{26CFA81C-E69D-6A40-83C6-0A0C3B5411B5}" destId="{48FB39F0-AE2F-E14B-92AC-0FBAB4255C1D}" srcOrd="16" destOrd="0" presId="urn:microsoft.com/office/officeart/2005/8/layout/list1"/>
    <dgm:cxn modelId="{F59BC2CD-73CC-D349-A9DC-EBCC0CA9F4D8}" type="presParOf" srcId="{48FB39F0-AE2F-E14B-92AC-0FBAB4255C1D}" destId="{07F0FD5C-E234-2747-8CCF-6211B5D47CD3}" srcOrd="0" destOrd="0" presId="urn:microsoft.com/office/officeart/2005/8/layout/list1"/>
    <dgm:cxn modelId="{2D2FCC15-B95E-BB4A-97B2-C8005940A68E}" type="presParOf" srcId="{48FB39F0-AE2F-E14B-92AC-0FBAB4255C1D}" destId="{2974A40D-A07D-B14D-82BC-B7333413BE20}" srcOrd="1" destOrd="0" presId="urn:microsoft.com/office/officeart/2005/8/layout/list1"/>
    <dgm:cxn modelId="{B8BE8682-36E2-F043-B5F4-FEEC64DCC33B}" type="presParOf" srcId="{26CFA81C-E69D-6A40-83C6-0A0C3B5411B5}" destId="{85D05523-00AB-F34D-9F31-E619FB251DA3}" srcOrd="17" destOrd="0" presId="urn:microsoft.com/office/officeart/2005/8/layout/list1"/>
    <dgm:cxn modelId="{9DBEFFB9-4F25-1A48-9B6F-0F91146AF0F3}" type="presParOf" srcId="{26CFA81C-E69D-6A40-83C6-0A0C3B5411B5}" destId="{D41C9433-2ACC-7548-8AA6-AE5B08EA4B5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21AAC-DFEE-42AE-9B5C-9A7F3436870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90F9A3-20B4-4CF6-9BE1-8E9BECAFA901}">
      <dgm:prSet/>
      <dgm:spPr/>
      <dgm:t>
        <a:bodyPr/>
        <a:lstStyle/>
        <a:p>
          <a:r>
            <a:rPr lang="en-US"/>
            <a:t>Neural Network</a:t>
          </a:r>
        </a:p>
      </dgm:t>
    </dgm:pt>
    <dgm:pt modelId="{7472D312-13FD-4CC3-B340-9F5BF8EFBD76}" type="parTrans" cxnId="{FB37E407-2C79-47DF-9AA5-09C9240FE1A6}">
      <dgm:prSet/>
      <dgm:spPr/>
      <dgm:t>
        <a:bodyPr/>
        <a:lstStyle/>
        <a:p>
          <a:endParaRPr lang="en-US"/>
        </a:p>
      </dgm:t>
    </dgm:pt>
    <dgm:pt modelId="{7FD33CD0-78D2-4421-BD4A-F962767CC831}" type="sibTrans" cxnId="{FB37E407-2C79-47DF-9AA5-09C9240FE1A6}">
      <dgm:prSet/>
      <dgm:spPr/>
      <dgm:t>
        <a:bodyPr/>
        <a:lstStyle/>
        <a:p>
          <a:endParaRPr lang="en-US"/>
        </a:p>
      </dgm:t>
    </dgm:pt>
    <dgm:pt modelId="{58F64791-16A9-4C91-B9B0-9B182730A712}">
      <dgm:prSet/>
      <dgm:spPr/>
      <dgm:t>
        <a:bodyPr/>
        <a:lstStyle/>
        <a:p>
          <a:r>
            <a:rPr lang="en-US"/>
            <a:t>Artificial System</a:t>
          </a:r>
        </a:p>
      </dgm:t>
    </dgm:pt>
    <dgm:pt modelId="{B806B473-CB87-4802-9AB8-0D9502995AC7}" type="parTrans" cxnId="{9983E845-6882-416E-8749-05564467B59F}">
      <dgm:prSet/>
      <dgm:spPr/>
      <dgm:t>
        <a:bodyPr/>
        <a:lstStyle/>
        <a:p>
          <a:endParaRPr lang="en-US"/>
        </a:p>
      </dgm:t>
    </dgm:pt>
    <dgm:pt modelId="{328A4FBC-DCEE-4A9C-A11F-EDEB120470EB}" type="sibTrans" cxnId="{9983E845-6882-416E-8749-05564467B59F}">
      <dgm:prSet/>
      <dgm:spPr/>
      <dgm:t>
        <a:bodyPr/>
        <a:lstStyle/>
        <a:p>
          <a:endParaRPr lang="en-US"/>
        </a:p>
      </dgm:t>
    </dgm:pt>
    <dgm:pt modelId="{6E8486FB-7BDA-47EA-8122-DD5FF0F1608A}">
      <dgm:prSet/>
      <dgm:spPr/>
      <dgm:t>
        <a:bodyPr/>
        <a:lstStyle/>
        <a:p>
          <a:r>
            <a:rPr lang="en-US"/>
            <a:t>Perform intelligent tasks</a:t>
          </a:r>
        </a:p>
      </dgm:t>
    </dgm:pt>
    <dgm:pt modelId="{305D91B4-530B-4202-8531-31445BE4DB07}" type="parTrans" cxnId="{99F483E0-A14A-4233-91CF-29406038787B}">
      <dgm:prSet/>
      <dgm:spPr/>
      <dgm:t>
        <a:bodyPr/>
        <a:lstStyle/>
        <a:p>
          <a:endParaRPr lang="en-US"/>
        </a:p>
      </dgm:t>
    </dgm:pt>
    <dgm:pt modelId="{7AFCCACB-78B8-4F94-BFD8-8BDC87485016}" type="sibTrans" cxnId="{99F483E0-A14A-4233-91CF-29406038787B}">
      <dgm:prSet/>
      <dgm:spPr/>
      <dgm:t>
        <a:bodyPr/>
        <a:lstStyle/>
        <a:p>
          <a:endParaRPr lang="en-US"/>
        </a:p>
      </dgm:t>
    </dgm:pt>
    <dgm:pt modelId="{64833FA1-1E5A-4A71-B29D-10A45C34AC9A}">
      <dgm:prSet/>
      <dgm:spPr/>
      <dgm:t>
        <a:bodyPr/>
        <a:lstStyle/>
        <a:p>
          <a:r>
            <a:rPr lang="en-US"/>
            <a:t>Similar to functions of a human brain</a:t>
          </a:r>
        </a:p>
      </dgm:t>
    </dgm:pt>
    <dgm:pt modelId="{4BACD88B-418F-4291-9D53-CC50BBA4C5AF}" type="parTrans" cxnId="{0A33C1DA-9712-4039-AFA4-2CB301576DAA}">
      <dgm:prSet/>
      <dgm:spPr/>
      <dgm:t>
        <a:bodyPr/>
        <a:lstStyle/>
        <a:p>
          <a:endParaRPr lang="en-US"/>
        </a:p>
      </dgm:t>
    </dgm:pt>
    <dgm:pt modelId="{49582BE0-78AE-407D-8410-9644F2086437}" type="sibTrans" cxnId="{0A33C1DA-9712-4039-AFA4-2CB301576DAA}">
      <dgm:prSet/>
      <dgm:spPr/>
      <dgm:t>
        <a:bodyPr/>
        <a:lstStyle/>
        <a:p>
          <a:endParaRPr lang="en-US"/>
        </a:p>
      </dgm:t>
    </dgm:pt>
    <dgm:pt modelId="{314BE860-8BEF-4119-BCFB-325176FA26C3}">
      <dgm:prSet/>
      <dgm:spPr/>
      <dgm:t>
        <a:bodyPr/>
        <a:lstStyle/>
        <a:p>
          <a:r>
            <a:rPr lang="en-US" dirty="0"/>
            <a:t>Complex networks of simple computing elements</a:t>
          </a:r>
        </a:p>
      </dgm:t>
    </dgm:pt>
    <dgm:pt modelId="{2ED16865-392C-4E99-AC93-F791426BF3E7}" type="parTrans" cxnId="{59A67F59-C27C-4AA0-ADF9-797A08E9A468}">
      <dgm:prSet/>
      <dgm:spPr/>
      <dgm:t>
        <a:bodyPr/>
        <a:lstStyle/>
        <a:p>
          <a:endParaRPr lang="en-US"/>
        </a:p>
      </dgm:t>
    </dgm:pt>
    <dgm:pt modelId="{770127B1-95ED-4EB5-A231-DFE2B06E37A4}" type="sibTrans" cxnId="{59A67F59-C27C-4AA0-ADF9-797A08E9A468}">
      <dgm:prSet/>
      <dgm:spPr/>
      <dgm:t>
        <a:bodyPr/>
        <a:lstStyle/>
        <a:p>
          <a:endParaRPr lang="en-US"/>
        </a:p>
      </dgm:t>
    </dgm:pt>
    <dgm:pt modelId="{D6369CF8-8348-4148-8E13-2A21B477807B}">
      <dgm:prSet/>
      <dgm:spPr/>
      <dgm:t>
        <a:bodyPr/>
        <a:lstStyle/>
        <a:p>
          <a:r>
            <a:rPr lang="en-US" dirty="0"/>
            <a:t>Capable of learning from examples</a:t>
          </a:r>
        </a:p>
      </dgm:t>
    </dgm:pt>
    <dgm:pt modelId="{E90E67B8-E3A8-4388-8CFA-ADD4F00D0B99}" type="parTrans" cxnId="{CF570B13-4E3C-4B4C-B626-4AF7164DB394}">
      <dgm:prSet/>
      <dgm:spPr/>
      <dgm:t>
        <a:bodyPr/>
        <a:lstStyle/>
        <a:p>
          <a:endParaRPr lang="en-US"/>
        </a:p>
      </dgm:t>
    </dgm:pt>
    <dgm:pt modelId="{4D51DEB4-0B10-4B02-9CA1-C58DBCE4D828}" type="sibTrans" cxnId="{CF570B13-4E3C-4B4C-B626-4AF7164DB394}">
      <dgm:prSet/>
      <dgm:spPr/>
      <dgm:t>
        <a:bodyPr/>
        <a:lstStyle/>
        <a:p>
          <a:endParaRPr lang="en-US"/>
        </a:p>
      </dgm:t>
    </dgm:pt>
    <dgm:pt modelId="{0EB5ED59-0B6D-475B-9CF3-CBBBB5147611}">
      <dgm:prSet/>
      <dgm:spPr/>
      <dgm:t>
        <a:bodyPr/>
        <a:lstStyle/>
        <a:p>
          <a:r>
            <a:rPr lang="en-US" dirty="0"/>
            <a:t>With appropriate learning methods</a:t>
          </a:r>
        </a:p>
      </dgm:t>
    </dgm:pt>
    <dgm:pt modelId="{81300018-9AA8-45A2-A382-68ADEF8E5E1B}" type="parTrans" cxnId="{992F8659-8DCA-4550-82FC-232682382226}">
      <dgm:prSet/>
      <dgm:spPr/>
      <dgm:t>
        <a:bodyPr/>
        <a:lstStyle/>
        <a:p>
          <a:endParaRPr lang="en-US"/>
        </a:p>
      </dgm:t>
    </dgm:pt>
    <dgm:pt modelId="{42825C4C-8D70-4867-9A97-8FCCF3B12149}" type="sibTrans" cxnId="{992F8659-8DCA-4550-82FC-232682382226}">
      <dgm:prSet/>
      <dgm:spPr/>
      <dgm:t>
        <a:bodyPr/>
        <a:lstStyle/>
        <a:p>
          <a:endParaRPr lang="en-US"/>
        </a:p>
      </dgm:t>
    </dgm:pt>
    <dgm:pt modelId="{AFB1E21A-374F-4CB4-AA9B-F3AD2A9CB768}">
      <dgm:prSet/>
      <dgm:spPr/>
      <dgm:t>
        <a:bodyPr/>
        <a:lstStyle/>
        <a:p>
          <a:r>
            <a:rPr lang="en-US" dirty="0"/>
            <a:t>Collection of simple elements performs high-level operations</a:t>
          </a:r>
        </a:p>
      </dgm:t>
    </dgm:pt>
    <dgm:pt modelId="{68FB4585-50A7-43A3-8BE8-FD29598DDAFE}" type="parTrans" cxnId="{6758DDF0-8E34-4BA4-B2D7-7FB3BDEFCD21}">
      <dgm:prSet/>
      <dgm:spPr/>
      <dgm:t>
        <a:bodyPr/>
        <a:lstStyle/>
        <a:p>
          <a:endParaRPr lang="en-US"/>
        </a:p>
      </dgm:t>
    </dgm:pt>
    <dgm:pt modelId="{DCDA50F5-59A2-48F6-BEA8-59F16D90F4F6}" type="sibTrans" cxnId="{6758DDF0-8E34-4BA4-B2D7-7FB3BDEFCD21}">
      <dgm:prSet/>
      <dgm:spPr/>
      <dgm:t>
        <a:bodyPr/>
        <a:lstStyle/>
        <a:p>
          <a:endParaRPr lang="en-US"/>
        </a:p>
      </dgm:t>
    </dgm:pt>
    <dgm:pt modelId="{CFC3B20A-CCB7-4980-8AA7-FF0CF9126D86}">
      <dgm:prSet/>
      <dgm:spPr/>
      <dgm:t>
        <a:bodyPr/>
        <a:lstStyle/>
        <a:p>
          <a:r>
            <a:rPr lang="en-US" dirty="0"/>
            <a:t>Thought</a:t>
          </a:r>
        </a:p>
      </dgm:t>
    </dgm:pt>
    <dgm:pt modelId="{6A10017F-8E11-4EC3-B45A-DF8FD34DFBDE}" type="parTrans" cxnId="{C812AE14-85B8-4630-B169-922B1619F1CF}">
      <dgm:prSet/>
      <dgm:spPr/>
      <dgm:t>
        <a:bodyPr/>
        <a:lstStyle/>
        <a:p>
          <a:endParaRPr lang="en-US"/>
        </a:p>
      </dgm:t>
    </dgm:pt>
    <dgm:pt modelId="{20CCADAE-2F00-4F53-9E56-5CFC3180188B}" type="sibTrans" cxnId="{C812AE14-85B8-4630-B169-922B1619F1CF}">
      <dgm:prSet/>
      <dgm:spPr/>
      <dgm:t>
        <a:bodyPr/>
        <a:lstStyle/>
        <a:p>
          <a:endParaRPr lang="en-US"/>
        </a:p>
      </dgm:t>
    </dgm:pt>
    <dgm:pt modelId="{59E775EF-6182-423C-A3A6-EBE81B502787}">
      <dgm:prSet/>
      <dgm:spPr/>
      <dgm:t>
        <a:bodyPr/>
        <a:lstStyle/>
        <a:p>
          <a:r>
            <a:rPr lang="en-US" dirty="0"/>
            <a:t>Reasoning</a:t>
          </a:r>
        </a:p>
      </dgm:t>
    </dgm:pt>
    <dgm:pt modelId="{49F358F2-75AE-4252-BCAB-0DC7E26FB72D}" type="parTrans" cxnId="{02A6C620-95B5-4D67-BEE4-8C3468989953}">
      <dgm:prSet/>
      <dgm:spPr/>
      <dgm:t>
        <a:bodyPr/>
        <a:lstStyle/>
        <a:p>
          <a:endParaRPr lang="en-US"/>
        </a:p>
      </dgm:t>
    </dgm:pt>
    <dgm:pt modelId="{31C25D5E-F16C-4EB8-91EF-1B8DEBF577CA}" type="sibTrans" cxnId="{02A6C620-95B5-4D67-BEE4-8C3468989953}">
      <dgm:prSet/>
      <dgm:spPr/>
      <dgm:t>
        <a:bodyPr/>
        <a:lstStyle/>
        <a:p>
          <a:endParaRPr lang="en-US"/>
        </a:p>
      </dgm:t>
    </dgm:pt>
    <dgm:pt modelId="{1A69ABE8-08A1-41D6-995D-B2DF150AE6B0}">
      <dgm:prSet/>
      <dgm:spPr/>
      <dgm:t>
        <a:bodyPr/>
        <a:lstStyle/>
        <a:p>
          <a:r>
            <a:rPr lang="en-US" dirty="0"/>
            <a:t>Consciousness</a:t>
          </a:r>
        </a:p>
      </dgm:t>
    </dgm:pt>
    <dgm:pt modelId="{BC0447D7-6222-488D-9865-E7E4D0F5821A}" type="parTrans" cxnId="{3C4F86A0-6A8F-4559-9250-F81987477E01}">
      <dgm:prSet/>
      <dgm:spPr/>
      <dgm:t>
        <a:bodyPr/>
        <a:lstStyle/>
        <a:p>
          <a:endParaRPr lang="en-US"/>
        </a:p>
      </dgm:t>
    </dgm:pt>
    <dgm:pt modelId="{DC1C25F9-B35C-4AEA-8E31-04F14FE14F1B}" type="sibTrans" cxnId="{3C4F86A0-6A8F-4559-9250-F81987477E01}">
      <dgm:prSet/>
      <dgm:spPr/>
      <dgm:t>
        <a:bodyPr/>
        <a:lstStyle/>
        <a:p>
          <a:endParaRPr lang="en-US"/>
        </a:p>
      </dgm:t>
    </dgm:pt>
    <dgm:pt modelId="{B5F8BCBE-6860-934B-B782-68D36B9D73F2}" type="pres">
      <dgm:prSet presAssocID="{D6121AAC-DFEE-42AE-9B5C-9A7F3436870A}" presName="linear" presStyleCnt="0">
        <dgm:presLayoutVars>
          <dgm:animLvl val="lvl"/>
          <dgm:resizeHandles val="exact"/>
        </dgm:presLayoutVars>
      </dgm:prSet>
      <dgm:spPr/>
    </dgm:pt>
    <dgm:pt modelId="{7AD8BD38-2341-0A4A-9EF9-E0E468829E37}" type="pres">
      <dgm:prSet presAssocID="{2F90F9A3-20B4-4CF6-9BE1-8E9BECAFA9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5E3D9FB-EFBB-8C4E-B134-A893B1A20B53}" type="pres">
      <dgm:prSet presAssocID="{2F90F9A3-20B4-4CF6-9BE1-8E9BECAFA901}" presName="childText" presStyleLbl="revTx" presStyleIdx="0" presStyleCnt="3">
        <dgm:presLayoutVars>
          <dgm:bulletEnabled val="1"/>
        </dgm:presLayoutVars>
      </dgm:prSet>
      <dgm:spPr/>
    </dgm:pt>
    <dgm:pt modelId="{D0D6FC49-CD19-0A48-823D-5A822F9C4826}" type="pres">
      <dgm:prSet presAssocID="{D6369CF8-8348-4148-8E13-2A21B47780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CA4C1D6-F5A4-374A-B955-9DA39472BA40}" type="pres">
      <dgm:prSet presAssocID="{D6369CF8-8348-4148-8E13-2A21B477807B}" presName="childText" presStyleLbl="revTx" presStyleIdx="1" presStyleCnt="3">
        <dgm:presLayoutVars>
          <dgm:bulletEnabled val="1"/>
        </dgm:presLayoutVars>
      </dgm:prSet>
      <dgm:spPr/>
    </dgm:pt>
    <dgm:pt modelId="{CE9854A8-7F43-F04C-9518-46FB4438C923}" type="pres">
      <dgm:prSet presAssocID="{AFB1E21A-374F-4CB4-AA9B-F3AD2A9CB76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1F76CE6-3A34-E945-B89D-ABC32969C07A}" type="pres">
      <dgm:prSet presAssocID="{AFB1E21A-374F-4CB4-AA9B-F3AD2A9CB76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B37E407-2C79-47DF-9AA5-09C9240FE1A6}" srcId="{D6121AAC-DFEE-42AE-9B5C-9A7F3436870A}" destId="{2F90F9A3-20B4-4CF6-9BE1-8E9BECAFA901}" srcOrd="0" destOrd="0" parTransId="{7472D312-13FD-4CC3-B340-9F5BF8EFBD76}" sibTransId="{7FD33CD0-78D2-4421-BD4A-F962767CC831}"/>
    <dgm:cxn modelId="{151FCC12-647E-F047-BE46-58D88325DF5B}" type="presOf" srcId="{D6369CF8-8348-4148-8E13-2A21B477807B}" destId="{D0D6FC49-CD19-0A48-823D-5A822F9C4826}" srcOrd="0" destOrd="0" presId="urn:microsoft.com/office/officeart/2005/8/layout/vList2"/>
    <dgm:cxn modelId="{CF570B13-4E3C-4B4C-B626-4AF7164DB394}" srcId="{D6121AAC-DFEE-42AE-9B5C-9A7F3436870A}" destId="{D6369CF8-8348-4148-8E13-2A21B477807B}" srcOrd="1" destOrd="0" parTransId="{E90E67B8-E3A8-4388-8CFA-ADD4F00D0B99}" sibTransId="{4D51DEB4-0B10-4B02-9CA1-C58DBCE4D828}"/>
    <dgm:cxn modelId="{C812AE14-85B8-4630-B169-922B1619F1CF}" srcId="{AFB1E21A-374F-4CB4-AA9B-F3AD2A9CB768}" destId="{CFC3B20A-CCB7-4980-8AA7-FF0CF9126D86}" srcOrd="0" destOrd="0" parTransId="{6A10017F-8E11-4EC3-B45A-DF8FD34DFBDE}" sibTransId="{20CCADAE-2F00-4F53-9E56-5CFC3180188B}"/>
    <dgm:cxn modelId="{758F5D1B-0CF3-B842-828A-6FD1A747D281}" type="presOf" srcId="{6E8486FB-7BDA-47EA-8122-DD5FF0F1608A}" destId="{B5E3D9FB-EFBB-8C4E-B134-A893B1A20B53}" srcOrd="0" destOrd="1" presId="urn:microsoft.com/office/officeart/2005/8/layout/vList2"/>
    <dgm:cxn modelId="{02A6C620-95B5-4D67-BEE4-8C3468989953}" srcId="{AFB1E21A-374F-4CB4-AA9B-F3AD2A9CB768}" destId="{59E775EF-6182-423C-A3A6-EBE81B502787}" srcOrd="1" destOrd="0" parTransId="{49F358F2-75AE-4252-BCAB-0DC7E26FB72D}" sibTransId="{31C25D5E-F16C-4EB8-91EF-1B8DEBF577CA}"/>
    <dgm:cxn modelId="{4B5AA75F-1A7C-1844-A124-20D557136719}" type="presOf" srcId="{314BE860-8BEF-4119-BCFB-325176FA26C3}" destId="{B5E3D9FB-EFBB-8C4E-B134-A893B1A20B53}" srcOrd="0" destOrd="3" presId="urn:microsoft.com/office/officeart/2005/8/layout/vList2"/>
    <dgm:cxn modelId="{37C91160-6B29-FE44-9799-1BCAAE69C397}" type="presOf" srcId="{D6121AAC-DFEE-42AE-9B5C-9A7F3436870A}" destId="{B5F8BCBE-6860-934B-B782-68D36B9D73F2}" srcOrd="0" destOrd="0" presId="urn:microsoft.com/office/officeart/2005/8/layout/vList2"/>
    <dgm:cxn modelId="{9983E845-6882-416E-8749-05564467B59F}" srcId="{2F90F9A3-20B4-4CF6-9BE1-8E9BECAFA901}" destId="{58F64791-16A9-4C91-B9B0-9B182730A712}" srcOrd="0" destOrd="0" parTransId="{B806B473-CB87-4802-9AB8-0D9502995AC7}" sibTransId="{328A4FBC-DCEE-4A9C-A11F-EDEB120470EB}"/>
    <dgm:cxn modelId="{6D580154-95D6-3748-92C1-FC024B428E26}" type="presOf" srcId="{59E775EF-6182-423C-A3A6-EBE81B502787}" destId="{01F76CE6-3A34-E945-B89D-ABC32969C07A}" srcOrd="0" destOrd="1" presId="urn:microsoft.com/office/officeart/2005/8/layout/vList2"/>
    <dgm:cxn modelId="{FB49CB56-D20B-6E46-9EBF-C9288361A82C}" type="presOf" srcId="{64833FA1-1E5A-4A71-B29D-10A45C34AC9A}" destId="{B5E3D9FB-EFBB-8C4E-B134-A893B1A20B53}" srcOrd="0" destOrd="2" presId="urn:microsoft.com/office/officeart/2005/8/layout/vList2"/>
    <dgm:cxn modelId="{59A67F59-C27C-4AA0-ADF9-797A08E9A468}" srcId="{2F90F9A3-20B4-4CF6-9BE1-8E9BECAFA901}" destId="{314BE860-8BEF-4119-BCFB-325176FA26C3}" srcOrd="1" destOrd="0" parTransId="{2ED16865-392C-4E99-AC93-F791426BF3E7}" sibTransId="{770127B1-95ED-4EB5-A231-DFE2B06E37A4}"/>
    <dgm:cxn modelId="{992F8659-8DCA-4550-82FC-232682382226}" srcId="{D6369CF8-8348-4148-8E13-2A21B477807B}" destId="{0EB5ED59-0B6D-475B-9CF3-CBBBB5147611}" srcOrd="0" destOrd="0" parTransId="{81300018-9AA8-45A2-A382-68ADEF8E5E1B}" sibTransId="{42825C4C-8D70-4867-9A97-8FCCF3B12149}"/>
    <dgm:cxn modelId="{3C4F86A0-6A8F-4559-9250-F81987477E01}" srcId="{AFB1E21A-374F-4CB4-AA9B-F3AD2A9CB768}" destId="{1A69ABE8-08A1-41D6-995D-B2DF150AE6B0}" srcOrd="2" destOrd="0" parTransId="{BC0447D7-6222-488D-9865-E7E4D0F5821A}" sibTransId="{DC1C25F9-B35C-4AEA-8E31-04F14FE14F1B}"/>
    <dgm:cxn modelId="{7E2172A6-24FF-1142-8CF7-63621C0EF685}" type="presOf" srcId="{CFC3B20A-CCB7-4980-8AA7-FF0CF9126D86}" destId="{01F76CE6-3A34-E945-B89D-ABC32969C07A}" srcOrd="0" destOrd="0" presId="urn:microsoft.com/office/officeart/2005/8/layout/vList2"/>
    <dgm:cxn modelId="{7BC23CB6-47E7-1443-9A1D-F21A72BCBFF0}" type="presOf" srcId="{1A69ABE8-08A1-41D6-995D-B2DF150AE6B0}" destId="{01F76CE6-3A34-E945-B89D-ABC32969C07A}" srcOrd="0" destOrd="2" presId="urn:microsoft.com/office/officeart/2005/8/layout/vList2"/>
    <dgm:cxn modelId="{3B9B23BD-5C80-4947-B923-A2F4E52015D7}" type="presOf" srcId="{AFB1E21A-374F-4CB4-AA9B-F3AD2A9CB768}" destId="{CE9854A8-7F43-F04C-9518-46FB4438C923}" srcOrd="0" destOrd="0" presId="urn:microsoft.com/office/officeart/2005/8/layout/vList2"/>
    <dgm:cxn modelId="{5FDACDC4-714D-1441-A815-070382285753}" type="presOf" srcId="{0EB5ED59-0B6D-475B-9CF3-CBBBB5147611}" destId="{ECA4C1D6-F5A4-374A-B955-9DA39472BA40}" srcOrd="0" destOrd="0" presId="urn:microsoft.com/office/officeart/2005/8/layout/vList2"/>
    <dgm:cxn modelId="{0A33C1DA-9712-4039-AFA4-2CB301576DAA}" srcId="{58F64791-16A9-4C91-B9B0-9B182730A712}" destId="{64833FA1-1E5A-4A71-B29D-10A45C34AC9A}" srcOrd="1" destOrd="0" parTransId="{4BACD88B-418F-4291-9D53-CC50BBA4C5AF}" sibTransId="{49582BE0-78AE-407D-8410-9644F2086437}"/>
    <dgm:cxn modelId="{99F483E0-A14A-4233-91CF-29406038787B}" srcId="{58F64791-16A9-4C91-B9B0-9B182730A712}" destId="{6E8486FB-7BDA-47EA-8122-DD5FF0F1608A}" srcOrd="0" destOrd="0" parTransId="{305D91B4-530B-4202-8531-31445BE4DB07}" sibTransId="{7AFCCACB-78B8-4F94-BFD8-8BDC87485016}"/>
    <dgm:cxn modelId="{142BABE2-CF7E-4B42-AB7B-83FFA1A9E1ED}" type="presOf" srcId="{58F64791-16A9-4C91-B9B0-9B182730A712}" destId="{B5E3D9FB-EFBB-8C4E-B134-A893B1A20B53}" srcOrd="0" destOrd="0" presId="urn:microsoft.com/office/officeart/2005/8/layout/vList2"/>
    <dgm:cxn modelId="{6758DDF0-8E34-4BA4-B2D7-7FB3BDEFCD21}" srcId="{D6121AAC-DFEE-42AE-9B5C-9A7F3436870A}" destId="{AFB1E21A-374F-4CB4-AA9B-F3AD2A9CB768}" srcOrd="2" destOrd="0" parTransId="{68FB4585-50A7-43A3-8BE8-FD29598DDAFE}" sibTransId="{DCDA50F5-59A2-48F6-BEA8-59F16D90F4F6}"/>
    <dgm:cxn modelId="{3CC11CF1-2244-844F-A56E-37D2D2C65FFA}" type="presOf" srcId="{2F90F9A3-20B4-4CF6-9BE1-8E9BECAFA901}" destId="{7AD8BD38-2341-0A4A-9EF9-E0E468829E37}" srcOrd="0" destOrd="0" presId="urn:microsoft.com/office/officeart/2005/8/layout/vList2"/>
    <dgm:cxn modelId="{BA2EC513-C34A-4846-AE2A-F7FE51CC52D7}" type="presParOf" srcId="{B5F8BCBE-6860-934B-B782-68D36B9D73F2}" destId="{7AD8BD38-2341-0A4A-9EF9-E0E468829E37}" srcOrd="0" destOrd="0" presId="urn:microsoft.com/office/officeart/2005/8/layout/vList2"/>
    <dgm:cxn modelId="{58C78658-5F39-034D-8C7C-A9CA212C5CB7}" type="presParOf" srcId="{B5F8BCBE-6860-934B-B782-68D36B9D73F2}" destId="{B5E3D9FB-EFBB-8C4E-B134-A893B1A20B53}" srcOrd="1" destOrd="0" presId="urn:microsoft.com/office/officeart/2005/8/layout/vList2"/>
    <dgm:cxn modelId="{B19A001D-AD43-E848-9102-3843DC92469D}" type="presParOf" srcId="{B5F8BCBE-6860-934B-B782-68D36B9D73F2}" destId="{D0D6FC49-CD19-0A48-823D-5A822F9C4826}" srcOrd="2" destOrd="0" presId="urn:microsoft.com/office/officeart/2005/8/layout/vList2"/>
    <dgm:cxn modelId="{AC0834F4-B3D2-DA48-AD1E-61AAD9F5705F}" type="presParOf" srcId="{B5F8BCBE-6860-934B-B782-68D36B9D73F2}" destId="{ECA4C1D6-F5A4-374A-B955-9DA39472BA40}" srcOrd="3" destOrd="0" presId="urn:microsoft.com/office/officeart/2005/8/layout/vList2"/>
    <dgm:cxn modelId="{5DFC6EC2-E55A-0446-8E42-CC1EBA01A62F}" type="presParOf" srcId="{B5F8BCBE-6860-934B-B782-68D36B9D73F2}" destId="{CE9854A8-7F43-F04C-9518-46FB4438C923}" srcOrd="4" destOrd="0" presId="urn:microsoft.com/office/officeart/2005/8/layout/vList2"/>
    <dgm:cxn modelId="{8B013F44-430E-C34F-B57E-8AE75A0D9B42}" type="presParOf" srcId="{B5F8BCBE-6860-934B-B782-68D36B9D73F2}" destId="{01F76CE6-3A34-E945-B89D-ABC32969C07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88141-C5E8-4985-AF59-B78DCD53595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999ECD0-1BE9-4303-8987-8773B037BBFB}">
      <dgm:prSet/>
      <dgm:spPr/>
      <dgm:t>
        <a:bodyPr/>
        <a:lstStyle/>
        <a:p>
          <a:r>
            <a:rPr lang="en-US"/>
            <a:t>Robustness</a:t>
          </a:r>
        </a:p>
      </dgm:t>
    </dgm:pt>
    <dgm:pt modelId="{1FC62AE0-FB59-4B73-BF47-88D4FF3F7DE2}" type="parTrans" cxnId="{D16BE526-BB09-449A-8E35-BED6D0C8C46B}">
      <dgm:prSet/>
      <dgm:spPr/>
      <dgm:t>
        <a:bodyPr/>
        <a:lstStyle/>
        <a:p>
          <a:endParaRPr lang="en-US"/>
        </a:p>
      </dgm:t>
    </dgm:pt>
    <dgm:pt modelId="{C721A68D-DF7C-4195-A1A5-FBD3FBB32226}" type="sibTrans" cxnId="{D16BE526-BB09-449A-8E35-BED6D0C8C46B}">
      <dgm:prSet/>
      <dgm:spPr/>
      <dgm:t>
        <a:bodyPr/>
        <a:lstStyle/>
        <a:p>
          <a:endParaRPr lang="en-US"/>
        </a:p>
      </dgm:t>
    </dgm:pt>
    <dgm:pt modelId="{68837205-BD14-4934-8EDF-DAB10A461A68}">
      <dgm:prSet/>
      <dgm:spPr/>
      <dgm:t>
        <a:bodyPr/>
        <a:lstStyle/>
        <a:p>
          <a:r>
            <a:rPr lang="en-US"/>
            <a:t>Noisy Data</a:t>
          </a:r>
        </a:p>
      </dgm:t>
    </dgm:pt>
    <dgm:pt modelId="{CBF6E54A-7234-4F60-A209-D3ECAE6A366C}" type="parTrans" cxnId="{734321C1-1932-4523-8668-D7C02E5E415B}">
      <dgm:prSet/>
      <dgm:spPr/>
      <dgm:t>
        <a:bodyPr/>
        <a:lstStyle/>
        <a:p>
          <a:endParaRPr lang="en-US"/>
        </a:p>
      </dgm:t>
    </dgm:pt>
    <dgm:pt modelId="{9E16FC59-679F-4627-8408-FB33767E25FF}" type="sibTrans" cxnId="{734321C1-1932-4523-8668-D7C02E5E415B}">
      <dgm:prSet/>
      <dgm:spPr/>
      <dgm:t>
        <a:bodyPr/>
        <a:lstStyle/>
        <a:p>
          <a:endParaRPr lang="en-US"/>
        </a:p>
      </dgm:t>
    </dgm:pt>
    <dgm:pt modelId="{474B6711-AEE6-485C-B0FE-85ADCF0DE5AB}">
      <dgm:prSet/>
      <dgm:spPr/>
      <dgm:t>
        <a:bodyPr/>
        <a:lstStyle/>
        <a:p>
          <a:r>
            <a:rPr lang="en-US"/>
            <a:t>Conflicting Information </a:t>
          </a:r>
        </a:p>
      </dgm:t>
    </dgm:pt>
    <dgm:pt modelId="{114C4E86-59C2-4907-BD8B-32789E4F86E4}" type="parTrans" cxnId="{9979CF19-F1E3-42CB-88AF-996144CBFECC}">
      <dgm:prSet/>
      <dgm:spPr/>
      <dgm:t>
        <a:bodyPr/>
        <a:lstStyle/>
        <a:p>
          <a:endParaRPr lang="en-US"/>
        </a:p>
      </dgm:t>
    </dgm:pt>
    <dgm:pt modelId="{80E31E0B-A492-4431-B4DB-47831ADF851E}" type="sibTrans" cxnId="{9979CF19-F1E3-42CB-88AF-996144CBFECC}">
      <dgm:prSet/>
      <dgm:spPr/>
      <dgm:t>
        <a:bodyPr/>
        <a:lstStyle/>
        <a:p>
          <a:endParaRPr lang="en-US"/>
        </a:p>
      </dgm:t>
    </dgm:pt>
    <dgm:pt modelId="{770A26AD-B87A-4E15-90AE-7AC290A4631F}">
      <dgm:prSet/>
      <dgm:spPr/>
      <dgm:t>
        <a:bodyPr/>
        <a:lstStyle/>
        <a:p>
          <a:r>
            <a:rPr lang="en-US"/>
            <a:t>Adaptability</a:t>
          </a:r>
        </a:p>
      </dgm:t>
    </dgm:pt>
    <dgm:pt modelId="{C31BE127-BF09-4EF0-B97A-9E331FEA32EC}" type="parTrans" cxnId="{3526D904-997B-420A-87A1-790A44911C10}">
      <dgm:prSet/>
      <dgm:spPr/>
      <dgm:t>
        <a:bodyPr/>
        <a:lstStyle/>
        <a:p>
          <a:endParaRPr lang="en-US"/>
        </a:p>
      </dgm:t>
    </dgm:pt>
    <dgm:pt modelId="{73B9885A-3398-4ACC-8560-ABEB9E11E741}" type="sibTrans" cxnId="{3526D904-997B-420A-87A1-790A44911C10}">
      <dgm:prSet/>
      <dgm:spPr/>
      <dgm:t>
        <a:bodyPr/>
        <a:lstStyle/>
        <a:p>
          <a:endParaRPr lang="en-US"/>
        </a:p>
      </dgm:t>
    </dgm:pt>
    <dgm:pt modelId="{15D896CD-3EF5-43E4-84F4-09F5F208790A}">
      <dgm:prSet/>
      <dgm:spPr/>
      <dgm:t>
        <a:bodyPr/>
        <a:lstStyle/>
        <a:p>
          <a:r>
            <a:rPr lang="en-US"/>
            <a:t>Handling Wide Palette of Environment</a:t>
          </a:r>
        </a:p>
      </dgm:t>
    </dgm:pt>
    <dgm:pt modelId="{89990FEC-08CA-4DF9-B4DA-6498AFA8FB20}" type="parTrans" cxnId="{42664513-D5BF-48E1-B416-1392C3A98D29}">
      <dgm:prSet/>
      <dgm:spPr/>
      <dgm:t>
        <a:bodyPr/>
        <a:lstStyle/>
        <a:p>
          <a:endParaRPr lang="en-US"/>
        </a:p>
      </dgm:t>
    </dgm:pt>
    <dgm:pt modelId="{3BE92EC0-9C27-44D9-A872-A89461E8ED7E}" type="sibTrans" cxnId="{42664513-D5BF-48E1-B416-1392C3A98D29}">
      <dgm:prSet/>
      <dgm:spPr/>
      <dgm:t>
        <a:bodyPr/>
        <a:lstStyle/>
        <a:p>
          <a:endParaRPr lang="en-US"/>
        </a:p>
      </dgm:t>
    </dgm:pt>
    <dgm:pt modelId="{F9207DBA-C408-4A48-9952-25DCD6008A15}">
      <dgm:prSet/>
      <dgm:spPr/>
      <dgm:t>
        <a:bodyPr/>
        <a:lstStyle/>
        <a:p>
          <a:r>
            <a:rPr lang="en-US"/>
            <a:t>Unknown</a:t>
          </a:r>
        </a:p>
      </dgm:t>
    </dgm:pt>
    <dgm:pt modelId="{3DFF7208-5531-4E9D-B7B3-ABD97240FCAC}" type="parTrans" cxnId="{0F0972EF-C619-4436-A1EF-9D5794762AFD}">
      <dgm:prSet/>
      <dgm:spPr/>
      <dgm:t>
        <a:bodyPr/>
        <a:lstStyle/>
        <a:p>
          <a:endParaRPr lang="en-US"/>
        </a:p>
      </dgm:t>
    </dgm:pt>
    <dgm:pt modelId="{4ECC6133-85D9-4923-950B-6A4A76E76354}" type="sibTrans" cxnId="{0F0972EF-C619-4436-A1EF-9D5794762AFD}">
      <dgm:prSet/>
      <dgm:spPr/>
      <dgm:t>
        <a:bodyPr/>
        <a:lstStyle/>
        <a:p>
          <a:endParaRPr lang="en-US"/>
        </a:p>
      </dgm:t>
    </dgm:pt>
    <dgm:pt modelId="{C2AB29E7-3B34-42B8-B567-F6ED0DD7A798}">
      <dgm:prSet/>
      <dgm:spPr/>
      <dgm:t>
        <a:bodyPr/>
        <a:lstStyle/>
        <a:p>
          <a:r>
            <a:rPr lang="en-US"/>
            <a:t>Complex</a:t>
          </a:r>
        </a:p>
      </dgm:t>
    </dgm:pt>
    <dgm:pt modelId="{591734A7-BBA7-4916-B0FD-A27E1FB23027}" type="parTrans" cxnId="{21F5EBC1-BE87-408B-A75F-C8F45409A45C}">
      <dgm:prSet/>
      <dgm:spPr/>
      <dgm:t>
        <a:bodyPr/>
        <a:lstStyle/>
        <a:p>
          <a:endParaRPr lang="en-US"/>
        </a:p>
      </dgm:t>
    </dgm:pt>
    <dgm:pt modelId="{5353BDDA-57D8-4BCB-8D29-2C56D1C04D32}" type="sibTrans" cxnId="{21F5EBC1-BE87-408B-A75F-C8F45409A45C}">
      <dgm:prSet/>
      <dgm:spPr/>
      <dgm:t>
        <a:bodyPr/>
        <a:lstStyle/>
        <a:p>
          <a:endParaRPr lang="en-US"/>
        </a:p>
      </dgm:t>
    </dgm:pt>
    <dgm:pt modelId="{C5682156-7EA5-416A-968D-ECFDB58EAE1A}">
      <dgm:prSet/>
      <dgm:spPr/>
      <dgm:t>
        <a:bodyPr/>
        <a:lstStyle/>
        <a:p>
          <a:r>
            <a:rPr lang="en-US"/>
            <a:t>Dynamical</a:t>
          </a:r>
        </a:p>
      </dgm:t>
    </dgm:pt>
    <dgm:pt modelId="{A6BB3896-DF29-4462-8E4F-932AD3703969}" type="parTrans" cxnId="{4B6DF97C-3A40-4C60-B2DA-4C8D06D5495E}">
      <dgm:prSet/>
      <dgm:spPr/>
      <dgm:t>
        <a:bodyPr/>
        <a:lstStyle/>
        <a:p>
          <a:endParaRPr lang="en-US"/>
        </a:p>
      </dgm:t>
    </dgm:pt>
    <dgm:pt modelId="{89E211CD-C7D6-48AA-BFD9-7030290E83A3}" type="sibTrans" cxnId="{4B6DF97C-3A40-4C60-B2DA-4C8D06D5495E}">
      <dgm:prSet/>
      <dgm:spPr/>
      <dgm:t>
        <a:bodyPr/>
        <a:lstStyle/>
        <a:p>
          <a:endParaRPr lang="en-US"/>
        </a:p>
      </dgm:t>
    </dgm:pt>
    <dgm:pt modelId="{12842F2A-52B1-4147-A612-CBB31A59D73A}">
      <dgm:prSet/>
      <dgm:spPr/>
      <dgm:t>
        <a:bodyPr/>
        <a:lstStyle/>
        <a:p>
          <a:r>
            <a:rPr lang="en-US"/>
            <a:t>Real-time response</a:t>
          </a:r>
        </a:p>
      </dgm:t>
    </dgm:pt>
    <dgm:pt modelId="{2309A15F-4779-4969-AD74-2645E0820D0B}" type="parTrans" cxnId="{02D82025-5809-4E6D-8158-F4FC6D36C127}">
      <dgm:prSet/>
      <dgm:spPr/>
      <dgm:t>
        <a:bodyPr/>
        <a:lstStyle/>
        <a:p>
          <a:endParaRPr lang="en-US"/>
        </a:p>
      </dgm:t>
    </dgm:pt>
    <dgm:pt modelId="{44105925-D9A1-4005-9C5F-930A640773FD}" type="sibTrans" cxnId="{02D82025-5809-4E6D-8158-F4FC6D36C127}">
      <dgm:prSet/>
      <dgm:spPr/>
      <dgm:t>
        <a:bodyPr/>
        <a:lstStyle/>
        <a:p>
          <a:endParaRPr lang="en-US"/>
        </a:p>
      </dgm:t>
    </dgm:pt>
    <dgm:pt modelId="{B4301FFF-A2E5-4291-83FA-09E580A33B9F}">
      <dgm:prSet/>
      <dgm:spPr/>
      <dgm:t>
        <a:bodyPr/>
        <a:lstStyle/>
        <a:p>
          <a:r>
            <a:rPr lang="en-US"/>
            <a:t>Inherently parallel</a:t>
          </a:r>
        </a:p>
      </dgm:t>
    </dgm:pt>
    <dgm:pt modelId="{2C9E8228-039D-4BDC-AD9F-F57A35B1BF8E}" type="parTrans" cxnId="{61F70FC8-36A0-485D-8DA3-CE07B0BDD076}">
      <dgm:prSet/>
      <dgm:spPr/>
      <dgm:t>
        <a:bodyPr/>
        <a:lstStyle/>
        <a:p>
          <a:endParaRPr lang="en-US"/>
        </a:p>
      </dgm:t>
    </dgm:pt>
    <dgm:pt modelId="{B23F8885-785F-4251-9371-A572BABF04A8}" type="sibTrans" cxnId="{61F70FC8-36A0-485D-8DA3-CE07B0BDD076}">
      <dgm:prSet/>
      <dgm:spPr/>
      <dgm:t>
        <a:bodyPr/>
        <a:lstStyle/>
        <a:p>
          <a:endParaRPr lang="en-US"/>
        </a:p>
      </dgm:t>
    </dgm:pt>
    <dgm:pt modelId="{ED54C23B-4119-154A-BF3E-974CDDC6ECD4}" type="pres">
      <dgm:prSet presAssocID="{32588141-C5E8-4985-AF59-B78DCD535955}" presName="linear" presStyleCnt="0">
        <dgm:presLayoutVars>
          <dgm:animLvl val="lvl"/>
          <dgm:resizeHandles val="exact"/>
        </dgm:presLayoutVars>
      </dgm:prSet>
      <dgm:spPr/>
    </dgm:pt>
    <dgm:pt modelId="{8BEF3C1F-D069-1E4E-807A-86E30210533B}" type="pres">
      <dgm:prSet presAssocID="{5999ECD0-1BE9-4303-8987-8773B037BBF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8107BF-22E7-1848-8513-C762E148C7A9}" type="pres">
      <dgm:prSet presAssocID="{5999ECD0-1BE9-4303-8987-8773B037BBFB}" presName="childText" presStyleLbl="revTx" presStyleIdx="0" presStyleCnt="3">
        <dgm:presLayoutVars>
          <dgm:bulletEnabled val="1"/>
        </dgm:presLayoutVars>
      </dgm:prSet>
      <dgm:spPr/>
    </dgm:pt>
    <dgm:pt modelId="{B7DB7681-D036-744B-B7E8-E21DE64305E1}" type="pres">
      <dgm:prSet presAssocID="{770A26AD-B87A-4E15-90AE-7AC290A463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35D53A5-5336-ED44-AE91-6336CE3639B1}" type="pres">
      <dgm:prSet presAssocID="{770A26AD-B87A-4E15-90AE-7AC290A4631F}" presName="childText" presStyleLbl="revTx" presStyleIdx="1" presStyleCnt="3">
        <dgm:presLayoutVars>
          <dgm:bulletEnabled val="1"/>
        </dgm:presLayoutVars>
      </dgm:prSet>
      <dgm:spPr/>
    </dgm:pt>
    <dgm:pt modelId="{224FCE35-ADD2-1740-B92D-E8D79EF7408E}" type="pres">
      <dgm:prSet presAssocID="{12842F2A-52B1-4147-A612-CBB31A59D73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1634909-895E-CE49-B377-CAD2EFCF196F}" type="pres">
      <dgm:prSet presAssocID="{12842F2A-52B1-4147-A612-CBB31A59D73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526D904-997B-420A-87A1-790A44911C10}" srcId="{32588141-C5E8-4985-AF59-B78DCD535955}" destId="{770A26AD-B87A-4E15-90AE-7AC290A4631F}" srcOrd="1" destOrd="0" parTransId="{C31BE127-BF09-4EF0-B97A-9E331FEA32EC}" sibTransId="{73B9885A-3398-4ACC-8560-ABEB9E11E741}"/>
    <dgm:cxn modelId="{068D970B-BA2C-A54D-908F-37CC06CB871F}" type="presOf" srcId="{C2AB29E7-3B34-42B8-B567-F6ED0DD7A798}" destId="{835D53A5-5336-ED44-AE91-6336CE3639B1}" srcOrd="0" destOrd="2" presId="urn:microsoft.com/office/officeart/2005/8/layout/vList2"/>
    <dgm:cxn modelId="{F599E711-E153-CE43-AEC8-6600290985A0}" type="presOf" srcId="{68837205-BD14-4934-8EDF-DAB10A461A68}" destId="{ED8107BF-22E7-1848-8513-C762E148C7A9}" srcOrd="0" destOrd="0" presId="urn:microsoft.com/office/officeart/2005/8/layout/vList2"/>
    <dgm:cxn modelId="{42664513-D5BF-48E1-B416-1392C3A98D29}" srcId="{770A26AD-B87A-4E15-90AE-7AC290A4631F}" destId="{15D896CD-3EF5-43E4-84F4-09F5F208790A}" srcOrd="0" destOrd="0" parTransId="{89990FEC-08CA-4DF9-B4DA-6498AFA8FB20}" sibTransId="{3BE92EC0-9C27-44D9-A872-A89461E8ED7E}"/>
    <dgm:cxn modelId="{9979CF19-F1E3-42CB-88AF-996144CBFECC}" srcId="{5999ECD0-1BE9-4303-8987-8773B037BBFB}" destId="{474B6711-AEE6-485C-B0FE-85ADCF0DE5AB}" srcOrd="1" destOrd="0" parTransId="{114C4E86-59C2-4907-BD8B-32789E4F86E4}" sibTransId="{80E31E0B-A492-4431-B4DB-47831ADF851E}"/>
    <dgm:cxn modelId="{02D82025-5809-4E6D-8158-F4FC6D36C127}" srcId="{32588141-C5E8-4985-AF59-B78DCD535955}" destId="{12842F2A-52B1-4147-A612-CBB31A59D73A}" srcOrd="2" destOrd="0" parTransId="{2309A15F-4779-4969-AD74-2645E0820D0B}" sibTransId="{44105925-D9A1-4005-9C5F-930A640773FD}"/>
    <dgm:cxn modelId="{D16BE526-BB09-449A-8E35-BED6D0C8C46B}" srcId="{32588141-C5E8-4985-AF59-B78DCD535955}" destId="{5999ECD0-1BE9-4303-8987-8773B037BBFB}" srcOrd="0" destOrd="0" parTransId="{1FC62AE0-FB59-4B73-BF47-88D4FF3F7DE2}" sibTransId="{C721A68D-DF7C-4195-A1A5-FBD3FBB32226}"/>
    <dgm:cxn modelId="{BE6D172F-5501-C843-B2D5-EA31A840561B}" type="presOf" srcId="{770A26AD-B87A-4E15-90AE-7AC290A4631F}" destId="{B7DB7681-D036-744B-B7E8-E21DE64305E1}" srcOrd="0" destOrd="0" presId="urn:microsoft.com/office/officeart/2005/8/layout/vList2"/>
    <dgm:cxn modelId="{96123A36-5B45-2145-B3C3-4CE2FA637F93}" type="presOf" srcId="{B4301FFF-A2E5-4291-83FA-09E580A33B9F}" destId="{71634909-895E-CE49-B377-CAD2EFCF196F}" srcOrd="0" destOrd="0" presId="urn:microsoft.com/office/officeart/2005/8/layout/vList2"/>
    <dgm:cxn modelId="{C5BCD665-0723-F64A-BE12-3697ADDC7E05}" type="presOf" srcId="{C5682156-7EA5-416A-968D-ECFDB58EAE1A}" destId="{835D53A5-5336-ED44-AE91-6336CE3639B1}" srcOrd="0" destOrd="3" presId="urn:microsoft.com/office/officeart/2005/8/layout/vList2"/>
    <dgm:cxn modelId="{7AAF1E6C-1A6A-224F-ACE0-2E30518237C9}" type="presOf" srcId="{474B6711-AEE6-485C-B0FE-85ADCF0DE5AB}" destId="{ED8107BF-22E7-1848-8513-C762E148C7A9}" srcOrd="0" destOrd="1" presId="urn:microsoft.com/office/officeart/2005/8/layout/vList2"/>
    <dgm:cxn modelId="{4B6DF97C-3A40-4C60-B2DA-4C8D06D5495E}" srcId="{15D896CD-3EF5-43E4-84F4-09F5F208790A}" destId="{C5682156-7EA5-416A-968D-ECFDB58EAE1A}" srcOrd="2" destOrd="0" parTransId="{A6BB3896-DF29-4462-8E4F-932AD3703969}" sibTransId="{89E211CD-C7D6-48AA-BFD9-7030290E83A3}"/>
    <dgm:cxn modelId="{5CBF0EA1-A3B1-4A44-AA6B-30AB030BD2FF}" type="presOf" srcId="{15D896CD-3EF5-43E4-84F4-09F5F208790A}" destId="{835D53A5-5336-ED44-AE91-6336CE3639B1}" srcOrd="0" destOrd="0" presId="urn:microsoft.com/office/officeart/2005/8/layout/vList2"/>
    <dgm:cxn modelId="{EABC7FA4-2293-A84B-B8B7-13D1303B3F72}" type="presOf" srcId="{F9207DBA-C408-4A48-9952-25DCD6008A15}" destId="{835D53A5-5336-ED44-AE91-6336CE3639B1}" srcOrd="0" destOrd="1" presId="urn:microsoft.com/office/officeart/2005/8/layout/vList2"/>
    <dgm:cxn modelId="{734321C1-1932-4523-8668-D7C02E5E415B}" srcId="{5999ECD0-1BE9-4303-8987-8773B037BBFB}" destId="{68837205-BD14-4934-8EDF-DAB10A461A68}" srcOrd="0" destOrd="0" parTransId="{CBF6E54A-7234-4F60-A209-D3ECAE6A366C}" sibTransId="{9E16FC59-679F-4627-8408-FB33767E25FF}"/>
    <dgm:cxn modelId="{21F5EBC1-BE87-408B-A75F-C8F45409A45C}" srcId="{15D896CD-3EF5-43E4-84F4-09F5F208790A}" destId="{C2AB29E7-3B34-42B8-B567-F6ED0DD7A798}" srcOrd="1" destOrd="0" parTransId="{591734A7-BBA7-4916-B0FD-A27E1FB23027}" sibTransId="{5353BDDA-57D8-4BCB-8D29-2C56D1C04D32}"/>
    <dgm:cxn modelId="{61F70FC8-36A0-485D-8DA3-CE07B0BDD076}" srcId="{12842F2A-52B1-4147-A612-CBB31A59D73A}" destId="{B4301FFF-A2E5-4291-83FA-09E580A33B9F}" srcOrd="0" destOrd="0" parTransId="{2C9E8228-039D-4BDC-AD9F-F57A35B1BF8E}" sibTransId="{B23F8885-785F-4251-9371-A572BABF04A8}"/>
    <dgm:cxn modelId="{DAB1CFD1-757E-7F48-A75E-4FA6C006510E}" type="presOf" srcId="{32588141-C5E8-4985-AF59-B78DCD535955}" destId="{ED54C23B-4119-154A-BF3E-974CDDC6ECD4}" srcOrd="0" destOrd="0" presId="urn:microsoft.com/office/officeart/2005/8/layout/vList2"/>
    <dgm:cxn modelId="{20EF11D9-2D50-8D43-852A-F579661C3243}" type="presOf" srcId="{12842F2A-52B1-4147-A612-CBB31A59D73A}" destId="{224FCE35-ADD2-1740-B92D-E8D79EF7408E}" srcOrd="0" destOrd="0" presId="urn:microsoft.com/office/officeart/2005/8/layout/vList2"/>
    <dgm:cxn modelId="{731E56E6-5F51-8A40-A3DC-8F4445C5FF77}" type="presOf" srcId="{5999ECD0-1BE9-4303-8987-8773B037BBFB}" destId="{8BEF3C1F-D069-1E4E-807A-86E30210533B}" srcOrd="0" destOrd="0" presId="urn:microsoft.com/office/officeart/2005/8/layout/vList2"/>
    <dgm:cxn modelId="{0F0972EF-C619-4436-A1EF-9D5794762AFD}" srcId="{15D896CD-3EF5-43E4-84F4-09F5F208790A}" destId="{F9207DBA-C408-4A48-9952-25DCD6008A15}" srcOrd="0" destOrd="0" parTransId="{3DFF7208-5531-4E9D-B7B3-ABD97240FCAC}" sibTransId="{4ECC6133-85D9-4923-950B-6A4A76E76354}"/>
    <dgm:cxn modelId="{2FFDE012-D271-FC4A-AADC-C65D7D207BF6}" type="presParOf" srcId="{ED54C23B-4119-154A-BF3E-974CDDC6ECD4}" destId="{8BEF3C1F-D069-1E4E-807A-86E30210533B}" srcOrd="0" destOrd="0" presId="urn:microsoft.com/office/officeart/2005/8/layout/vList2"/>
    <dgm:cxn modelId="{BABAEFCC-88B3-9147-816A-23ADE71AFA3E}" type="presParOf" srcId="{ED54C23B-4119-154A-BF3E-974CDDC6ECD4}" destId="{ED8107BF-22E7-1848-8513-C762E148C7A9}" srcOrd="1" destOrd="0" presId="urn:microsoft.com/office/officeart/2005/8/layout/vList2"/>
    <dgm:cxn modelId="{BD78A072-6B2B-344A-88DA-60F7B9638581}" type="presParOf" srcId="{ED54C23B-4119-154A-BF3E-974CDDC6ECD4}" destId="{B7DB7681-D036-744B-B7E8-E21DE64305E1}" srcOrd="2" destOrd="0" presId="urn:microsoft.com/office/officeart/2005/8/layout/vList2"/>
    <dgm:cxn modelId="{97BA72A4-94D3-1047-A327-CFCE7DD9DB0D}" type="presParOf" srcId="{ED54C23B-4119-154A-BF3E-974CDDC6ECD4}" destId="{835D53A5-5336-ED44-AE91-6336CE3639B1}" srcOrd="3" destOrd="0" presId="urn:microsoft.com/office/officeart/2005/8/layout/vList2"/>
    <dgm:cxn modelId="{84D30867-8F77-0E49-9FC5-29C12CCDD4F3}" type="presParOf" srcId="{ED54C23B-4119-154A-BF3E-974CDDC6ECD4}" destId="{224FCE35-ADD2-1740-B92D-E8D79EF7408E}" srcOrd="4" destOrd="0" presId="urn:microsoft.com/office/officeart/2005/8/layout/vList2"/>
    <dgm:cxn modelId="{F9757CA7-614D-364D-92DB-BFDF4B8182E4}" type="presParOf" srcId="{ED54C23B-4119-154A-BF3E-974CDDC6ECD4}" destId="{71634909-895E-CE49-B377-CAD2EFCF196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8B2598-1227-4EC7-A023-079EC4E7EACD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18865A3-C6C3-4EDF-90AF-360DCBDF231F}">
      <dgm:prSet/>
      <dgm:spPr/>
      <dgm:t>
        <a:bodyPr/>
        <a:lstStyle/>
        <a:p>
          <a:r>
            <a:rPr lang="en-US"/>
            <a:t>assigns blame to individual units in the respective layers</a:t>
          </a:r>
        </a:p>
      </dgm:t>
    </dgm:pt>
    <dgm:pt modelId="{D5342B72-DA29-4B74-A700-8DF8AB2F141F}" type="parTrans" cxnId="{0F048F63-D014-4F95-B817-7540BDA91CE9}">
      <dgm:prSet/>
      <dgm:spPr/>
      <dgm:t>
        <a:bodyPr/>
        <a:lstStyle/>
        <a:p>
          <a:endParaRPr lang="en-US"/>
        </a:p>
      </dgm:t>
    </dgm:pt>
    <dgm:pt modelId="{D717441F-8DF3-4A2A-AFA1-6D2F318FB5BB}" type="sibTrans" cxnId="{0F048F63-D014-4F95-B817-7540BDA91CE9}">
      <dgm:prSet/>
      <dgm:spPr/>
      <dgm:t>
        <a:bodyPr/>
        <a:lstStyle/>
        <a:p>
          <a:endParaRPr lang="en-US"/>
        </a:p>
      </dgm:t>
    </dgm:pt>
    <dgm:pt modelId="{B3EF6B5F-A7F2-4820-B990-9493872449D3}">
      <dgm:prSet/>
      <dgm:spPr/>
      <dgm:t>
        <a:bodyPr/>
        <a:lstStyle/>
        <a:p>
          <a:r>
            <a:rPr lang="en-US"/>
            <a:t>essentially based on the connection strength</a:t>
          </a:r>
        </a:p>
      </dgm:t>
    </dgm:pt>
    <dgm:pt modelId="{BCCAA713-87D1-457F-A5C7-0BED9F927135}" type="parTrans" cxnId="{71F26096-9DEF-45D4-A356-39B1094EC490}">
      <dgm:prSet/>
      <dgm:spPr/>
      <dgm:t>
        <a:bodyPr/>
        <a:lstStyle/>
        <a:p>
          <a:endParaRPr lang="en-US"/>
        </a:p>
      </dgm:t>
    </dgm:pt>
    <dgm:pt modelId="{E90D1354-3B4C-4688-B520-DC097B0B1A6F}" type="sibTrans" cxnId="{71F26096-9DEF-45D4-A356-39B1094EC490}">
      <dgm:prSet/>
      <dgm:spPr/>
      <dgm:t>
        <a:bodyPr/>
        <a:lstStyle/>
        <a:p>
          <a:endParaRPr lang="en-US"/>
        </a:p>
      </dgm:t>
    </dgm:pt>
    <dgm:pt modelId="{7133B6B0-A32A-4B62-BF19-11356B751AB0}">
      <dgm:prSet/>
      <dgm:spPr/>
      <dgm:t>
        <a:bodyPr/>
        <a:lstStyle/>
        <a:p>
          <a:r>
            <a:rPr lang="en-US"/>
            <a:t>proceeds from the output layer to the hidden layer(s)</a:t>
          </a:r>
        </a:p>
      </dgm:t>
    </dgm:pt>
    <dgm:pt modelId="{0FCFEFD6-F636-4B37-8480-4B0A59EFFE2F}" type="parTrans" cxnId="{C9A2E69C-98C5-45E7-8B8F-DA4827BC973C}">
      <dgm:prSet/>
      <dgm:spPr/>
      <dgm:t>
        <a:bodyPr/>
        <a:lstStyle/>
        <a:p>
          <a:endParaRPr lang="en-US"/>
        </a:p>
      </dgm:t>
    </dgm:pt>
    <dgm:pt modelId="{AB7E97E2-F018-44AC-8ADD-CA918A32AE66}" type="sibTrans" cxnId="{C9A2E69C-98C5-45E7-8B8F-DA4827BC973C}">
      <dgm:prSet/>
      <dgm:spPr/>
      <dgm:t>
        <a:bodyPr/>
        <a:lstStyle/>
        <a:p>
          <a:endParaRPr lang="en-US"/>
        </a:p>
      </dgm:t>
    </dgm:pt>
    <dgm:pt modelId="{E4B0B5FE-FAEC-4FF0-8B55-3BE17A1EA5D5}">
      <dgm:prSet/>
      <dgm:spPr/>
      <dgm:t>
        <a:bodyPr/>
        <a:lstStyle/>
        <a:p>
          <a:r>
            <a:rPr lang="en-US"/>
            <a:t>updates the weights of the units leading to the layer</a:t>
          </a:r>
        </a:p>
      </dgm:t>
    </dgm:pt>
    <dgm:pt modelId="{885BF5F2-013A-4CFF-BDEE-1B03CA3E78D0}" type="parTrans" cxnId="{5CC74506-D230-45AC-B4F3-A9D6C489BD6A}">
      <dgm:prSet/>
      <dgm:spPr/>
      <dgm:t>
        <a:bodyPr/>
        <a:lstStyle/>
        <a:p>
          <a:endParaRPr lang="en-US"/>
        </a:p>
      </dgm:t>
    </dgm:pt>
    <dgm:pt modelId="{C6334DF5-1D1E-4738-921B-8A803A44D6EA}" type="sibTrans" cxnId="{5CC74506-D230-45AC-B4F3-A9D6C489BD6A}">
      <dgm:prSet/>
      <dgm:spPr/>
      <dgm:t>
        <a:bodyPr/>
        <a:lstStyle/>
        <a:p>
          <a:endParaRPr lang="en-US"/>
        </a:p>
      </dgm:t>
    </dgm:pt>
    <dgm:pt modelId="{2E3FA0BE-CE26-4D7F-A446-90E2254FA426}">
      <dgm:prSet/>
      <dgm:spPr/>
      <dgm:t>
        <a:bodyPr/>
        <a:lstStyle/>
        <a:p>
          <a:r>
            <a:rPr lang="en-US"/>
            <a:t>essentially performs gradient-descent search on the error surface</a:t>
          </a:r>
        </a:p>
      </dgm:t>
    </dgm:pt>
    <dgm:pt modelId="{A0CE4E44-1163-4E4F-A101-1BA23CB4957C}" type="parTrans" cxnId="{A77AD3AA-8858-4177-91F5-8303DB289976}">
      <dgm:prSet/>
      <dgm:spPr/>
      <dgm:t>
        <a:bodyPr/>
        <a:lstStyle/>
        <a:p>
          <a:endParaRPr lang="en-US"/>
        </a:p>
      </dgm:t>
    </dgm:pt>
    <dgm:pt modelId="{91BC36B1-D6C4-4FCB-A3C3-7645CAA692A7}" type="sibTrans" cxnId="{A77AD3AA-8858-4177-91F5-8303DB289976}">
      <dgm:prSet/>
      <dgm:spPr/>
      <dgm:t>
        <a:bodyPr/>
        <a:lstStyle/>
        <a:p>
          <a:endParaRPr lang="en-US"/>
        </a:p>
      </dgm:t>
    </dgm:pt>
    <dgm:pt modelId="{B3ECF3AA-975F-402F-81A0-80B0D8EA3379}">
      <dgm:prSet/>
      <dgm:spPr/>
      <dgm:t>
        <a:bodyPr/>
        <a:lstStyle/>
        <a:p>
          <a:r>
            <a:rPr lang="en-US"/>
            <a:t>relatively simple since it relies only on local information from directly connected units</a:t>
          </a:r>
        </a:p>
      </dgm:t>
    </dgm:pt>
    <dgm:pt modelId="{D691CB97-E59E-4880-80A3-1C4B890D00CB}" type="parTrans" cxnId="{0D21F013-D225-4AEF-BE58-781D4DBB5B13}">
      <dgm:prSet/>
      <dgm:spPr/>
      <dgm:t>
        <a:bodyPr/>
        <a:lstStyle/>
        <a:p>
          <a:endParaRPr lang="en-US"/>
        </a:p>
      </dgm:t>
    </dgm:pt>
    <dgm:pt modelId="{2B73C614-273B-4026-BDB8-352D60DD427C}" type="sibTrans" cxnId="{0D21F013-D225-4AEF-BE58-781D4DBB5B13}">
      <dgm:prSet/>
      <dgm:spPr/>
      <dgm:t>
        <a:bodyPr/>
        <a:lstStyle/>
        <a:p>
          <a:endParaRPr lang="en-US"/>
        </a:p>
      </dgm:t>
    </dgm:pt>
    <dgm:pt modelId="{409256F1-49CB-48F7-A36D-F4E7DAF219DB}">
      <dgm:prSet/>
      <dgm:spPr/>
      <dgm:t>
        <a:bodyPr/>
        <a:lstStyle/>
        <a:p>
          <a:r>
            <a:rPr lang="en-US"/>
            <a:t>has convergence and efficiency problems</a:t>
          </a:r>
        </a:p>
      </dgm:t>
    </dgm:pt>
    <dgm:pt modelId="{7507FD17-04C7-48CA-9E4A-200621B1F7DD}" type="parTrans" cxnId="{AA3E26D4-99CA-42E4-84DD-E2B305F514CF}">
      <dgm:prSet/>
      <dgm:spPr/>
      <dgm:t>
        <a:bodyPr/>
        <a:lstStyle/>
        <a:p>
          <a:endParaRPr lang="en-US"/>
        </a:p>
      </dgm:t>
    </dgm:pt>
    <dgm:pt modelId="{A98C4F59-A206-486E-8B2A-860D1DBA67CD}" type="sibTrans" cxnId="{AA3E26D4-99CA-42E4-84DD-E2B305F514CF}">
      <dgm:prSet/>
      <dgm:spPr/>
      <dgm:t>
        <a:bodyPr/>
        <a:lstStyle/>
        <a:p>
          <a:endParaRPr lang="en-US"/>
        </a:p>
      </dgm:t>
    </dgm:pt>
    <dgm:pt modelId="{2189BD3A-5497-4641-8A7A-145694976FA5}" type="pres">
      <dgm:prSet presAssocID="{1A8B2598-1227-4EC7-A023-079EC4E7EACD}" presName="Name0" presStyleCnt="0">
        <dgm:presLayoutVars>
          <dgm:dir/>
          <dgm:animLvl val="lvl"/>
          <dgm:resizeHandles val="exact"/>
        </dgm:presLayoutVars>
      </dgm:prSet>
      <dgm:spPr/>
    </dgm:pt>
    <dgm:pt modelId="{EA40A0C1-9E18-1643-A76B-049B12EEF18C}" type="pres">
      <dgm:prSet presAssocID="{2E3FA0BE-CE26-4D7F-A446-90E2254FA426}" presName="boxAndChildren" presStyleCnt="0"/>
      <dgm:spPr/>
    </dgm:pt>
    <dgm:pt modelId="{6212C10B-2F95-1349-89DB-536997B4CE63}" type="pres">
      <dgm:prSet presAssocID="{2E3FA0BE-CE26-4D7F-A446-90E2254FA426}" presName="parentTextBox" presStyleLbl="node1" presStyleIdx="0" presStyleCnt="2"/>
      <dgm:spPr/>
    </dgm:pt>
    <dgm:pt modelId="{C29CD586-9B0F-EE40-AD1C-9D8327229EF2}" type="pres">
      <dgm:prSet presAssocID="{2E3FA0BE-CE26-4D7F-A446-90E2254FA426}" presName="entireBox" presStyleLbl="node1" presStyleIdx="0" presStyleCnt="2"/>
      <dgm:spPr/>
    </dgm:pt>
    <dgm:pt modelId="{513D948C-9938-4D4C-9184-700BD930919A}" type="pres">
      <dgm:prSet presAssocID="{2E3FA0BE-CE26-4D7F-A446-90E2254FA426}" presName="descendantBox" presStyleCnt="0"/>
      <dgm:spPr/>
    </dgm:pt>
    <dgm:pt modelId="{647B1C91-23E9-5E48-81BA-BD70F2ADAC06}" type="pres">
      <dgm:prSet presAssocID="{B3ECF3AA-975F-402F-81A0-80B0D8EA3379}" presName="childTextBox" presStyleLbl="fgAccFollowNode1" presStyleIdx="0" presStyleCnt="5">
        <dgm:presLayoutVars>
          <dgm:bulletEnabled val="1"/>
        </dgm:presLayoutVars>
      </dgm:prSet>
      <dgm:spPr/>
    </dgm:pt>
    <dgm:pt modelId="{E8324608-C731-B440-833F-8462336F7291}" type="pres">
      <dgm:prSet presAssocID="{409256F1-49CB-48F7-A36D-F4E7DAF219DB}" presName="childTextBox" presStyleLbl="fgAccFollowNode1" presStyleIdx="1" presStyleCnt="5">
        <dgm:presLayoutVars>
          <dgm:bulletEnabled val="1"/>
        </dgm:presLayoutVars>
      </dgm:prSet>
      <dgm:spPr/>
    </dgm:pt>
    <dgm:pt modelId="{4AFCD919-6ECC-BC4B-BFD7-4C705E3C2A30}" type="pres">
      <dgm:prSet presAssocID="{D717441F-8DF3-4A2A-AFA1-6D2F318FB5BB}" presName="sp" presStyleCnt="0"/>
      <dgm:spPr/>
    </dgm:pt>
    <dgm:pt modelId="{82A60905-15ED-CF41-B796-2E631F2010F9}" type="pres">
      <dgm:prSet presAssocID="{518865A3-C6C3-4EDF-90AF-360DCBDF231F}" presName="arrowAndChildren" presStyleCnt="0"/>
      <dgm:spPr/>
    </dgm:pt>
    <dgm:pt modelId="{D1CCBC43-5C08-F44B-8CE7-E04F63AA6B5E}" type="pres">
      <dgm:prSet presAssocID="{518865A3-C6C3-4EDF-90AF-360DCBDF231F}" presName="parentTextArrow" presStyleLbl="node1" presStyleIdx="0" presStyleCnt="2"/>
      <dgm:spPr/>
    </dgm:pt>
    <dgm:pt modelId="{55B6E1C7-4A3C-D346-9C68-881B71A531F4}" type="pres">
      <dgm:prSet presAssocID="{518865A3-C6C3-4EDF-90AF-360DCBDF231F}" presName="arrow" presStyleLbl="node1" presStyleIdx="1" presStyleCnt="2"/>
      <dgm:spPr/>
    </dgm:pt>
    <dgm:pt modelId="{BD2A815B-6ADB-9940-85C0-41E65A23887F}" type="pres">
      <dgm:prSet presAssocID="{518865A3-C6C3-4EDF-90AF-360DCBDF231F}" presName="descendantArrow" presStyleCnt="0"/>
      <dgm:spPr/>
    </dgm:pt>
    <dgm:pt modelId="{2EE8520F-A162-554E-AA2F-A6241D583081}" type="pres">
      <dgm:prSet presAssocID="{B3EF6B5F-A7F2-4820-B990-9493872449D3}" presName="childTextArrow" presStyleLbl="fgAccFollowNode1" presStyleIdx="2" presStyleCnt="5">
        <dgm:presLayoutVars>
          <dgm:bulletEnabled val="1"/>
        </dgm:presLayoutVars>
      </dgm:prSet>
      <dgm:spPr/>
    </dgm:pt>
    <dgm:pt modelId="{C2AACE12-FD65-624E-A486-906B58C09724}" type="pres">
      <dgm:prSet presAssocID="{7133B6B0-A32A-4B62-BF19-11356B751AB0}" presName="childTextArrow" presStyleLbl="fgAccFollowNode1" presStyleIdx="3" presStyleCnt="5">
        <dgm:presLayoutVars>
          <dgm:bulletEnabled val="1"/>
        </dgm:presLayoutVars>
      </dgm:prSet>
      <dgm:spPr/>
    </dgm:pt>
    <dgm:pt modelId="{634D2032-2AA2-AD46-AD41-EC59A0A36153}" type="pres">
      <dgm:prSet presAssocID="{E4B0B5FE-FAEC-4FF0-8B55-3BE17A1EA5D5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5CC74506-D230-45AC-B4F3-A9D6C489BD6A}" srcId="{518865A3-C6C3-4EDF-90AF-360DCBDF231F}" destId="{E4B0B5FE-FAEC-4FF0-8B55-3BE17A1EA5D5}" srcOrd="2" destOrd="0" parTransId="{885BF5F2-013A-4CFF-BDEE-1B03CA3E78D0}" sibTransId="{C6334DF5-1D1E-4738-921B-8A803A44D6EA}"/>
    <dgm:cxn modelId="{C5EAF012-3E9A-3341-9245-34C7972133DD}" type="presOf" srcId="{2E3FA0BE-CE26-4D7F-A446-90E2254FA426}" destId="{6212C10B-2F95-1349-89DB-536997B4CE63}" srcOrd="0" destOrd="0" presId="urn:microsoft.com/office/officeart/2005/8/layout/process4"/>
    <dgm:cxn modelId="{0D21F013-D225-4AEF-BE58-781D4DBB5B13}" srcId="{2E3FA0BE-CE26-4D7F-A446-90E2254FA426}" destId="{B3ECF3AA-975F-402F-81A0-80B0D8EA3379}" srcOrd="0" destOrd="0" parTransId="{D691CB97-E59E-4880-80A3-1C4B890D00CB}" sibTransId="{2B73C614-273B-4026-BDB8-352D60DD427C}"/>
    <dgm:cxn modelId="{61C34B24-5020-5547-B65E-E996721C484A}" type="presOf" srcId="{1A8B2598-1227-4EC7-A023-079EC4E7EACD}" destId="{2189BD3A-5497-4641-8A7A-145694976FA5}" srcOrd="0" destOrd="0" presId="urn:microsoft.com/office/officeart/2005/8/layout/process4"/>
    <dgm:cxn modelId="{4C38992D-60F3-B74D-A889-4A7F63D15A31}" type="presOf" srcId="{B3ECF3AA-975F-402F-81A0-80B0D8EA3379}" destId="{647B1C91-23E9-5E48-81BA-BD70F2ADAC06}" srcOrd="0" destOrd="0" presId="urn:microsoft.com/office/officeart/2005/8/layout/process4"/>
    <dgm:cxn modelId="{D800B93B-5A38-694D-9CA6-4A4FF94DC240}" type="presOf" srcId="{7133B6B0-A32A-4B62-BF19-11356B751AB0}" destId="{C2AACE12-FD65-624E-A486-906B58C09724}" srcOrd="0" destOrd="0" presId="urn:microsoft.com/office/officeart/2005/8/layout/process4"/>
    <dgm:cxn modelId="{0F048F63-D014-4F95-B817-7540BDA91CE9}" srcId="{1A8B2598-1227-4EC7-A023-079EC4E7EACD}" destId="{518865A3-C6C3-4EDF-90AF-360DCBDF231F}" srcOrd="0" destOrd="0" parTransId="{D5342B72-DA29-4B74-A700-8DF8AB2F141F}" sibTransId="{D717441F-8DF3-4A2A-AFA1-6D2F318FB5BB}"/>
    <dgm:cxn modelId="{3DC29546-8665-4843-820C-6F2A30576F1B}" type="presOf" srcId="{2E3FA0BE-CE26-4D7F-A446-90E2254FA426}" destId="{C29CD586-9B0F-EE40-AD1C-9D8327229EF2}" srcOrd="1" destOrd="0" presId="urn:microsoft.com/office/officeart/2005/8/layout/process4"/>
    <dgm:cxn modelId="{81BA5381-2F3B-2B44-9AEF-6002B3A13FB5}" type="presOf" srcId="{409256F1-49CB-48F7-A36D-F4E7DAF219DB}" destId="{E8324608-C731-B440-833F-8462336F7291}" srcOrd="0" destOrd="0" presId="urn:microsoft.com/office/officeart/2005/8/layout/process4"/>
    <dgm:cxn modelId="{CEF46193-CCD4-2F45-85EE-5FBC3988B1CA}" type="presOf" srcId="{518865A3-C6C3-4EDF-90AF-360DCBDF231F}" destId="{D1CCBC43-5C08-F44B-8CE7-E04F63AA6B5E}" srcOrd="0" destOrd="0" presId="urn:microsoft.com/office/officeart/2005/8/layout/process4"/>
    <dgm:cxn modelId="{71F26096-9DEF-45D4-A356-39B1094EC490}" srcId="{518865A3-C6C3-4EDF-90AF-360DCBDF231F}" destId="{B3EF6B5F-A7F2-4820-B990-9493872449D3}" srcOrd="0" destOrd="0" parTransId="{BCCAA713-87D1-457F-A5C7-0BED9F927135}" sibTransId="{E90D1354-3B4C-4688-B520-DC097B0B1A6F}"/>
    <dgm:cxn modelId="{1F0B9999-F4E0-DC43-8158-9B278B5418D2}" type="presOf" srcId="{518865A3-C6C3-4EDF-90AF-360DCBDF231F}" destId="{55B6E1C7-4A3C-D346-9C68-881B71A531F4}" srcOrd="1" destOrd="0" presId="urn:microsoft.com/office/officeart/2005/8/layout/process4"/>
    <dgm:cxn modelId="{A66B149A-D769-D941-A32E-D580B897575C}" type="presOf" srcId="{B3EF6B5F-A7F2-4820-B990-9493872449D3}" destId="{2EE8520F-A162-554E-AA2F-A6241D583081}" srcOrd="0" destOrd="0" presId="urn:microsoft.com/office/officeart/2005/8/layout/process4"/>
    <dgm:cxn modelId="{C9A2E69C-98C5-45E7-8B8F-DA4827BC973C}" srcId="{518865A3-C6C3-4EDF-90AF-360DCBDF231F}" destId="{7133B6B0-A32A-4B62-BF19-11356B751AB0}" srcOrd="1" destOrd="0" parTransId="{0FCFEFD6-F636-4B37-8480-4B0A59EFFE2F}" sibTransId="{AB7E97E2-F018-44AC-8ADD-CA918A32AE66}"/>
    <dgm:cxn modelId="{A77AD3AA-8858-4177-91F5-8303DB289976}" srcId="{1A8B2598-1227-4EC7-A023-079EC4E7EACD}" destId="{2E3FA0BE-CE26-4D7F-A446-90E2254FA426}" srcOrd="1" destOrd="0" parTransId="{A0CE4E44-1163-4E4F-A101-1BA23CB4957C}" sibTransId="{91BC36B1-D6C4-4FCB-A3C3-7645CAA692A7}"/>
    <dgm:cxn modelId="{1F2325C2-4F99-6145-B232-C2169E8BF54F}" type="presOf" srcId="{E4B0B5FE-FAEC-4FF0-8B55-3BE17A1EA5D5}" destId="{634D2032-2AA2-AD46-AD41-EC59A0A36153}" srcOrd="0" destOrd="0" presId="urn:microsoft.com/office/officeart/2005/8/layout/process4"/>
    <dgm:cxn modelId="{AA3E26D4-99CA-42E4-84DD-E2B305F514CF}" srcId="{2E3FA0BE-CE26-4D7F-A446-90E2254FA426}" destId="{409256F1-49CB-48F7-A36D-F4E7DAF219DB}" srcOrd="1" destOrd="0" parTransId="{7507FD17-04C7-48CA-9E4A-200621B1F7DD}" sibTransId="{A98C4F59-A206-486E-8B2A-860D1DBA67CD}"/>
    <dgm:cxn modelId="{1F160BF4-2702-7444-8D6C-0BB935D67CD3}" type="presParOf" srcId="{2189BD3A-5497-4641-8A7A-145694976FA5}" destId="{EA40A0C1-9E18-1643-A76B-049B12EEF18C}" srcOrd="0" destOrd="0" presId="urn:microsoft.com/office/officeart/2005/8/layout/process4"/>
    <dgm:cxn modelId="{6AB8EFB5-BEE6-B045-AA43-3338D7383579}" type="presParOf" srcId="{EA40A0C1-9E18-1643-A76B-049B12EEF18C}" destId="{6212C10B-2F95-1349-89DB-536997B4CE63}" srcOrd="0" destOrd="0" presId="urn:microsoft.com/office/officeart/2005/8/layout/process4"/>
    <dgm:cxn modelId="{D91D2575-800F-DF41-95FD-025A6C0E8592}" type="presParOf" srcId="{EA40A0C1-9E18-1643-A76B-049B12EEF18C}" destId="{C29CD586-9B0F-EE40-AD1C-9D8327229EF2}" srcOrd="1" destOrd="0" presId="urn:microsoft.com/office/officeart/2005/8/layout/process4"/>
    <dgm:cxn modelId="{F1FAF7D3-0E53-0243-BC41-9F172B359691}" type="presParOf" srcId="{EA40A0C1-9E18-1643-A76B-049B12EEF18C}" destId="{513D948C-9938-4D4C-9184-700BD930919A}" srcOrd="2" destOrd="0" presId="urn:microsoft.com/office/officeart/2005/8/layout/process4"/>
    <dgm:cxn modelId="{A3994CC0-4A37-ED4F-B36F-3AB5D986DC84}" type="presParOf" srcId="{513D948C-9938-4D4C-9184-700BD930919A}" destId="{647B1C91-23E9-5E48-81BA-BD70F2ADAC06}" srcOrd="0" destOrd="0" presId="urn:microsoft.com/office/officeart/2005/8/layout/process4"/>
    <dgm:cxn modelId="{4B61A3E5-6978-6543-8B46-1EE9E7462EC9}" type="presParOf" srcId="{513D948C-9938-4D4C-9184-700BD930919A}" destId="{E8324608-C731-B440-833F-8462336F7291}" srcOrd="1" destOrd="0" presId="urn:microsoft.com/office/officeart/2005/8/layout/process4"/>
    <dgm:cxn modelId="{F8D94E68-64C4-3841-B108-F38247C6FE33}" type="presParOf" srcId="{2189BD3A-5497-4641-8A7A-145694976FA5}" destId="{4AFCD919-6ECC-BC4B-BFD7-4C705E3C2A30}" srcOrd="1" destOrd="0" presId="urn:microsoft.com/office/officeart/2005/8/layout/process4"/>
    <dgm:cxn modelId="{0DA8A667-C026-CD45-BE96-34A55F6F0FB0}" type="presParOf" srcId="{2189BD3A-5497-4641-8A7A-145694976FA5}" destId="{82A60905-15ED-CF41-B796-2E631F2010F9}" srcOrd="2" destOrd="0" presId="urn:microsoft.com/office/officeart/2005/8/layout/process4"/>
    <dgm:cxn modelId="{3D165942-65AF-E44D-B38A-EA71D34D549E}" type="presParOf" srcId="{82A60905-15ED-CF41-B796-2E631F2010F9}" destId="{D1CCBC43-5C08-F44B-8CE7-E04F63AA6B5E}" srcOrd="0" destOrd="0" presId="urn:microsoft.com/office/officeart/2005/8/layout/process4"/>
    <dgm:cxn modelId="{5E13C39C-3689-1545-BB60-DC9B175C3755}" type="presParOf" srcId="{82A60905-15ED-CF41-B796-2E631F2010F9}" destId="{55B6E1C7-4A3C-D346-9C68-881B71A531F4}" srcOrd="1" destOrd="0" presId="urn:microsoft.com/office/officeart/2005/8/layout/process4"/>
    <dgm:cxn modelId="{12B4303A-8B66-0A4E-A00D-CE989E15C38D}" type="presParOf" srcId="{82A60905-15ED-CF41-B796-2E631F2010F9}" destId="{BD2A815B-6ADB-9940-85C0-41E65A23887F}" srcOrd="2" destOrd="0" presId="urn:microsoft.com/office/officeart/2005/8/layout/process4"/>
    <dgm:cxn modelId="{86889A15-03F2-F144-ABC0-8873752EDAE5}" type="presParOf" srcId="{BD2A815B-6ADB-9940-85C0-41E65A23887F}" destId="{2EE8520F-A162-554E-AA2F-A6241D583081}" srcOrd="0" destOrd="0" presId="urn:microsoft.com/office/officeart/2005/8/layout/process4"/>
    <dgm:cxn modelId="{69D9378E-18EA-D640-8F17-79E76F111CF8}" type="presParOf" srcId="{BD2A815B-6ADB-9940-85C0-41E65A23887F}" destId="{C2AACE12-FD65-624E-A486-906B58C09724}" srcOrd="1" destOrd="0" presId="urn:microsoft.com/office/officeart/2005/8/layout/process4"/>
    <dgm:cxn modelId="{32B65069-AD27-8E4E-A78B-993058E75E34}" type="presParOf" srcId="{BD2A815B-6ADB-9940-85C0-41E65A23887F}" destId="{634D2032-2AA2-AD46-AD41-EC59A0A3615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7028C-1B10-824E-B011-DC7C6120CF0B}">
      <dsp:nvSpPr>
        <dsp:cNvPr id="0" name=""/>
        <dsp:cNvSpPr/>
      </dsp:nvSpPr>
      <dsp:spPr>
        <a:xfrm>
          <a:off x="0" y="309309"/>
          <a:ext cx="5124159" cy="71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92" tIns="249936" rIns="39769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 big decision tree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Not efficient</a:t>
          </a:r>
        </a:p>
      </dsp:txBody>
      <dsp:txXfrm>
        <a:off x="0" y="309309"/>
        <a:ext cx="5124159" cy="718200"/>
      </dsp:txXfrm>
    </dsp:sp>
    <dsp:sp modelId="{6A141A9D-6C9D-3E47-9BF7-3D3C44759449}">
      <dsp:nvSpPr>
        <dsp:cNvPr id="0" name=""/>
        <dsp:cNvSpPr/>
      </dsp:nvSpPr>
      <dsp:spPr>
        <a:xfrm>
          <a:off x="256207" y="132189"/>
          <a:ext cx="3586911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Large-Scale Information</a:t>
          </a:r>
        </a:p>
      </dsp:txBody>
      <dsp:txXfrm>
        <a:off x="273500" y="149482"/>
        <a:ext cx="3552325" cy="319654"/>
      </dsp:txXfrm>
    </dsp:sp>
    <dsp:sp modelId="{898E28D0-BD22-3940-A791-5B195133A3B3}">
      <dsp:nvSpPr>
        <dsp:cNvPr id="0" name=""/>
        <dsp:cNvSpPr/>
      </dsp:nvSpPr>
      <dsp:spPr>
        <a:xfrm>
          <a:off x="0" y="1269429"/>
          <a:ext cx="5124159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92" tIns="249936" rIns="39769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Fails to build a decision tree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Decision tree is not robust to contradictory or erroneous information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Hard to handle noisy information</a:t>
          </a:r>
        </a:p>
      </dsp:txBody>
      <dsp:txXfrm>
        <a:off x="0" y="1269429"/>
        <a:ext cx="5124159" cy="1077300"/>
      </dsp:txXfrm>
    </dsp:sp>
    <dsp:sp modelId="{2B7A18A9-80ED-5347-93F8-B3164B06555D}">
      <dsp:nvSpPr>
        <dsp:cNvPr id="0" name=""/>
        <dsp:cNvSpPr/>
      </dsp:nvSpPr>
      <dsp:spPr>
        <a:xfrm>
          <a:off x="256207" y="1092309"/>
          <a:ext cx="3586911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Contradictory information</a:t>
          </a:r>
        </a:p>
      </dsp:txBody>
      <dsp:txXfrm>
        <a:off x="273500" y="1109602"/>
        <a:ext cx="3552325" cy="319654"/>
      </dsp:txXfrm>
    </dsp:sp>
    <dsp:sp modelId="{8FB60547-A97F-5C41-935F-CFE7C5EAB9E3}">
      <dsp:nvSpPr>
        <dsp:cNvPr id="0" name=""/>
        <dsp:cNvSpPr/>
      </dsp:nvSpPr>
      <dsp:spPr>
        <a:xfrm>
          <a:off x="0" y="2588649"/>
          <a:ext cx="5124159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92" tIns="249936" rIns="39769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Not all the attributed values are known in some given examples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Hard to classify</a:t>
          </a:r>
        </a:p>
      </dsp:txBody>
      <dsp:txXfrm>
        <a:off x="0" y="2588649"/>
        <a:ext cx="5124159" cy="869400"/>
      </dsp:txXfrm>
    </dsp:sp>
    <dsp:sp modelId="{24CCF38F-F33F-294E-AE4D-FEB57D2864F6}">
      <dsp:nvSpPr>
        <dsp:cNvPr id="0" name=""/>
        <dsp:cNvSpPr/>
      </dsp:nvSpPr>
      <dsp:spPr>
        <a:xfrm>
          <a:off x="256207" y="2411529"/>
          <a:ext cx="3586911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Missing Information</a:t>
          </a:r>
        </a:p>
      </dsp:txBody>
      <dsp:txXfrm>
        <a:off x="273500" y="2428822"/>
        <a:ext cx="3552325" cy="319654"/>
      </dsp:txXfrm>
    </dsp:sp>
    <dsp:sp modelId="{26154172-24DF-664A-9615-A725A62E1BE5}">
      <dsp:nvSpPr>
        <dsp:cNvPr id="0" name=""/>
        <dsp:cNvSpPr/>
      </dsp:nvSpPr>
      <dsp:spPr>
        <a:xfrm>
          <a:off x="0" y="3699969"/>
          <a:ext cx="512415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92" tIns="249936" rIns="39769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Learning Decision Tree may not be useful in a changing environment</a:t>
          </a:r>
        </a:p>
      </dsp:txBody>
      <dsp:txXfrm>
        <a:off x="0" y="3699969"/>
        <a:ext cx="5124159" cy="680400"/>
      </dsp:txXfrm>
    </dsp:sp>
    <dsp:sp modelId="{D6E91FF7-B3B0-6D4E-A58D-A073F0E126A1}">
      <dsp:nvSpPr>
        <dsp:cNvPr id="0" name=""/>
        <dsp:cNvSpPr/>
      </dsp:nvSpPr>
      <dsp:spPr>
        <a:xfrm>
          <a:off x="256207" y="3522849"/>
          <a:ext cx="3586911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Adaptability</a:t>
          </a:r>
        </a:p>
      </dsp:txBody>
      <dsp:txXfrm>
        <a:off x="273500" y="3540142"/>
        <a:ext cx="3552325" cy="319654"/>
      </dsp:txXfrm>
    </dsp:sp>
    <dsp:sp modelId="{D41C9433-2ACC-7548-8AA6-AE5B08EA4B5D}">
      <dsp:nvSpPr>
        <dsp:cNvPr id="0" name=""/>
        <dsp:cNvSpPr/>
      </dsp:nvSpPr>
      <dsp:spPr>
        <a:xfrm>
          <a:off x="0" y="4622289"/>
          <a:ext cx="5124159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692" tIns="249936" rIns="39769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If the decision tree is large, response time may be long</a:t>
          </a:r>
        </a:p>
      </dsp:txBody>
      <dsp:txXfrm>
        <a:off x="0" y="4622289"/>
        <a:ext cx="5124159" cy="510300"/>
      </dsp:txXfrm>
    </dsp:sp>
    <dsp:sp modelId="{2974A40D-A07D-B14D-82BC-B7333413BE20}">
      <dsp:nvSpPr>
        <dsp:cNvPr id="0" name=""/>
        <dsp:cNvSpPr/>
      </dsp:nvSpPr>
      <dsp:spPr>
        <a:xfrm>
          <a:off x="256207" y="4445169"/>
          <a:ext cx="3586911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Real Time Response</a:t>
          </a:r>
        </a:p>
      </dsp:txBody>
      <dsp:txXfrm>
        <a:off x="273500" y="4462462"/>
        <a:ext cx="3552325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8BD38-2341-0A4A-9EF9-E0E468829E37}">
      <dsp:nvSpPr>
        <dsp:cNvPr id="0" name=""/>
        <dsp:cNvSpPr/>
      </dsp:nvSpPr>
      <dsp:spPr>
        <a:xfrm>
          <a:off x="0" y="131284"/>
          <a:ext cx="5124159" cy="8342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Neural Network</a:t>
          </a:r>
        </a:p>
      </dsp:txBody>
      <dsp:txXfrm>
        <a:off x="40724" y="172008"/>
        <a:ext cx="5042711" cy="752780"/>
      </dsp:txXfrm>
    </dsp:sp>
    <dsp:sp modelId="{B5E3D9FB-EFBB-8C4E-B134-A893B1A20B53}">
      <dsp:nvSpPr>
        <dsp:cNvPr id="0" name=""/>
        <dsp:cNvSpPr/>
      </dsp:nvSpPr>
      <dsp:spPr>
        <a:xfrm>
          <a:off x="0" y="965512"/>
          <a:ext cx="5124159" cy="1325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9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Artificial System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Perform intelligent tasks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Similar to functions of a human brain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Complex networks of simple computing elements</a:t>
          </a:r>
        </a:p>
      </dsp:txBody>
      <dsp:txXfrm>
        <a:off x="0" y="965512"/>
        <a:ext cx="5124159" cy="1325835"/>
      </dsp:txXfrm>
    </dsp:sp>
    <dsp:sp modelId="{D0D6FC49-CD19-0A48-823D-5A822F9C4826}">
      <dsp:nvSpPr>
        <dsp:cNvPr id="0" name=""/>
        <dsp:cNvSpPr/>
      </dsp:nvSpPr>
      <dsp:spPr>
        <a:xfrm>
          <a:off x="0" y="2291347"/>
          <a:ext cx="5124159" cy="834228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Capable of learning from examples</a:t>
          </a:r>
        </a:p>
      </dsp:txBody>
      <dsp:txXfrm>
        <a:off x="40724" y="2332071"/>
        <a:ext cx="5042711" cy="752780"/>
      </dsp:txXfrm>
    </dsp:sp>
    <dsp:sp modelId="{ECA4C1D6-F5A4-374A-B955-9DA39472BA40}">
      <dsp:nvSpPr>
        <dsp:cNvPr id="0" name=""/>
        <dsp:cNvSpPr/>
      </dsp:nvSpPr>
      <dsp:spPr>
        <a:xfrm>
          <a:off x="0" y="3125576"/>
          <a:ext cx="5124159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9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With appropriate learning methods</a:t>
          </a:r>
        </a:p>
      </dsp:txBody>
      <dsp:txXfrm>
        <a:off x="0" y="3125576"/>
        <a:ext cx="5124159" cy="347760"/>
      </dsp:txXfrm>
    </dsp:sp>
    <dsp:sp modelId="{CE9854A8-7F43-F04C-9518-46FB4438C923}">
      <dsp:nvSpPr>
        <dsp:cNvPr id="0" name=""/>
        <dsp:cNvSpPr/>
      </dsp:nvSpPr>
      <dsp:spPr>
        <a:xfrm>
          <a:off x="0" y="3473336"/>
          <a:ext cx="5124159" cy="834228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Collection of simple elements performs high-level operations</a:t>
          </a:r>
        </a:p>
      </dsp:txBody>
      <dsp:txXfrm>
        <a:off x="40724" y="3514060"/>
        <a:ext cx="5042711" cy="752780"/>
      </dsp:txXfrm>
    </dsp:sp>
    <dsp:sp modelId="{01F76CE6-3A34-E945-B89D-ABC32969C07A}">
      <dsp:nvSpPr>
        <dsp:cNvPr id="0" name=""/>
        <dsp:cNvSpPr/>
      </dsp:nvSpPr>
      <dsp:spPr>
        <a:xfrm>
          <a:off x="0" y="4307564"/>
          <a:ext cx="5124159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9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Thought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Reasoning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Consciousness</a:t>
          </a:r>
        </a:p>
      </dsp:txBody>
      <dsp:txXfrm>
        <a:off x="0" y="4307564"/>
        <a:ext cx="5124159" cy="825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3C1F-D069-1E4E-807A-86E30210533B}">
      <dsp:nvSpPr>
        <dsp:cNvPr id="0" name=""/>
        <dsp:cNvSpPr/>
      </dsp:nvSpPr>
      <dsp:spPr>
        <a:xfrm>
          <a:off x="0" y="96324"/>
          <a:ext cx="5124159" cy="6715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Robustness</a:t>
          </a:r>
        </a:p>
      </dsp:txBody>
      <dsp:txXfrm>
        <a:off x="32784" y="129108"/>
        <a:ext cx="5058591" cy="606012"/>
      </dsp:txXfrm>
    </dsp:sp>
    <dsp:sp modelId="{ED8107BF-22E7-1848-8513-C762E148C7A9}">
      <dsp:nvSpPr>
        <dsp:cNvPr id="0" name=""/>
        <dsp:cNvSpPr/>
      </dsp:nvSpPr>
      <dsp:spPr>
        <a:xfrm>
          <a:off x="0" y="767904"/>
          <a:ext cx="5124159" cy="767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Noisy Data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Conflicting Information </a:t>
          </a:r>
        </a:p>
      </dsp:txBody>
      <dsp:txXfrm>
        <a:off x="0" y="767904"/>
        <a:ext cx="5124159" cy="767970"/>
      </dsp:txXfrm>
    </dsp:sp>
    <dsp:sp modelId="{B7DB7681-D036-744B-B7E8-E21DE64305E1}">
      <dsp:nvSpPr>
        <dsp:cNvPr id="0" name=""/>
        <dsp:cNvSpPr/>
      </dsp:nvSpPr>
      <dsp:spPr>
        <a:xfrm>
          <a:off x="0" y="1535874"/>
          <a:ext cx="5124159" cy="671580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Adaptability</a:t>
          </a:r>
        </a:p>
      </dsp:txBody>
      <dsp:txXfrm>
        <a:off x="32784" y="1568658"/>
        <a:ext cx="5058591" cy="606012"/>
      </dsp:txXfrm>
    </dsp:sp>
    <dsp:sp modelId="{835D53A5-5336-ED44-AE91-6336CE3639B1}">
      <dsp:nvSpPr>
        <dsp:cNvPr id="0" name=""/>
        <dsp:cNvSpPr/>
      </dsp:nvSpPr>
      <dsp:spPr>
        <a:xfrm>
          <a:off x="0" y="2207454"/>
          <a:ext cx="5124159" cy="1825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Handling Wide Palette of Environment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Unknown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Complex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Dynamical</a:t>
          </a:r>
        </a:p>
      </dsp:txBody>
      <dsp:txXfrm>
        <a:off x="0" y="2207454"/>
        <a:ext cx="5124159" cy="1825740"/>
      </dsp:txXfrm>
    </dsp:sp>
    <dsp:sp modelId="{224FCE35-ADD2-1740-B92D-E8D79EF7408E}">
      <dsp:nvSpPr>
        <dsp:cNvPr id="0" name=""/>
        <dsp:cNvSpPr/>
      </dsp:nvSpPr>
      <dsp:spPr>
        <a:xfrm>
          <a:off x="0" y="4033194"/>
          <a:ext cx="5124159" cy="67158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Real-time response</a:t>
          </a:r>
        </a:p>
      </dsp:txBody>
      <dsp:txXfrm>
        <a:off x="32784" y="4065978"/>
        <a:ext cx="5058591" cy="606012"/>
      </dsp:txXfrm>
    </dsp:sp>
    <dsp:sp modelId="{71634909-895E-CE49-B377-CAD2EFCF196F}">
      <dsp:nvSpPr>
        <dsp:cNvPr id="0" name=""/>
        <dsp:cNvSpPr/>
      </dsp:nvSpPr>
      <dsp:spPr>
        <a:xfrm>
          <a:off x="0" y="4704774"/>
          <a:ext cx="512415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Inherently parallel</a:t>
          </a:r>
        </a:p>
      </dsp:txBody>
      <dsp:txXfrm>
        <a:off x="0" y="4704774"/>
        <a:ext cx="5124159" cy="463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CD586-9B0F-EE40-AD1C-9D8327229EF2}">
      <dsp:nvSpPr>
        <dsp:cNvPr id="0" name=""/>
        <dsp:cNvSpPr/>
      </dsp:nvSpPr>
      <dsp:spPr>
        <a:xfrm>
          <a:off x="0" y="3177573"/>
          <a:ext cx="5124159" cy="20848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essentially performs gradient-descent search on the error surface</a:t>
          </a:r>
        </a:p>
      </dsp:txBody>
      <dsp:txXfrm>
        <a:off x="0" y="3177573"/>
        <a:ext cx="5124159" cy="1125809"/>
      </dsp:txXfrm>
    </dsp:sp>
    <dsp:sp modelId="{647B1C91-23E9-5E48-81BA-BD70F2ADAC06}">
      <dsp:nvSpPr>
        <dsp:cNvPr id="0" name=""/>
        <dsp:cNvSpPr/>
      </dsp:nvSpPr>
      <dsp:spPr>
        <a:xfrm>
          <a:off x="0" y="4261685"/>
          <a:ext cx="2562079" cy="95902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relatively simple since it relies only on local information from directly connected units</a:t>
          </a:r>
        </a:p>
      </dsp:txBody>
      <dsp:txXfrm>
        <a:off x="0" y="4261685"/>
        <a:ext cx="2562079" cy="959022"/>
      </dsp:txXfrm>
    </dsp:sp>
    <dsp:sp modelId="{E8324608-C731-B440-833F-8462336F7291}">
      <dsp:nvSpPr>
        <dsp:cNvPr id="0" name=""/>
        <dsp:cNvSpPr/>
      </dsp:nvSpPr>
      <dsp:spPr>
        <a:xfrm>
          <a:off x="2562079" y="4261685"/>
          <a:ext cx="2562079" cy="959022"/>
        </a:xfrm>
        <a:prstGeom prst="rect">
          <a:avLst/>
        </a:prstGeom>
        <a:solidFill>
          <a:schemeClr val="accent2">
            <a:tint val="40000"/>
            <a:alpha val="90000"/>
            <a:hueOff val="232164"/>
            <a:satOff val="-10464"/>
            <a:lumOff val="-739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32164"/>
              <a:satOff val="-10464"/>
              <a:lumOff val="-7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has convergence and efficiency problems</a:t>
          </a:r>
        </a:p>
      </dsp:txBody>
      <dsp:txXfrm>
        <a:off x="2562079" y="4261685"/>
        <a:ext cx="2562079" cy="959022"/>
      </dsp:txXfrm>
    </dsp:sp>
    <dsp:sp modelId="{55B6E1C7-4A3C-D346-9C68-881B71A531F4}">
      <dsp:nvSpPr>
        <dsp:cNvPr id="0" name=""/>
        <dsp:cNvSpPr/>
      </dsp:nvSpPr>
      <dsp:spPr>
        <a:xfrm rot="10800000">
          <a:off x="0" y="2374"/>
          <a:ext cx="5124159" cy="3206471"/>
        </a:xfrm>
        <a:prstGeom prst="upArrowCallou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assigns blame to individual units in the respective layers</a:t>
          </a:r>
        </a:p>
      </dsp:txBody>
      <dsp:txXfrm rot="-10800000">
        <a:off x="0" y="2374"/>
        <a:ext cx="5124159" cy="1125471"/>
      </dsp:txXfrm>
    </dsp:sp>
    <dsp:sp modelId="{2EE8520F-A162-554E-AA2F-A6241D583081}">
      <dsp:nvSpPr>
        <dsp:cNvPr id="0" name=""/>
        <dsp:cNvSpPr/>
      </dsp:nvSpPr>
      <dsp:spPr>
        <a:xfrm>
          <a:off x="2502" y="1127845"/>
          <a:ext cx="1706384" cy="958734"/>
        </a:xfrm>
        <a:prstGeom prst="rect">
          <a:avLst/>
        </a:prstGeom>
        <a:solidFill>
          <a:schemeClr val="accent2">
            <a:tint val="40000"/>
            <a:alpha val="90000"/>
            <a:hueOff val="464328"/>
            <a:satOff val="-20928"/>
            <a:lumOff val="-147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464328"/>
              <a:satOff val="-20928"/>
              <a:lumOff val="-14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essentially based on the connection strength</a:t>
          </a:r>
        </a:p>
      </dsp:txBody>
      <dsp:txXfrm>
        <a:off x="2502" y="1127845"/>
        <a:ext cx="1706384" cy="958734"/>
      </dsp:txXfrm>
    </dsp:sp>
    <dsp:sp modelId="{C2AACE12-FD65-624E-A486-906B58C09724}">
      <dsp:nvSpPr>
        <dsp:cNvPr id="0" name=""/>
        <dsp:cNvSpPr/>
      </dsp:nvSpPr>
      <dsp:spPr>
        <a:xfrm>
          <a:off x="1708887" y="1127845"/>
          <a:ext cx="1706384" cy="958734"/>
        </a:xfrm>
        <a:prstGeom prst="rect">
          <a:avLst/>
        </a:prstGeom>
        <a:solidFill>
          <a:schemeClr val="accent2">
            <a:tint val="40000"/>
            <a:alpha val="90000"/>
            <a:hueOff val="696492"/>
            <a:satOff val="-31392"/>
            <a:lumOff val="-2216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696492"/>
              <a:satOff val="-31392"/>
              <a:lumOff val="-2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proceeds from the output layer to the hidden layer(s)</a:t>
          </a:r>
        </a:p>
      </dsp:txBody>
      <dsp:txXfrm>
        <a:off x="1708887" y="1127845"/>
        <a:ext cx="1706384" cy="958734"/>
      </dsp:txXfrm>
    </dsp:sp>
    <dsp:sp modelId="{634D2032-2AA2-AD46-AD41-EC59A0A36153}">
      <dsp:nvSpPr>
        <dsp:cNvPr id="0" name=""/>
        <dsp:cNvSpPr/>
      </dsp:nvSpPr>
      <dsp:spPr>
        <a:xfrm>
          <a:off x="3415271" y="1127845"/>
          <a:ext cx="1706384" cy="958734"/>
        </a:xfrm>
        <a:prstGeom prst="rect">
          <a:avLst/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updates the weights of the units leading to the layer</a:t>
          </a:r>
        </a:p>
      </dsp:txBody>
      <dsp:txXfrm>
        <a:off x="3415271" y="1127845"/>
        <a:ext cx="1706384" cy="958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4BE78E3-2CB0-4737-98F8-CDD1DD8DEA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321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3DDCA8E-778F-491C-9790-3C4CC55F97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01" tIns="46852" rIns="92401" bIns="468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17663" y="1028700"/>
            <a:ext cx="3756025" cy="281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4794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5086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098550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4941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198688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9ADD2-E4E8-4BDA-BE92-70D2C9A285E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6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35088" y="815975"/>
            <a:ext cx="4322762" cy="32416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09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A7CE910-3917-4121-9EBB-EF32C6936B1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570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0AD7A22-A51B-432F-959C-4799F85443C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938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0AD7A22-A51B-432F-959C-4799F85443C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48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0AD7A22-A51B-432F-959C-4799F85443C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1470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0AD7A22-A51B-432F-959C-4799F85443C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105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0AD7A22-A51B-432F-959C-4799F85443C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3531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D0315-0510-49C5-BF59-6C6249EA980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3008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E8519-19A9-421A-845F-F461118DBCED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955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113"/>
            <a:ext cx="90995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0A81A5-C049-43CD-BC60-101ED1722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70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113"/>
            <a:ext cx="90995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CAF244-76BB-4271-9864-01A2DFDA1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896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113"/>
            <a:ext cx="90995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8" y="1060450"/>
            <a:ext cx="9110662" cy="5191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F61071-6483-42C1-87AF-151F9BEA0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5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C91D9-258A-4FF8-8572-9BDD4ADC188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1541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1113"/>
            <a:ext cx="90995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1F12C4-CB17-4EF0-AA5E-3114DB3C3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37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5CC8C7-2CD8-4E2B-98EE-2E95737F8382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402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E3D26C3-3746-4062-BE74-5DA647D2A4E4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692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553BD74-D12B-417D-B213-49A23F12F19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46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D0513-0AB8-43CA-BA00-2131073D5EA8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117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92357-E18F-4FC4-BB4F-CF7CF7F6631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003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FAE5-DF4F-4565-A7CD-B64D78A757B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129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88895EF-E0E4-44B5-8530-DA9042585A7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74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0AD7A22-A51B-432F-959C-4799F85443C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6A6F01C5-EE2B-814C-AF8A-F7B9A51CC6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16688"/>
            <a:ext cx="2197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>
                <a:ea typeface="宋体" panose="02010600030101010101" pitchFamily="2" charset="-122"/>
              </a:rPr>
              <a:t>Artificial Intelligence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pic>
        <p:nvPicPr>
          <p:cNvPr id="35" name="Picture 1">
            <a:extLst>
              <a:ext uri="{FF2B5EF4-FFF2-40B4-BE49-F238E27FC236}">
                <a16:creationId xmlns:a16="http://schemas.microsoft.com/office/drawing/2014/main" id="{953B4740-44F0-204F-A64C-93BB76BF1C8B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5375"/>
            <a:ext cx="685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9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B26717-B96B-474D-B7E2-4B2361DC9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077" y="1318591"/>
            <a:ext cx="4350697" cy="4220820"/>
          </a:xfrm>
        </p:spPr>
        <p:txBody>
          <a:bodyPr anchor="ctr">
            <a:normAutofit/>
          </a:bodyPr>
          <a:lstStyle/>
          <a:p>
            <a:pPr algn="r"/>
            <a:r>
              <a:rPr lang="en-US" sz="5700">
                <a:solidFill>
                  <a:schemeClr val="tx2">
                    <a:lumMod val="75000"/>
                  </a:schemeClr>
                </a:solidFill>
              </a:rPr>
              <a:t>Artificial Neural Network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2897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21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ChangeArrowheads="1"/>
          </p:cNvSpPr>
          <p:nvPr/>
        </p:nvSpPr>
        <p:spPr bwMode="auto">
          <a:xfrm>
            <a:off x="533400" y="4191000"/>
            <a:ext cx="6629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790015"/>
              </a:buClr>
              <a:buChar char="•"/>
              <a:tabLst>
                <a:tab pos="952500" algn="l"/>
              </a:tabLst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CC"/>
              </a:buClr>
              <a:buChar char="–"/>
              <a:tabLst>
                <a:tab pos="952500" algn="l"/>
              </a:tabLst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0000CC"/>
              </a:buClr>
              <a:buChar char="•"/>
              <a:tabLst>
                <a:tab pos="952500" algn="l"/>
              </a:tabLst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952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tabLst>
                <a:tab pos="952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952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952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952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952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800" b="0"/>
          </a:p>
        </p:txBody>
      </p:sp>
      <p:graphicFrame>
        <p:nvGraphicFramePr>
          <p:cNvPr id="859139" name="Object 3"/>
          <p:cNvGraphicFramePr>
            <a:graphicFrameLocks noChangeAspect="1"/>
          </p:cNvGraphicFramePr>
          <p:nvPr/>
        </p:nvGraphicFramePr>
        <p:xfrm>
          <a:off x="228600" y="1371600"/>
          <a:ext cx="8763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6990476" imgH="3057143" progId="PBrush">
                  <p:embed/>
                </p:oleObj>
              </mc:Choice>
              <mc:Fallback>
                <p:oleObj name="Bitmap Image" r:id="rId2" imgW="6990476" imgH="30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763000" cy="3048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9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Activation Functions</a:t>
            </a:r>
          </a:p>
        </p:txBody>
      </p:sp>
      <p:sp>
        <p:nvSpPr>
          <p:cNvPr id="8591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4720431"/>
            <a:ext cx="9110662" cy="1531937"/>
          </a:xfrm>
        </p:spPr>
        <p:txBody>
          <a:bodyPr/>
          <a:lstStyle/>
          <a:p>
            <a:r>
              <a:rPr lang="en-US" altLang="en-US" sz="1600" b="0" dirty="0" err="1"/>
              <a:t>Step</a:t>
            </a:r>
            <a:r>
              <a:rPr lang="en-US" altLang="en-US" sz="1600" b="0" baseline="-25000" dirty="0" err="1"/>
              <a:t>t</a:t>
            </a:r>
            <a:r>
              <a:rPr lang="en-US" altLang="en-US" sz="1600" b="0" dirty="0"/>
              <a:t>(x)		=	1 	if x &gt;= t, else 0</a:t>
            </a:r>
          </a:p>
          <a:p>
            <a:r>
              <a:rPr lang="en-US" altLang="en-US" sz="1600" b="0" dirty="0"/>
              <a:t>Sign(x)		=	+1 	if x &gt;= 0, else –1</a:t>
            </a:r>
          </a:p>
          <a:p>
            <a:r>
              <a:rPr lang="en-US" altLang="en-US" sz="1600" b="0" dirty="0"/>
              <a:t>Sigmoid(x)	=	1/(1+e</a:t>
            </a:r>
            <a:r>
              <a:rPr lang="en-US" altLang="en-US" sz="1600" b="0" baseline="30000" dirty="0"/>
              <a:t>-x</a:t>
            </a:r>
            <a:r>
              <a:rPr lang="en-US" altLang="en-US" sz="1600" b="0" dirty="0"/>
              <a:t>)</a:t>
            </a:r>
          </a:p>
        </p:txBody>
      </p:sp>
      <p:sp>
        <p:nvSpPr>
          <p:cNvPr id="859142" name="Text Box 6"/>
          <p:cNvSpPr txBox="1">
            <a:spLocks noChangeArrowheads="1"/>
          </p:cNvSpPr>
          <p:nvPr/>
        </p:nvSpPr>
        <p:spPr bwMode="auto">
          <a:xfrm>
            <a:off x="7467600" y="4251325"/>
            <a:ext cx="1539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1000" b="0">
                <a:solidFill>
                  <a:schemeClr val="bg2"/>
                </a:solidFill>
              </a:rPr>
              <a:t>[Russell &amp; Norvig, 1995]</a:t>
            </a:r>
          </a:p>
        </p:txBody>
      </p:sp>
    </p:spTree>
    <p:extLst>
      <p:ext uri="{BB962C8B-B14F-4D97-AF65-F5344CB8AC3E}">
        <p14:creationId xmlns:p14="http://schemas.microsoft.com/office/powerpoint/2010/main" val="37081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Neural Networks and Logic Gates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4290920"/>
            <a:ext cx="9067800" cy="1739900"/>
          </a:xfrm>
        </p:spPr>
        <p:txBody>
          <a:bodyPr/>
          <a:lstStyle/>
          <a:p>
            <a:r>
              <a:rPr lang="en-US" altLang="en-US" sz="1600" dirty="0"/>
              <a:t>simple neurons which can act as logic gates</a:t>
            </a:r>
          </a:p>
          <a:p>
            <a:pPr lvl="1"/>
            <a:r>
              <a:rPr lang="en-US" altLang="en-US" sz="1400" dirty="0"/>
              <a:t>appropriate choice of activation function, threshold, and weights </a:t>
            </a:r>
          </a:p>
          <a:p>
            <a:pPr lvl="2"/>
            <a:r>
              <a:rPr lang="en-US" altLang="en-US" sz="1500" dirty="0"/>
              <a:t>step function as activation function</a:t>
            </a:r>
          </a:p>
        </p:txBody>
      </p:sp>
      <p:grpSp>
        <p:nvGrpSpPr>
          <p:cNvPr id="860164" name="Group 4"/>
          <p:cNvGrpSpPr>
            <a:grpSpLocks/>
          </p:cNvGrpSpPr>
          <p:nvPr/>
        </p:nvGrpSpPr>
        <p:grpSpPr bwMode="auto">
          <a:xfrm>
            <a:off x="452701" y="1565669"/>
            <a:ext cx="8729399" cy="2015731"/>
            <a:chOff x="-323" y="992"/>
            <a:chExt cx="6107" cy="1548"/>
          </a:xfrm>
        </p:grpSpPr>
        <p:graphicFrame>
          <p:nvGraphicFramePr>
            <p:cNvPr id="8601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1507014"/>
                </p:ext>
              </p:extLst>
            </p:nvPr>
          </p:nvGraphicFramePr>
          <p:xfrm>
            <a:off x="-323" y="992"/>
            <a:ext cx="5760" cy="15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" imgW="5315692" imgH="1428949" progId="PBrush">
                    <p:embed/>
                  </p:oleObj>
                </mc:Choice>
                <mc:Fallback>
                  <p:oleObj name="Bitmap Image" r:id="rId2" imgW="5315692" imgH="1428949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3" y="992"/>
                          <a:ext cx="5760" cy="154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0166" name="Text Box 6"/>
            <p:cNvSpPr txBox="1">
              <a:spLocks noChangeArrowheads="1"/>
            </p:cNvSpPr>
            <p:nvPr/>
          </p:nvSpPr>
          <p:spPr bwMode="auto">
            <a:xfrm>
              <a:off x="4814" y="2386"/>
              <a:ext cx="9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en-US" sz="1000" b="0">
                  <a:solidFill>
                    <a:schemeClr val="bg2"/>
                  </a:solidFill>
                </a:rPr>
                <a:t>[Russell &amp; Norvig, 1995]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872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Structures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principle, networks can be arbitrarily connected</a:t>
            </a:r>
          </a:p>
          <a:p>
            <a:pPr lvl="1"/>
            <a:r>
              <a:rPr lang="en-US" altLang="en-US"/>
              <a:t>occasionally done to represent specific structures</a:t>
            </a:r>
          </a:p>
          <a:p>
            <a:pPr lvl="2"/>
            <a:r>
              <a:rPr lang="en-US" altLang="en-US"/>
              <a:t>semantic networks</a:t>
            </a:r>
          </a:p>
          <a:p>
            <a:pPr lvl="2"/>
            <a:r>
              <a:rPr lang="en-US" altLang="en-US"/>
              <a:t>logical sentences</a:t>
            </a:r>
          </a:p>
          <a:p>
            <a:pPr lvl="1"/>
            <a:r>
              <a:rPr lang="en-US" altLang="en-US"/>
              <a:t>makes learning rather difficult</a:t>
            </a:r>
          </a:p>
          <a:p>
            <a:r>
              <a:rPr lang="en-US" altLang="en-US"/>
              <a:t>layered structures</a:t>
            </a:r>
          </a:p>
          <a:p>
            <a:pPr lvl="1"/>
            <a:r>
              <a:rPr lang="en-US" altLang="en-US"/>
              <a:t>networks are arranged into layers</a:t>
            </a:r>
          </a:p>
          <a:p>
            <a:pPr lvl="1"/>
            <a:r>
              <a:rPr lang="en-US" altLang="en-US"/>
              <a:t>interconnections mostly between two layers</a:t>
            </a:r>
          </a:p>
          <a:p>
            <a:pPr lvl="1"/>
            <a:r>
              <a:rPr lang="en-US" altLang="en-US"/>
              <a:t>some networks may have feedback connections</a:t>
            </a:r>
          </a:p>
        </p:txBody>
      </p:sp>
    </p:spTree>
    <p:extLst>
      <p:ext uri="{BB962C8B-B14F-4D97-AF65-F5344CB8AC3E}">
        <p14:creationId xmlns:p14="http://schemas.microsoft.com/office/powerpoint/2010/main" val="325431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688A-C529-0F32-C93C-F29A31BA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Structures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6EDFD2C-DBE8-FA7D-5D2F-F1C9501937F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1828800" cy="3032125"/>
            <a:chOff x="432" y="1344"/>
            <a:chExt cx="1152" cy="1910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E7BD1836-BA8B-1DE4-6571-C11B76268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776"/>
              <a:ext cx="4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B46CCAB0-4982-EEFD-A03A-DFBFC5E6D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08"/>
              <a:ext cx="43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51CDEFC5-9A43-8E9C-E93C-74F5AD49C8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160"/>
              <a:ext cx="38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900C6A20-1993-23D2-291A-BB4826706C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1728"/>
              <a:ext cx="9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8ACF325A-C9AB-0CC1-0307-ABEA48285D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00" y="1536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4E20AA70-3138-E706-6851-807B55F549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6" y="1440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678132BC-325A-3AB3-B749-C9BAB723A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1440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731AC4BB-C24E-4653-A505-EF9779A48B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536"/>
              <a:ext cx="672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FE817CE7-DFDB-43E7-9F10-C58A686B1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536"/>
              <a:ext cx="192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C5AE92E3-0582-DE27-6AA1-EEDE2F0486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2160"/>
              <a:ext cx="81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5512B6A4-915F-A523-2637-2431C6AD60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1440"/>
              <a:ext cx="24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E5BF8E4-3677-DA03-4BDC-EE483316E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40"/>
              <a:ext cx="6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ABDCC3FE-BA73-6C8A-DE54-020B8CB15B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728"/>
              <a:ext cx="48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15E1051B-6B7F-5539-D38A-2B2EF25E71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8" y="1776"/>
              <a:ext cx="48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8C2BDA44-BD8A-FCC5-30AD-3481AE235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40"/>
              <a:ext cx="576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C99B3816-4D02-A751-9156-A09ABEA5FC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8" y="1776"/>
              <a:ext cx="86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C40AAC80-3841-11DC-0BE0-337E36BD1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1536"/>
              <a:ext cx="62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41A7299E-1459-22F9-7974-DAFA587F3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1728"/>
              <a:ext cx="912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B9290B99-FEFF-CF04-8EBD-2678ABE17E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6" y="1440"/>
              <a:ext cx="192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4AD13A87-7F5C-D7B1-32C5-7E6FEA4DF5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536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99B4131D-D38E-C3E3-D996-97B6BD39E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728"/>
              <a:ext cx="96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5550F6-4A7D-B526-3A5F-969C00380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1FB23F5-CFC5-6A70-0607-AC8E85F9F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25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D3A2B6C-20E1-4EA9-F1FC-02A2C8D46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68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9ED9F02-C5CF-1527-F7C4-2A2516BF6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8CD9FA9-C38A-0101-A5D5-591DBBEBC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5112B1E-EE39-7D2A-21B4-6A8A50E5C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63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D478318-06A4-3E68-A457-ED5DC4BD9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1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15F8EE43-AE01-68D4-D960-E9088B275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" y="2736"/>
              <a:ext cx="9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/>
                <a:t>completely</a:t>
              </a:r>
              <a:br>
                <a:rPr lang="en-US" altLang="en-US" i="1"/>
              </a:br>
              <a:r>
                <a:rPr lang="en-US" altLang="en-US" i="1"/>
                <a:t>connected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E974FF0-E718-794B-F7C1-7262BC698499}"/>
              </a:ext>
            </a:extLst>
          </p:cNvPr>
          <p:cNvGrpSpPr>
            <a:grpSpLocks/>
          </p:cNvGrpSpPr>
          <p:nvPr/>
        </p:nvGrpSpPr>
        <p:grpSpPr bwMode="auto">
          <a:xfrm>
            <a:off x="3003550" y="2057400"/>
            <a:ext cx="2498725" cy="3565525"/>
            <a:chOff x="1892" y="1296"/>
            <a:chExt cx="1574" cy="224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A708ECD-9F5B-D40A-3A25-91D4AD5D1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F8FC1B81-5BE3-F183-963A-AA25C3B3B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112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154128A-0EEB-906A-BB98-3E59C363F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00D62B0-7223-8222-DB85-3181ECAFE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18FFE89-CD40-FD57-7E12-165DBB358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E82C9E7-493D-E693-B402-F2CA3B6B6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BED0830-49CC-9432-CF55-28B0BC9A1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A314296-6703-6B6C-F6F3-AC32AE0CD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93129C3-40BC-D6B0-E5B5-C4B20330D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96086D1F-E9DD-633E-253F-1FD9DB9FEB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44" y="2112"/>
              <a:ext cx="9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5F1B2402-CA1F-3232-AEB3-49260AAF13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112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A426DCCF-9BF0-B9F6-B556-5588DFF71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11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33BB5166-9773-687F-B8E8-D900DC517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44" y="2112"/>
              <a:ext cx="52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37F75E44-6FBD-B6B3-FE80-E83A473881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112"/>
              <a:ext cx="67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9ACD5D40-514F-2086-23A0-005F2F9272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1488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6C9BBF10-740E-95D2-BC96-40F09FD98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1488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EA779B6C-458C-092A-9CED-B2A202508C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1488"/>
              <a:ext cx="67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ACE75CDE-3ADB-0756-1A96-9B188CAF2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1488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CDCDB4AD-FE04-8175-4009-774C5B8BE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4" y="1488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384317D3-899B-4DBD-DD3F-59FC9D8F6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1488"/>
              <a:ext cx="52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54">
              <a:extLst>
                <a:ext uri="{FF2B5EF4-FFF2-40B4-BE49-F238E27FC236}">
                  <a16:creationId xmlns:a16="http://schemas.microsoft.com/office/drawing/2014/main" id="{0BFA8334-93C7-A59D-E3E0-144C33496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2" y="3024"/>
              <a:ext cx="157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/>
                <a:t>feedforward</a:t>
              </a:r>
            </a:p>
            <a:p>
              <a:pPr algn="ctr"/>
              <a:r>
                <a:rPr lang="en-US" altLang="en-US" i="1"/>
                <a:t>(directed, a-cyclic)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803A7B5-F453-D2D6-0EEB-AE390CC69532}"/>
              </a:ext>
            </a:extLst>
          </p:cNvPr>
          <p:cNvGrpSpPr>
            <a:grpSpLocks/>
          </p:cNvGrpSpPr>
          <p:nvPr/>
        </p:nvGrpSpPr>
        <p:grpSpPr bwMode="auto">
          <a:xfrm>
            <a:off x="5716588" y="2057400"/>
            <a:ext cx="2998787" cy="3454400"/>
            <a:chOff x="3601" y="1296"/>
            <a:chExt cx="1889" cy="2176"/>
          </a:xfrm>
        </p:grpSpPr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4E43E2BE-07F4-2196-38D7-2018A650EF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2112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8B445739-5987-AF16-8649-934BA28550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52" y="211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CADA1788-EEE4-33F6-1A18-1F69561383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112"/>
              <a:ext cx="67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C8D8D993-2F3D-3565-6DDE-D5866E1F1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488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2633FB6A-CD66-4859-F8FD-21A43DAD5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488"/>
              <a:ext cx="67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6B489087-5D9D-6BF8-0266-EE63ADF85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1488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2">
              <a:extLst>
                <a:ext uri="{FF2B5EF4-FFF2-40B4-BE49-F238E27FC236}">
                  <a16:creationId xmlns:a16="http://schemas.microsoft.com/office/drawing/2014/main" id="{9231F83E-ACDB-9151-06DE-54EC68899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08" y="1488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utoShape 63">
              <a:extLst>
                <a:ext uri="{FF2B5EF4-FFF2-40B4-BE49-F238E27FC236}">
                  <a16:creationId xmlns:a16="http://schemas.microsoft.com/office/drawing/2014/main" id="{384EEEE7-F822-CBA3-C58F-D2674DF409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18701">
              <a:off x="4308" y="1308"/>
              <a:ext cx="240" cy="216"/>
            </a:xfrm>
            <a:custGeom>
              <a:avLst/>
              <a:gdLst>
                <a:gd name="G0" fmla="+- 0 0 0"/>
                <a:gd name="G1" fmla="+- 1955710 0 0"/>
                <a:gd name="G2" fmla="+- 0 0 1955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683 0 0"/>
                <a:gd name="G9" fmla="+- 0 0 1955710"/>
                <a:gd name="G10" fmla="+- 10683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10683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10683 0"/>
                <a:gd name="G29" fmla="sin 10683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955710"/>
                <a:gd name="G36" fmla="sin G34 1955710"/>
                <a:gd name="G37" fmla="+/ 1955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683 G39"/>
                <a:gd name="G43" fmla="sin 1068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64 w 21600"/>
                <a:gd name="T5" fmla="*/ 8019 h 21600"/>
                <a:gd name="T6" fmla="*/ 20117 w 21600"/>
                <a:gd name="T7" fmla="*/ 16145 h 21600"/>
                <a:gd name="T8" fmla="*/ 477 w 21600"/>
                <a:gd name="T9" fmla="*/ 8049 h 21600"/>
                <a:gd name="T10" fmla="*/ 24300 w 21600"/>
                <a:gd name="T11" fmla="*/ 10800 h 21600"/>
                <a:gd name="T12" fmla="*/ 21542 w 21600"/>
                <a:gd name="T13" fmla="*/ 13559 h 21600"/>
                <a:gd name="T14" fmla="*/ 18783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1483" y="10800"/>
                  </a:moveTo>
                  <a:cubicBezTo>
                    <a:pt x="21483" y="4899"/>
                    <a:pt x="16700" y="117"/>
                    <a:pt x="10800" y="117"/>
                  </a:cubicBezTo>
                  <a:cubicBezTo>
                    <a:pt x="4899" y="117"/>
                    <a:pt x="117" y="4899"/>
                    <a:pt x="117" y="10800"/>
                  </a:cubicBezTo>
                  <a:cubicBezTo>
                    <a:pt x="117" y="16700"/>
                    <a:pt x="4899" y="21483"/>
                    <a:pt x="10800" y="21483"/>
                  </a:cubicBezTo>
                  <a:cubicBezTo>
                    <a:pt x="14627" y="21482"/>
                    <a:pt x="18162" y="19435"/>
                    <a:pt x="20066" y="16115"/>
                  </a:cubicBezTo>
                  <a:lnTo>
                    <a:pt x="20167" y="16174"/>
                  </a:lnTo>
                  <a:cubicBezTo>
                    <a:pt x="18242" y="19530"/>
                    <a:pt x="14669" y="21599"/>
                    <a:pt x="10800" y="21599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24300" y="10800"/>
                  </a:lnTo>
                  <a:lnTo>
                    <a:pt x="21542" y="13559"/>
                  </a:lnTo>
                  <a:lnTo>
                    <a:pt x="18783" y="10800"/>
                  </a:lnTo>
                  <a:lnTo>
                    <a:pt x="21483" y="108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64">
              <a:extLst>
                <a:ext uri="{FF2B5EF4-FFF2-40B4-BE49-F238E27FC236}">
                  <a16:creationId xmlns:a16="http://schemas.microsoft.com/office/drawing/2014/main" id="{639C0981-8A04-0B67-EA80-3255E1BBD0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18701">
              <a:off x="4740" y="1308"/>
              <a:ext cx="240" cy="216"/>
            </a:xfrm>
            <a:custGeom>
              <a:avLst/>
              <a:gdLst>
                <a:gd name="G0" fmla="+- 0 0 0"/>
                <a:gd name="G1" fmla="+- 1955710 0 0"/>
                <a:gd name="G2" fmla="+- 0 0 1955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683 0 0"/>
                <a:gd name="G9" fmla="+- 0 0 1955710"/>
                <a:gd name="G10" fmla="+- 10683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10683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10683 0"/>
                <a:gd name="G29" fmla="sin 10683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955710"/>
                <a:gd name="G36" fmla="sin G34 1955710"/>
                <a:gd name="G37" fmla="+/ 1955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683 G39"/>
                <a:gd name="G43" fmla="sin 1068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64 w 21600"/>
                <a:gd name="T5" fmla="*/ 8019 h 21600"/>
                <a:gd name="T6" fmla="*/ 20117 w 21600"/>
                <a:gd name="T7" fmla="*/ 16145 h 21600"/>
                <a:gd name="T8" fmla="*/ 477 w 21600"/>
                <a:gd name="T9" fmla="*/ 8049 h 21600"/>
                <a:gd name="T10" fmla="*/ 24300 w 21600"/>
                <a:gd name="T11" fmla="*/ 10800 h 21600"/>
                <a:gd name="T12" fmla="*/ 21542 w 21600"/>
                <a:gd name="T13" fmla="*/ 13559 h 21600"/>
                <a:gd name="T14" fmla="*/ 18783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1483" y="10800"/>
                  </a:moveTo>
                  <a:cubicBezTo>
                    <a:pt x="21483" y="4899"/>
                    <a:pt x="16700" y="117"/>
                    <a:pt x="10800" y="117"/>
                  </a:cubicBezTo>
                  <a:cubicBezTo>
                    <a:pt x="4899" y="117"/>
                    <a:pt x="117" y="4899"/>
                    <a:pt x="117" y="10800"/>
                  </a:cubicBezTo>
                  <a:cubicBezTo>
                    <a:pt x="117" y="16700"/>
                    <a:pt x="4899" y="21483"/>
                    <a:pt x="10800" y="21483"/>
                  </a:cubicBezTo>
                  <a:cubicBezTo>
                    <a:pt x="14627" y="21482"/>
                    <a:pt x="18162" y="19435"/>
                    <a:pt x="20066" y="16115"/>
                  </a:cubicBezTo>
                  <a:lnTo>
                    <a:pt x="20167" y="16174"/>
                  </a:lnTo>
                  <a:cubicBezTo>
                    <a:pt x="18242" y="19530"/>
                    <a:pt x="14669" y="21599"/>
                    <a:pt x="10800" y="21599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24300" y="10800"/>
                  </a:lnTo>
                  <a:lnTo>
                    <a:pt x="21542" y="13559"/>
                  </a:lnTo>
                  <a:lnTo>
                    <a:pt x="18783" y="10800"/>
                  </a:lnTo>
                  <a:lnTo>
                    <a:pt x="21483" y="108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utoShape 65">
              <a:extLst>
                <a:ext uri="{FF2B5EF4-FFF2-40B4-BE49-F238E27FC236}">
                  <a16:creationId xmlns:a16="http://schemas.microsoft.com/office/drawing/2014/main" id="{DC9400FB-FF8B-2635-0980-FE543F605B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18701">
              <a:off x="4452" y="1932"/>
              <a:ext cx="240" cy="216"/>
            </a:xfrm>
            <a:custGeom>
              <a:avLst/>
              <a:gdLst>
                <a:gd name="G0" fmla="+- 0 0 0"/>
                <a:gd name="G1" fmla="+- 1955710 0 0"/>
                <a:gd name="G2" fmla="+- 0 0 1955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683 0 0"/>
                <a:gd name="G9" fmla="+- 0 0 1955710"/>
                <a:gd name="G10" fmla="+- 10683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10683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10683 0"/>
                <a:gd name="G29" fmla="sin 10683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955710"/>
                <a:gd name="G36" fmla="sin G34 1955710"/>
                <a:gd name="G37" fmla="+/ 1955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683 G39"/>
                <a:gd name="G43" fmla="sin 1068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64 w 21600"/>
                <a:gd name="T5" fmla="*/ 8019 h 21600"/>
                <a:gd name="T6" fmla="*/ 20117 w 21600"/>
                <a:gd name="T7" fmla="*/ 16145 h 21600"/>
                <a:gd name="T8" fmla="*/ 477 w 21600"/>
                <a:gd name="T9" fmla="*/ 8049 h 21600"/>
                <a:gd name="T10" fmla="*/ 24300 w 21600"/>
                <a:gd name="T11" fmla="*/ 10800 h 21600"/>
                <a:gd name="T12" fmla="*/ 21542 w 21600"/>
                <a:gd name="T13" fmla="*/ 13559 h 21600"/>
                <a:gd name="T14" fmla="*/ 18783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1483" y="10800"/>
                  </a:moveTo>
                  <a:cubicBezTo>
                    <a:pt x="21483" y="4899"/>
                    <a:pt x="16700" y="117"/>
                    <a:pt x="10800" y="117"/>
                  </a:cubicBezTo>
                  <a:cubicBezTo>
                    <a:pt x="4899" y="117"/>
                    <a:pt x="117" y="4899"/>
                    <a:pt x="117" y="10800"/>
                  </a:cubicBezTo>
                  <a:cubicBezTo>
                    <a:pt x="117" y="16700"/>
                    <a:pt x="4899" y="21483"/>
                    <a:pt x="10800" y="21483"/>
                  </a:cubicBezTo>
                  <a:cubicBezTo>
                    <a:pt x="14627" y="21482"/>
                    <a:pt x="18162" y="19435"/>
                    <a:pt x="20066" y="16115"/>
                  </a:cubicBezTo>
                  <a:lnTo>
                    <a:pt x="20167" y="16174"/>
                  </a:lnTo>
                  <a:cubicBezTo>
                    <a:pt x="18242" y="19530"/>
                    <a:pt x="14669" y="21599"/>
                    <a:pt x="10800" y="21599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24300" y="10800"/>
                  </a:lnTo>
                  <a:lnTo>
                    <a:pt x="21542" y="13559"/>
                  </a:lnTo>
                  <a:lnTo>
                    <a:pt x="18783" y="10800"/>
                  </a:lnTo>
                  <a:lnTo>
                    <a:pt x="21483" y="108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utoShape 66">
              <a:extLst>
                <a:ext uri="{FF2B5EF4-FFF2-40B4-BE49-F238E27FC236}">
                  <a16:creationId xmlns:a16="http://schemas.microsoft.com/office/drawing/2014/main" id="{FAA78DAB-FEF3-D121-BCEC-F9495BCE25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18701">
              <a:off x="3876" y="1308"/>
              <a:ext cx="240" cy="216"/>
            </a:xfrm>
            <a:custGeom>
              <a:avLst/>
              <a:gdLst>
                <a:gd name="G0" fmla="+- 0 0 0"/>
                <a:gd name="G1" fmla="+- 1955710 0 0"/>
                <a:gd name="G2" fmla="+- 0 0 1955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683 0 0"/>
                <a:gd name="G9" fmla="+- 0 0 1955710"/>
                <a:gd name="G10" fmla="+- 10683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10683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10683 0"/>
                <a:gd name="G29" fmla="sin 10683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955710"/>
                <a:gd name="G36" fmla="sin G34 1955710"/>
                <a:gd name="G37" fmla="+/ 1955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683 G39"/>
                <a:gd name="G43" fmla="sin 1068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64 w 21600"/>
                <a:gd name="T5" fmla="*/ 8019 h 21600"/>
                <a:gd name="T6" fmla="*/ 20117 w 21600"/>
                <a:gd name="T7" fmla="*/ 16145 h 21600"/>
                <a:gd name="T8" fmla="*/ 477 w 21600"/>
                <a:gd name="T9" fmla="*/ 8049 h 21600"/>
                <a:gd name="T10" fmla="*/ 24300 w 21600"/>
                <a:gd name="T11" fmla="*/ 10800 h 21600"/>
                <a:gd name="T12" fmla="*/ 21542 w 21600"/>
                <a:gd name="T13" fmla="*/ 13559 h 21600"/>
                <a:gd name="T14" fmla="*/ 18783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1483" y="10800"/>
                  </a:moveTo>
                  <a:cubicBezTo>
                    <a:pt x="21483" y="4899"/>
                    <a:pt x="16700" y="117"/>
                    <a:pt x="10800" y="117"/>
                  </a:cubicBezTo>
                  <a:cubicBezTo>
                    <a:pt x="4899" y="117"/>
                    <a:pt x="117" y="4899"/>
                    <a:pt x="117" y="10800"/>
                  </a:cubicBezTo>
                  <a:cubicBezTo>
                    <a:pt x="117" y="16700"/>
                    <a:pt x="4899" y="21483"/>
                    <a:pt x="10800" y="21483"/>
                  </a:cubicBezTo>
                  <a:cubicBezTo>
                    <a:pt x="14627" y="21482"/>
                    <a:pt x="18162" y="19435"/>
                    <a:pt x="20066" y="16115"/>
                  </a:cubicBezTo>
                  <a:lnTo>
                    <a:pt x="20167" y="16174"/>
                  </a:lnTo>
                  <a:cubicBezTo>
                    <a:pt x="18242" y="19530"/>
                    <a:pt x="14669" y="21599"/>
                    <a:pt x="10800" y="21599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24300" y="10800"/>
                  </a:lnTo>
                  <a:lnTo>
                    <a:pt x="21542" y="13559"/>
                  </a:lnTo>
                  <a:lnTo>
                    <a:pt x="18783" y="10800"/>
                  </a:lnTo>
                  <a:lnTo>
                    <a:pt x="21483" y="108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utoShape 67">
              <a:extLst>
                <a:ext uri="{FF2B5EF4-FFF2-40B4-BE49-F238E27FC236}">
                  <a16:creationId xmlns:a16="http://schemas.microsoft.com/office/drawing/2014/main" id="{B02AF8DD-CE71-921A-2B6B-9AAE76BA9B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18701">
              <a:off x="4020" y="1932"/>
              <a:ext cx="240" cy="216"/>
            </a:xfrm>
            <a:custGeom>
              <a:avLst/>
              <a:gdLst>
                <a:gd name="G0" fmla="+- 0 0 0"/>
                <a:gd name="G1" fmla="+- 1955710 0 0"/>
                <a:gd name="G2" fmla="+- 0 0 1955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683 0 0"/>
                <a:gd name="G9" fmla="+- 0 0 1955710"/>
                <a:gd name="G10" fmla="+- 10683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10683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10683 0"/>
                <a:gd name="G29" fmla="sin 10683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1955710"/>
                <a:gd name="G36" fmla="sin G34 1955710"/>
                <a:gd name="G37" fmla="+/ 1955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683 G39"/>
                <a:gd name="G43" fmla="sin 1068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64 w 21600"/>
                <a:gd name="T5" fmla="*/ 8019 h 21600"/>
                <a:gd name="T6" fmla="*/ 20117 w 21600"/>
                <a:gd name="T7" fmla="*/ 16145 h 21600"/>
                <a:gd name="T8" fmla="*/ 477 w 21600"/>
                <a:gd name="T9" fmla="*/ 8049 h 21600"/>
                <a:gd name="T10" fmla="*/ 24300 w 21600"/>
                <a:gd name="T11" fmla="*/ 10800 h 21600"/>
                <a:gd name="T12" fmla="*/ 21542 w 21600"/>
                <a:gd name="T13" fmla="*/ 13559 h 21600"/>
                <a:gd name="T14" fmla="*/ 18783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1483" y="10800"/>
                  </a:moveTo>
                  <a:cubicBezTo>
                    <a:pt x="21483" y="4899"/>
                    <a:pt x="16700" y="117"/>
                    <a:pt x="10800" y="117"/>
                  </a:cubicBezTo>
                  <a:cubicBezTo>
                    <a:pt x="4899" y="117"/>
                    <a:pt x="117" y="4899"/>
                    <a:pt x="117" y="10800"/>
                  </a:cubicBezTo>
                  <a:cubicBezTo>
                    <a:pt x="117" y="16700"/>
                    <a:pt x="4899" y="21483"/>
                    <a:pt x="10800" y="21483"/>
                  </a:cubicBezTo>
                  <a:cubicBezTo>
                    <a:pt x="14627" y="21482"/>
                    <a:pt x="18162" y="19435"/>
                    <a:pt x="20066" y="16115"/>
                  </a:cubicBezTo>
                  <a:lnTo>
                    <a:pt x="20167" y="16174"/>
                  </a:lnTo>
                  <a:cubicBezTo>
                    <a:pt x="18242" y="19530"/>
                    <a:pt x="14669" y="21599"/>
                    <a:pt x="10800" y="21599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24300" y="10800"/>
                  </a:lnTo>
                  <a:lnTo>
                    <a:pt x="21542" y="13559"/>
                  </a:lnTo>
                  <a:lnTo>
                    <a:pt x="18783" y="10800"/>
                  </a:lnTo>
                  <a:lnTo>
                    <a:pt x="21483" y="108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6A4C70DB-E819-61ED-3DBF-CECCFD1743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" y="2112"/>
              <a:ext cx="57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B5C0E7DC-9A07-E2D7-3CB4-A517FB47C7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" y="211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0">
              <a:extLst>
                <a:ext uri="{FF2B5EF4-FFF2-40B4-BE49-F238E27FC236}">
                  <a16:creationId xmlns:a16="http://schemas.microsoft.com/office/drawing/2014/main" id="{3D509DF2-E5A5-D4EE-A62C-F67324241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112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08C12E91-9696-F39E-4F15-C889B012A3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76" y="1488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72">
              <a:extLst>
                <a:ext uri="{FF2B5EF4-FFF2-40B4-BE49-F238E27FC236}">
                  <a16:creationId xmlns:a16="http://schemas.microsoft.com/office/drawing/2014/main" id="{B0299C9B-15E4-D592-C7C9-2ACA35EDCC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76" y="1488"/>
              <a:ext cx="57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4F07A45-B418-DE9D-C5AD-9CC53A0EC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DCC90563-60AE-DEE5-EBEE-2CBE44BF2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ADA094D-33FE-4F7F-F723-6AB0158AE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D498322-1EBE-E95E-94E8-395EBEAA1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8F42CD0-8E46-8550-DE49-1F389D462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33AF44B-6F3A-037C-BD38-CA23C080E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33B5AA1-02A0-79C3-9770-573A65CE6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BAA152A-5CCD-CAF2-A491-CB0F3B47C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81">
              <a:extLst>
                <a:ext uri="{FF2B5EF4-FFF2-40B4-BE49-F238E27FC236}">
                  <a16:creationId xmlns:a16="http://schemas.microsoft.com/office/drawing/2014/main" id="{EAECD596-36F2-3F08-BCCE-2783C3533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1" y="2954"/>
              <a:ext cx="18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i="1"/>
                <a:t>recurrent</a:t>
              </a:r>
            </a:p>
            <a:p>
              <a:pPr algn="ctr"/>
              <a:r>
                <a:rPr lang="en-US" altLang="en-US" i="1"/>
                <a:t>(feedback connections)</a:t>
              </a:r>
            </a:p>
          </p:txBody>
        </p:sp>
      </p:grpSp>
      <p:pic>
        <p:nvPicPr>
          <p:cNvPr id="83" name="Picture 82">
            <a:extLst>
              <a:ext uri="{FF2B5EF4-FFF2-40B4-BE49-F238E27FC236}">
                <a16:creationId xmlns:a16="http://schemas.microsoft.com/office/drawing/2014/main" id="{116075CE-D325-CEAE-31B3-9BE90EFE5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1885950"/>
            <a:ext cx="3248025" cy="288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57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6918" y="645106"/>
            <a:ext cx="3841989" cy="1259894"/>
          </a:xfrm>
        </p:spPr>
        <p:txBody>
          <a:bodyPr>
            <a:normAutofit/>
          </a:bodyPr>
          <a:lstStyle/>
          <a:p>
            <a:r>
              <a:rPr lang="en-US" altLang="en-US"/>
              <a:t>Perceptrons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2211" name="Rectangle 3"/>
          <p:cNvSpPr>
            <a:spLocks noGrp="1" noChangeArrowheads="1"/>
          </p:cNvSpPr>
          <p:nvPr>
            <p:ph idx="1"/>
          </p:nvPr>
        </p:nvSpPr>
        <p:spPr>
          <a:xfrm>
            <a:off x="486918" y="2133600"/>
            <a:ext cx="3841989" cy="3759253"/>
          </a:xfrm>
        </p:spPr>
        <p:txBody>
          <a:bodyPr>
            <a:normAutofit/>
          </a:bodyPr>
          <a:lstStyle/>
          <a:p>
            <a:r>
              <a:rPr lang="en-US" altLang="en-US"/>
              <a:t>single layer, feed-forward network</a:t>
            </a:r>
          </a:p>
          <a:p>
            <a:r>
              <a:rPr lang="en-US" altLang="en-US"/>
              <a:t>historically one of the first types of neural networks</a:t>
            </a:r>
          </a:p>
          <a:p>
            <a:pPr lvl="1"/>
            <a:r>
              <a:rPr lang="en-US" altLang="en-US"/>
              <a:t>late 1950s</a:t>
            </a:r>
          </a:p>
          <a:p>
            <a:r>
              <a:rPr lang="en-US" altLang="en-US"/>
              <a:t>the output is calculated as a  step function applied to the weighted sum of inputs</a:t>
            </a:r>
          </a:p>
          <a:p>
            <a:r>
              <a:rPr lang="en-US" altLang="en-US"/>
              <a:t>capable of learning simple functions</a:t>
            </a:r>
          </a:p>
          <a:p>
            <a:pPr lvl="1"/>
            <a:r>
              <a:rPr lang="en-US" altLang="en-US"/>
              <a:t>linearly separable</a:t>
            </a:r>
          </a:p>
        </p:txBody>
      </p:sp>
      <p:pic>
        <p:nvPicPr>
          <p:cNvPr id="86221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8937" y="2435903"/>
            <a:ext cx="4088720" cy="166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1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3234" name="Group 2"/>
          <p:cNvGrpSpPr>
            <a:grpSpLocks/>
          </p:cNvGrpSpPr>
          <p:nvPr/>
        </p:nvGrpSpPr>
        <p:grpSpPr bwMode="auto">
          <a:xfrm>
            <a:off x="862082" y="886619"/>
            <a:ext cx="7877175" cy="3698875"/>
            <a:chOff x="184" y="752"/>
            <a:chExt cx="4962" cy="2330"/>
          </a:xfrm>
          <a:solidFill>
            <a:schemeClr val="bg1"/>
          </a:solidFill>
        </p:grpSpPr>
        <p:sp>
          <p:nvSpPr>
            <p:cNvPr id="863235" name="Rectangle 3"/>
            <p:cNvSpPr>
              <a:spLocks noChangeArrowheads="1"/>
            </p:cNvSpPr>
            <p:nvPr/>
          </p:nvSpPr>
          <p:spPr bwMode="auto">
            <a:xfrm>
              <a:off x="184" y="752"/>
              <a:ext cx="4960" cy="23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236" name="Text Box 4"/>
            <p:cNvSpPr txBox="1">
              <a:spLocks noChangeArrowheads="1"/>
            </p:cNvSpPr>
            <p:nvPr/>
          </p:nvSpPr>
          <p:spPr bwMode="auto">
            <a:xfrm>
              <a:off x="4176" y="2928"/>
              <a:ext cx="970" cy="15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en-US" sz="1000" b="0">
                  <a:solidFill>
                    <a:schemeClr val="bg2"/>
                  </a:solidFill>
                </a:rPr>
                <a:t>[Russell &amp; Norvig, 1995]</a:t>
              </a:r>
            </a:p>
          </p:txBody>
        </p:sp>
      </p:grpSp>
      <p:sp>
        <p:nvSpPr>
          <p:cNvPr id="8632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Perceptrons and Linear Separability</a:t>
            </a:r>
          </a:p>
        </p:txBody>
      </p:sp>
      <p:sp>
        <p:nvSpPr>
          <p:cNvPr id="8632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325217" y="4917281"/>
            <a:ext cx="8888412" cy="1347787"/>
          </a:xfrm>
        </p:spPr>
        <p:txBody>
          <a:bodyPr/>
          <a:lstStyle/>
          <a:p>
            <a:r>
              <a:rPr lang="en-US" altLang="en-US" sz="1600" dirty="0" err="1"/>
              <a:t>perceptrons</a:t>
            </a:r>
            <a:r>
              <a:rPr lang="en-US" altLang="en-US" sz="1600" dirty="0"/>
              <a:t> can deal with linearly separable functions</a:t>
            </a:r>
          </a:p>
          <a:p>
            <a:r>
              <a:rPr lang="en-US" altLang="en-US" sz="1600" dirty="0"/>
              <a:t>some simple functions are </a:t>
            </a:r>
            <a:r>
              <a:rPr lang="en-US" altLang="en-US" sz="1600" i="1" dirty="0"/>
              <a:t>not</a:t>
            </a:r>
            <a:r>
              <a:rPr lang="en-US" altLang="en-US" sz="1600" dirty="0"/>
              <a:t> linearly separable</a:t>
            </a:r>
          </a:p>
          <a:p>
            <a:pPr lvl="1"/>
            <a:r>
              <a:rPr lang="en-US" altLang="en-US" sz="1400" dirty="0"/>
              <a:t>XOR function</a:t>
            </a:r>
          </a:p>
        </p:txBody>
      </p:sp>
      <p:sp>
        <p:nvSpPr>
          <p:cNvPr id="863239" name="Text Box 7"/>
          <p:cNvSpPr txBox="1">
            <a:spLocks noChangeArrowheads="1"/>
          </p:cNvSpPr>
          <p:nvPr/>
        </p:nvSpPr>
        <p:spPr bwMode="auto">
          <a:xfrm>
            <a:off x="533400" y="3873500"/>
            <a:ext cx="7302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0,0</a:t>
            </a:r>
          </a:p>
        </p:txBody>
      </p:sp>
      <p:sp>
        <p:nvSpPr>
          <p:cNvPr id="863240" name="Line 8"/>
          <p:cNvSpPr>
            <a:spLocks noChangeShapeType="1"/>
          </p:cNvSpPr>
          <p:nvPr/>
        </p:nvSpPr>
        <p:spPr bwMode="auto">
          <a:xfrm>
            <a:off x="1204913" y="1889125"/>
            <a:ext cx="0" cy="2047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3241" name="Line 9"/>
          <p:cNvSpPr>
            <a:spLocks noChangeShapeType="1"/>
          </p:cNvSpPr>
          <p:nvPr/>
        </p:nvSpPr>
        <p:spPr bwMode="auto">
          <a:xfrm rot="5400000">
            <a:off x="2173288" y="2992438"/>
            <a:ext cx="1587" cy="1938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3242" name="Text Box 10"/>
          <p:cNvSpPr txBox="1">
            <a:spLocks noChangeArrowheads="1"/>
          </p:cNvSpPr>
          <p:nvPr/>
        </p:nvSpPr>
        <p:spPr bwMode="auto">
          <a:xfrm>
            <a:off x="593725" y="1828800"/>
            <a:ext cx="7302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0,1</a:t>
            </a:r>
          </a:p>
        </p:txBody>
      </p:sp>
      <p:sp>
        <p:nvSpPr>
          <p:cNvPr id="863243" name="Text Box 11"/>
          <p:cNvSpPr txBox="1">
            <a:spLocks noChangeArrowheads="1"/>
          </p:cNvSpPr>
          <p:nvPr/>
        </p:nvSpPr>
        <p:spPr bwMode="auto">
          <a:xfrm>
            <a:off x="3082925" y="3873500"/>
            <a:ext cx="7318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1,0</a:t>
            </a:r>
          </a:p>
        </p:txBody>
      </p:sp>
      <p:sp>
        <p:nvSpPr>
          <p:cNvPr id="863244" name="Text Box 12"/>
          <p:cNvSpPr txBox="1">
            <a:spLocks noChangeArrowheads="1"/>
          </p:cNvSpPr>
          <p:nvPr/>
        </p:nvSpPr>
        <p:spPr bwMode="auto">
          <a:xfrm>
            <a:off x="3059113" y="1828800"/>
            <a:ext cx="730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1,1</a:t>
            </a:r>
          </a:p>
        </p:txBody>
      </p:sp>
      <p:sp>
        <p:nvSpPr>
          <p:cNvPr id="863245" name="Oval 13"/>
          <p:cNvSpPr>
            <a:spLocks noChangeArrowheads="1"/>
          </p:cNvSpPr>
          <p:nvPr/>
        </p:nvSpPr>
        <p:spPr bwMode="auto">
          <a:xfrm>
            <a:off x="1114425" y="1868488"/>
            <a:ext cx="142875" cy="149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46" name="Oval 14"/>
          <p:cNvSpPr>
            <a:spLocks noChangeArrowheads="1"/>
          </p:cNvSpPr>
          <p:nvPr/>
        </p:nvSpPr>
        <p:spPr bwMode="auto">
          <a:xfrm>
            <a:off x="3105150" y="1868488"/>
            <a:ext cx="141288" cy="1508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47" name="Oval 15"/>
          <p:cNvSpPr>
            <a:spLocks noChangeArrowheads="1"/>
          </p:cNvSpPr>
          <p:nvPr/>
        </p:nvSpPr>
        <p:spPr bwMode="auto">
          <a:xfrm>
            <a:off x="3106738" y="3873500"/>
            <a:ext cx="141287" cy="15081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48" name="Oval 16"/>
          <p:cNvSpPr>
            <a:spLocks noChangeArrowheads="1"/>
          </p:cNvSpPr>
          <p:nvPr/>
        </p:nvSpPr>
        <p:spPr bwMode="auto">
          <a:xfrm>
            <a:off x="1114425" y="3873500"/>
            <a:ext cx="142875" cy="15081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49" name="Text Box 17"/>
          <p:cNvSpPr txBox="1">
            <a:spLocks noChangeArrowheads="1"/>
          </p:cNvSpPr>
          <p:nvPr/>
        </p:nvSpPr>
        <p:spPr bwMode="auto">
          <a:xfrm>
            <a:off x="4902200" y="3873500"/>
            <a:ext cx="7318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0,0</a:t>
            </a:r>
          </a:p>
        </p:txBody>
      </p:sp>
      <p:sp>
        <p:nvSpPr>
          <p:cNvPr id="863250" name="Line 18"/>
          <p:cNvSpPr>
            <a:spLocks noChangeShapeType="1"/>
          </p:cNvSpPr>
          <p:nvPr/>
        </p:nvSpPr>
        <p:spPr bwMode="auto">
          <a:xfrm>
            <a:off x="5486400" y="1981200"/>
            <a:ext cx="0" cy="2057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3251" name="Line 19"/>
          <p:cNvSpPr>
            <a:spLocks noChangeShapeType="1"/>
          </p:cNvSpPr>
          <p:nvPr/>
        </p:nvSpPr>
        <p:spPr bwMode="auto">
          <a:xfrm rot="5400000">
            <a:off x="6553200" y="2895600"/>
            <a:ext cx="0" cy="213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3252" name="Text Box 20"/>
          <p:cNvSpPr txBox="1">
            <a:spLocks noChangeArrowheads="1"/>
          </p:cNvSpPr>
          <p:nvPr/>
        </p:nvSpPr>
        <p:spPr bwMode="auto">
          <a:xfrm>
            <a:off x="4932363" y="1830388"/>
            <a:ext cx="7302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0,1</a:t>
            </a:r>
          </a:p>
        </p:txBody>
      </p:sp>
      <p:sp>
        <p:nvSpPr>
          <p:cNvPr id="863253" name="Text Box 21"/>
          <p:cNvSpPr txBox="1">
            <a:spLocks noChangeArrowheads="1"/>
          </p:cNvSpPr>
          <p:nvPr/>
        </p:nvSpPr>
        <p:spPr bwMode="auto">
          <a:xfrm>
            <a:off x="7499350" y="3841750"/>
            <a:ext cx="7302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1,0</a:t>
            </a:r>
          </a:p>
        </p:txBody>
      </p:sp>
      <p:sp>
        <p:nvSpPr>
          <p:cNvPr id="863254" name="Text Box 22"/>
          <p:cNvSpPr txBox="1">
            <a:spLocks noChangeArrowheads="1"/>
          </p:cNvSpPr>
          <p:nvPr/>
        </p:nvSpPr>
        <p:spPr bwMode="auto">
          <a:xfrm>
            <a:off x="7499350" y="1828800"/>
            <a:ext cx="73025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000" b="0">
                <a:solidFill>
                  <a:schemeClr val="bg1"/>
                </a:solidFill>
                <a:latin typeface="Times" panose="02020603050405020304" pitchFamily="18" charset="0"/>
              </a:rPr>
              <a:t>1,1</a:t>
            </a:r>
          </a:p>
        </p:txBody>
      </p:sp>
      <p:sp>
        <p:nvSpPr>
          <p:cNvPr id="863255" name="Oval 23"/>
          <p:cNvSpPr>
            <a:spLocks noChangeArrowheads="1"/>
          </p:cNvSpPr>
          <p:nvPr/>
        </p:nvSpPr>
        <p:spPr bwMode="auto">
          <a:xfrm>
            <a:off x="5432425" y="1868488"/>
            <a:ext cx="141288" cy="1508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56" name="Oval 24"/>
          <p:cNvSpPr>
            <a:spLocks noChangeArrowheads="1"/>
          </p:cNvSpPr>
          <p:nvPr/>
        </p:nvSpPr>
        <p:spPr bwMode="auto">
          <a:xfrm>
            <a:off x="7556500" y="1868488"/>
            <a:ext cx="142875" cy="15081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57" name="Oval 25"/>
          <p:cNvSpPr>
            <a:spLocks noChangeArrowheads="1"/>
          </p:cNvSpPr>
          <p:nvPr/>
        </p:nvSpPr>
        <p:spPr bwMode="auto">
          <a:xfrm>
            <a:off x="7556500" y="3873500"/>
            <a:ext cx="142875" cy="1492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58" name="Oval 26"/>
          <p:cNvSpPr>
            <a:spLocks noChangeArrowheads="1"/>
          </p:cNvSpPr>
          <p:nvPr/>
        </p:nvSpPr>
        <p:spPr bwMode="auto">
          <a:xfrm>
            <a:off x="5432425" y="3873500"/>
            <a:ext cx="141288" cy="15081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259" name="Text Box 27"/>
          <p:cNvSpPr txBox="1">
            <a:spLocks noChangeArrowheads="1"/>
          </p:cNvSpPr>
          <p:nvPr/>
        </p:nvSpPr>
        <p:spPr bwMode="auto">
          <a:xfrm>
            <a:off x="1547813" y="4173538"/>
            <a:ext cx="14462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latin typeface="Times" panose="02020603050405020304" pitchFamily="18" charset="0"/>
              </a:rPr>
              <a:t>AND</a:t>
            </a:r>
          </a:p>
        </p:txBody>
      </p:sp>
      <p:sp>
        <p:nvSpPr>
          <p:cNvPr id="863260" name="Text Box 28"/>
          <p:cNvSpPr txBox="1">
            <a:spLocks noChangeArrowheads="1"/>
          </p:cNvSpPr>
          <p:nvPr/>
        </p:nvSpPr>
        <p:spPr bwMode="auto">
          <a:xfrm>
            <a:off x="5916613" y="4235450"/>
            <a:ext cx="14462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latin typeface="Times" panose="02020603050405020304" pitchFamily="18" charset="0"/>
              </a:rPr>
              <a:t>XOR</a:t>
            </a:r>
          </a:p>
        </p:txBody>
      </p:sp>
      <p:sp>
        <p:nvSpPr>
          <p:cNvPr id="863261" name="Line 29"/>
          <p:cNvSpPr>
            <a:spLocks noChangeShapeType="1"/>
          </p:cNvSpPr>
          <p:nvPr/>
        </p:nvSpPr>
        <p:spPr bwMode="auto">
          <a:xfrm>
            <a:off x="1295400" y="1219200"/>
            <a:ext cx="2784475" cy="2782888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0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Perceptrons and Linear Separability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5029200"/>
            <a:ext cx="9067800" cy="990600"/>
          </a:xfrm>
        </p:spPr>
        <p:txBody>
          <a:bodyPr/>
          <a:lstStyle/>
          <a:p>
            <a:pPr marL="285750" indent="-285750" defTabSz="914400"/>
            <a:r>
              <a:rPr lang="en-US" altLang="en-US" sz="1600" dirty="0"/>
              <a:t>linear separability can be extended to more than two dimensions</a:t>
            </a:r>
          </a:p>
          <a:p>
            <a:pPr marL="285750" indent="-285750" defTabSz="914400"/>
            <a:r>
              <a:rPr lang="en-US" altLang="en-US" sz="1600" dirty="0"/>
              <a:t>more difficult to visualize</a:t>
            </a:r>
          </a:p>
        </p:txBody>
      </p:sp>
      <p:grpSp>
        <p:nvGrpSpPr>
          <p:cNvPr id="864260" name="Group 4"/>
          <p:cNvGrpSpPr>
            <a:grpSpLocks/>
          </p:cNvGrpSpPr>
          <p:nvPr/>
        </p:nvGrpSpPr>
        <p:grpSpPr bwMode="auto">
          <a:xfrm>
            <a:off x="685423" y="998589"/>
            <a:ext cx="8382377" cy="3725811"/>
            <a:chOff x="-166" y="600"/>
            <a:chExt cx="5878" cy="3096"/>
          </a:xfrm>
        </p:grpSpPr>
        <p:graphicFrame>
          <p:nvGraphicFramePr>
            <p:cNvPr id="8642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8839516"/>
                </p:ext>
              </p:extLst>
            </p:nvPr>
          </p:nvGraphicFramePr>
          <p:xfrm>
            <a:off x="-166" y="600"/>
            <a:ext cx="5616" cy="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2" imgW="6219048" imgH="3258005" progId="PBrush">
                    <p:embed/>
                  </p:oleObj>
                </mc:Choice>
                <mc:Fallback>
                  <p:oleObj name="Bitmap Image" r:id="rId2" imgW="6219048" imgH="3258005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66" y="600"/>
                          <a:ext cx="5616" cy="294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4262" name="Text Box 6"/>
            <p:cNvSpPr txBox="1">
              <a:spLocks noChangeArrowheads="1"/>
            </p:cNvSpPr>
            <p:nvPr/>
          </p:nvSpPr>
          <p:spPr bwMode="auto">
            <a:xfrm>
              <a:off x="4742" y="3542"/>
              <a:ext cx="9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en-US" sz="1000" b="0">
                  <a:solidFill>
                    <a:schemeClr val="bg2"/>
                  </a:solidFill>
                </a:rPr>
                <a:t>[Russell &amp; Norvig, 1995]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598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6918" y="645106"/>
            <a:ext cx="3841989" cy="1259894"/>
          </a:xfrm>
        </p:spPr>
        <p:txBody>
          <a:bodyPr>
            <a:normAutofit/>
          </a:bodyPr>
          <a:lstStyle/>
          <a:p>
            <a:r>
              <a:rPr lang="en-US" altLang="en-US"/>
              <a:t>Perceptrons and Learning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5283" name="Rectangle 3"/>
          <p:cNvSpPr>
            <a:spLocks noGrp="1" noChangeArrowheads="1"/>
          </p:cNvSpPr>
          <p:nvPr>
            <p:ph idx="1"/>
          </p:nvPr>
        </p:nvSpPr>
        <p:spPr>
          <a:xfrm>
            <a:off x="486918" y="2133600"/>
            <a:ext cx="3841989" cy="37592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400"/>
              <a:t>perceptrons can learn from examples through a simple learning rule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calculate the error of a unit </a:t>
            </a:r>
            <a:r>
              <a:rPr lang="en-US" altLang="en-US" sz="1400" i="1"/>
              <a:t>Err</a:t>
            </a:r>
            <a:r>
              <a:rPr lang="en-US" altLang="en-US" sz="1400" i="1" baseline="-25000"/>
              <a:t>i</a:t>
            </a:r>
            <a:r>
              <a:rPr lang="en-US" altLang="en-US" sz="1400"/>
              <a:t> as the difference between the correct output </a:t>
            </a:r>
            <a:r>
              <a:rPr lang="en-US" altLang="en-US" sz="1400" i="1"/>
              <a:t>T</a:t>
            </a:r>
            <a:r>
              <a:rPr lang="en-US" altLang="en-US" sz="1400" i="1" baseline="-25000"/>
              <a:t>i</a:t>
            </a:r>
            <a:r>
              <a:rPr lang="en-US" altLang="en-US" sz="1400"/>
              <a:t> and the calculated output </a:t>
            </a:r>
            <a:r>
              <a:rPr lang="en-US" altLang="en-US" sz="1400" i="1"/>
              <a:t>O</a:t>
            </a:r>
            <a:r>
              <a:rPr lang="en-US" altLang="en-US" sz="1400" i="1" baseline="-25000"/>
              <a:t>i</a:t>
            </a:r>
            <a:br>
              <a:rPr lang="en-US" altLang="en-US" sz="1400"/>
            </a:br>
            <a:r>
              <a:rPr lang="en-US" altLang="en-US" sz="1400"/>
              <a:t>	 </a:t>
            </a:r>
            <a:r>
              <a:rPr lang="en-US" altLang="en-US" sz="1400" i="1"/>
              <a:t>Err</a:t>
            </a:r>
            <a:r>
              <a:rPr lang="en-US" altLang="en-US" sz="1400" i="1" baseline="-25000"/>
              <a:t>i</a:t>
            </a:r>
            <a:r>
              <a:rPr lang="en-US" altLang="en-US" sz="1400"/>
              <a:t> = </a:t>
            </a:r>
            <a:r>
              <a:rPr lang="en-US" altLang="en-US" sz="1400" i="1"/>
              <a:t>T</a:t>
            </a:r>
            <a:r>
              <a:rPr lang="en-US" altLang="en-US" sz="1400" i="1" baseline="-25000"/>
              <a:t>i</a:t>
            </a:r>
            <a:r>
              <a:rPr lang="en-US" altLang="en-US" sz="1400" i="1"/>
              <a:t> - O</a:t>
            </a:r>
            <a:r>
              <a:rPr lang="en-US" altLang="en-US" sz="1400" i="1" baseline="-25000"/>
              <a:t>i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adjust the weight </a:t>
            </a:r>
            <a:r>
              <a:rPr lang="en-US" altLang="en-US" sz="1400" i="1"/>
              <a:t>W</a:t>
            </a:r>
            <a:r>
              <a:rPr lang="en-US" altLang="en-US" sz="1400" i="1" baseline="-25000"/>
              <a:t>j</a:t>
            </a:r>
            <a:r>
              <a:rPr lang="en-US" altLang="en-US" sz="1400"/>
              <a:t> of the input </a:t>
            </a:r>
            <a:r>
              <a:rPr lang="en-US" altLang="en-US" sz="1400" i="1"/>
              <a:t>I</a:t>
            </a:r>
            <a:r>
              <a:rPr lang="en-US" altLang="en-US" sz="1400" i="1" baseline="-25000"/>
              <a:t>j</a:t>
            </a:r>
            <a:r>
              <a:rPr lang="en-US" altLang="en-US" sz="1400"/>
              <a:t> such that the error decreases</a:t>
            </a:r>
            <a:br>
              <a:rPr lang="en-US" altLang="en-US" sz="1400"/>
            </a:br>
            <a:r>
              <a:rPr lang="en-US" altLang="en-US" sz="1400"/>
              <a:t>	 </a:t>
            </a:r>
            <a:r>
              <a:rPr lang="en-US" altLang="en-US" sz="1400" i="1"/>
              <a:t>W</a:t>
            </a:r>
            <a:r>
              <a:rPr lang="en-US" altLang="en-US" sz="1400" i="1" baseline="-25000"/>
              <a:t>ij</a:t>
            </a:r>
            <a:r>
              <a:rPr lang="en-US" altLang="en-US" sz="1400"/>
              <a:t> := </a:t>
            </a:r>
            <a:r>
              <a:rPr lang="en-US" altLang="en-US" sz="1400" i="1"/>
              <a:t>W</a:t>
            </a:r>
            <a:r>
              <a:rPr lang="en-US" altLang="en-US" sz="1400" i="1" baseline="-25000"/>
              <a:t>ij</a:t>
            </a:r>
            <a:r>
              <a:rPr lang="en-US" altLang="en-US" sz="1400"/>
              <a:t> + </a:t>
            </a:r>
            <a:r>
              <a:rPr lang="en-US" altLang="en-US" sz="1400">
                <a:sym typeface="Symbol" panose="05050102010706020507" pitchFamily="18" charset="2"/>
              </a:rPr>
              <a:t> *</a:t>
            </a:r>
            <a:r>
              <a:rPr lang="en-US" altLang="en-US" sz="1400" i="1"/>
              <a:t>I</a:t>
            </a:r>
            <a:r>
              <a:rPr lang="en-US" altLang="en-US" sz="1400" i="1" baseline="-25000"/>
              <a:t>ij</a:t>
            </a:r>
            <a:r>
              <a:rPr lang="en-US" altLang="en-US" sz="1400" i="1"/>
              <a:t> * Err</a:t>
            </a:r>
            <a:r>
              <a:rPr lang="en-US" altLang="en-US" sz="1400" i="1" baseline="-25000"/>
              <a:t>ij</a:t>
            </a:r>
            <a:endParaRPr lang="en-US" altLang="en-US" sz="1400"/>
          </a:p>
          <a:p>
            <a:pPr lvl="2"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 is the learning rate</a:t>
            </a:r>
          </a:p>
          <a:p>
            <a:pPr lvl="1">
              <a:lnSpc>
                <a:spcPct val="90000"/>
              </a:lnSpc>
            </a:pPr>
            <a:r>
              <a:rPr lang="en-US" altLang="en-US" sz="1400">
                <a:sym typeface="Symbol" panose="05050102010706020507" pitchFamily="18" charset="2"/>
              </a:rPr>
              <a:t>this is a gradient descent search through the weight space</a:t>
            </a:r>
          </a:p>
          <a:p>
            <a:pPr lvl="1">
              <a:lnSpc>
                <a:spcPct val="90000"/>
              </a:lnSpc>
            </a:pPr>
            <a:r>
              <a:rPr lang="en-US" altLang="en-US" sz="1400">
                <a:sym typeface="Symbol" panose="05050102010706020507" pitchFamily="18" charset="2"/>
              </a:rPr>
              <a:t>lead to great enthusiasm in the late 50s and early 60s until Minsky &amp; Papert in 69 analyzed the class of representable functions and found the linear separability problem</a:t>
            </a:r>
          </a:p>
        </p:txBody>
      </p:sp>
      <p:pic>
        <p:nvPicPr>
          <p:cNvPr id="86528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8937" y="1648492"/>
            <a:ext cx="4088720" cy="324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5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7601" y="58055"/>
            <a:ext cx="6589199" cy="1280890"/>
          </a:xfrm>
          <a:noFill/>
          <a:ln/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Generic Neural Network Learning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9110662" cy="50212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basic framework for learning in neural networks</a:t>
            </a:r>
            <a:endParaRPr lang="en-US" altLang="en-US" sz="1600" i="1" dirty="0">
              <a:latin typeface="Avant Garde" charset="0"/>
            </a:endParaRPr>
          </a:p>
        </p:txBody>
      </p:sp>
      <p:sp>
        <p:nvSpPr>
          <p:cNvPr id="866308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8229600" cy="2225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2000" dirty="0"/>
              <a:t>function</a:t>
            </a:r>
            <a:r>
              <a:rPr lang="en-US" altLang="en-US" sz="2000" b="0" dirty="0"/>
              <a:t> NEURAL-NETWORK-LEARNING(</a:t>
            </a:r>
            <a:r>
              <a:rPr lang="en-US" altLang="en-US" sz="2000" b="0" i="1" dirty="0"/>
              <a:t>examples</a:t>
            </a:r>
            <a:r>
              <a:rPr lang="en-US" altLang="en-US" sz="2000" b="0" dirty="0"/>
              <a:t>) </a:t>
            </a:r>
            <a:r>
              <a:rPr lang="en-US" altLang="en-US" sz="2000" dirty="0"/>
              <a:t>returns</a:t>
            </a:r>
            <a:r>
              <a:rPr lang="en-US" altLang="en-US" sz="2000" b="0" dirty="0"/>
              <a:t> </a:t>
            </a:r>
            <a:r>
              <a:rPr lang="en-US" altLang="en-US" sz="2000" b="0" i="1" dirty="0"/>
              <a:t>network</a:t>
            </a:r>
          </a:p>
          <a:p>
            <a:pPr algn="l">
              <a:spcBef>
                <a:spcPct val="0"/>
              </a:spcBef>
            </a:pPr>
            <a:r>
              <a:rPr lang="en-US" altLang="en-US" sz="2000" b="0" i="1" dirty="0"/>
              <a:t>  network  := </a:t>
            </a:r>
            <a:r>
              <a:rPr lang="en-US" altLang="en-US" sz="2000" b="0" dirty="0"/>
              <a:t>a network with randomly assigned weights</a:t>
            </a:r>
          </a:p>
          <a:p>
            <a:pPr algn="l">
              <a:spcBef>
                <a:spcPct val="0"/>
              </a:spcBef>
            </a:pPr>
            <a:r>
              <a:rPr lang="en-US" altLang="en-US" sz="2000" dirty="0"/>
              <a:t>  for each </a:t>
            </a:r>
            <a:r>
              <a:rPr lang="en-US" altLang="en-US" sz="2000" b="0" i="1" dirty="0"/>
              <a:t>e</a:t>
            </a:r>
            <a:r>
              <a:rPr lang="en-US" altLang="en-US" sz="2000" dirty="0"/>
              <a:t> in </a:t>
            </a:r>
            <a:r>
              <a:rPr lang="en-US" altLang="en-US" sz="2000" b="0" i="1" dirty="0"/>
              <a:t>examples</a:t>
            </a:r>
            <a:r>
              <a:rPr lang="en-US" altLang="en-US" sz="2000" dirty="0"/>
              <a:t> do</a:t>
            </a:r>
          </a:p>
          <a:p>
            <a:pPr algn="l">
              <a:spcBef>
                <a:spcPct val="0"/>
              </a:spcBef>
            </a:pPr>
            <a:r>
              <a:rPr lang="en-US" altLang="en-US" sz="2000" b="0" dirty="0"/>
              <a:t>       </a:t>
            </a:r>
            <a:r>
              <a:rPr lang="en-US" altLang="en-US" sz="2000" b="0" i="1" dirty="0"/>
              <a:t>O</a:t>
            </a:r>
            <a:r>
              <a:rPr lang="en-US" altLang="en-US" sz="2000" b="0" dirty="0"/>
              <a:t>	:= NEURAL-NETWORK-OUTPUT(</a:t>
            </a:r>
            <a:r>
              <a:rPr lang="en-US" altLang="en-US" sz="2000" b="0" i="1" dirty="0" err="1"/>
              <a:t>network,e</a:t>
            </a:r>
            <a:r>
              <a:rPr lang="en-US" altLang="en-US" sz="2000" b="0" dirty="0"/>
              <a:t>)</a:t>
            </a:r>
          </a:p>
          <a:p>
            <a:pPr algn="l">
              <a:spcBef>
                <a:spcPct val="0"/>
              </a:spcBef>
            </a:pPr>
            <a:r>
              <a:rPr lang="en-US" altLang="en-US" sz="2000" b="0" dirty="0"/>
              <a:t>       </a:t>
            </a:r>
            <a:r>
              <a:rPr lang="en-US" altLang="en-US" sz="2000" b="0" i="1" dirty="0"/>
              <a:t>T	:= </a:t>
            </a:r>
            <a:r>
              <a:rPr lang="en-US" altLang="en-US" sz="2000" b="0" dirty="0"/>
              <a:t>observed output values from </a:t>
            </a:r>
            <a:r>
              <a:rPr lang="en-US" altLang="en-US" sz="2000" b="0" i="1" dirty="0"/>
              <a:t>e</a:t>
            </a:r>
            <a:endParaRPr lang="en-US" altLang="en-US" sz="2000" b="0" dirty="0"/>
          </a:p>
          <a:p>
            <a:pPr algn="l">
              <a:spcBef>
                <a:spcPct val="0"/>
              </a:spcBef>
            </a:pPr>
            <a:r>
              <a:rPr lang="en-US" altLang="en-US" sz="2000" b="0" dirty="0"/>
              <a:t>       update the weights in </a:t>
            </a:r>
            <a:r>
              <a:rPr lang="en-US" altLang="en-US" sz="2000" b="0" i="1" dirty="0"/>
              <a:t>network</a:t>
            </a:r>
            <a:r>
              <a:rPr lang="en-US" altLang="en-US" sz="2000" b="0" dirty="0"/>
              <a:t> based on </a:t>
            </a:r>
            <a:r>
              <a:rPr lang="en-US" altLang="en-US" sz="2000" b="0" i="1" dirty="0"/>
              <a:t>e, O, </a:t>
            </a:r>
            <a:r>
              <a:rPr lang="en-US" altLang="en-US" sz="2000" b="0" dirty="0"/>
              <a:t> and </a:t>
            </a:r>
            <a:r>
              <a:rPr lang="en-US" altLang="en-US" sz="2000" b="0" i="1" dirty="0"/>
              <a:t>T</a:t>
            </a:r>
            <a:endParaRPr lang="en-US" altLang="en-US" sz="2000" b="0" dirty="0"/>
          </a:p>
          <a:p>
            <a:pPr algn="l">
              <a:spcBef>
                <a:spcPct val="0"/>
              </a:spcBef>
            </a:pPr>
            <a:r>
              <a:rPr lang="en-US" altLang="en-US" sz="2000" dirty="0"/>
              <a:t>return</a:t>
            </a:r>
            <a:r>
              <a:rPr lang="en-US" altLang="en-US" sz="2000" b="0" dirty="0"/>
              <a:t> </a:t>
            </a:r>
            <a:r>
              <a:rPr lang="en-US" altLang="en-US" sz="2000" b="0" i="1" dirty="0"/>
              <a:t>network</a:t>
            </a:r>
            <a:r>
              <a:rPr lang="en-US" altLang="en-US" sz="2000" b="0" dirty="0"/>
              <a:t> </a:t>
            </a:r>
          </a:p>
        </p:txBody>
      </p:sp>
      <p:sp>
        <p:nvSpPr>
          <p:cNvPr id="866309" name="Rectangle 5"/>
          <p:cNvSpPr>
            <a:spLocks noChangeArrowheads="1"/>
          </p:cNvSpPr>
          <p:nvPr/>
        </p:nvSpPr>
        <p:spPr bwMode="auto">
          <a:xfrm>
            <a:off x="990600" y="5036827"/>
            <a:ext cx="691727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2000" b="0" dirty="0">
                <a:solidFill>
                  <a:srgbClr val="C00000"/>
                </a:solidFill>
              </a:rPr>
              <a:t>adjust the weights until the predicted output values </a:t>
            </a:r>
            <a:r>
              <a:rPr lang="en-US" altLang="en-US" sz="2000" b="0" i="1" dirty="0">
                <a:solidFill>
                  <a:srgbClr val="C00000"/>
                </a:solidFill>
              </a:rPr>
              <a:t>O</a:t>
            </a:r>
            <a:r>
              <a:rPr lang="en-US" altLang="en-US" sz="2000" b="0" dirty="0">
                <a:solidFill>
                  <a:srgbClr val="C00000"/>
                </a:solidFill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altLang="en-US" sz="2000" b="0" dirty="0">
                <a:solidFill>
                  <a:srgbClr val="C00000"/>
                </a:solidFill>
              </a:rPr>
              <a:t>and the observed values </a:t>
            </a:r>
            <a:r>
              <a:rPr lang="en-US" altLang="en-US" sz="2000" b="0" i="1" dirty="0">
                <a:solidFill>
                  <a:srgbClr val="C00000"/>
                </a:solidFill>
              </a:rPr>
              <a:t>T</a:t>
            </a:r>
            <a:r>
              <a:rPr lang="en-US" altLang="en-US" sz="2000" b="0" dirty="0">
                <a:solidFill>
                  <a:srgbClr val="C00000"/>
                </a:solidFill>
              </a:rPr>
              <a:t> agree</a:t>
            </a:r>
          </a:p>
          <a:p>
            <a:pPr algn="l">
              <a:spcBef>
                <a:spcPct val="0"/>
              </a:spcBef>
            </a:pP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81584537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751" y="624110"/>
            <a:ext cx="3102795" cy="1280890"/>
          </a:xfrm>
        </p:spPr>
        <p:txBody>
          <a:bodyPr>
            <a:normAutofit/>
          </a:bodyPr>
          <a:lstStyle/>
          <a:p>
            <a:r>
              <a:rPr lang="en-US" altLang="en-US" sz="2800"/>
              <a:t>Multi-Layer Networks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idx="1"/>
          </p:nvPr>
        </p:nvSpPr>
        <p:spPr>
          <a:xfrm>
            <a:off x="1262967" y="2133600"/>
            <a:ext cx="3105579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500">
                <a:solidFill>
                  <a:srgbClr val="000000"/>
                </a:solidFill>
              </a:rPr>
              <a:t>research in the more complex networks with more than one layer was very limited until the 1980s</a:t>
            </a:r>
          </a:p>
          <a:p>
            <a:pPr lvl="1">
              <a:lnSpc>
                <a:spcPct val="90000"/>
              </a:lnSpc>
            </a:pPr>
            <a:r>
              <a:rPr lang="en-US" altLang="en-US" sz="1500">
                <a:solidFill>
                  <a:srgbClr val="000000"/>
                </a:solidFill>
              </a:rPr>
              <a:t>learning in such networks is much more complicated</a:t>
            </a:r>
          </a:p>
          <a:p>
            <a:pPr lvl="1">
              <a:lnSpc>
                <a:spcPct val="90000"/>
              </a:lnSpc>
            </a:pPr>
            <a:r>
              <a:rPr lang="en-US" altLang="en-US" sz="1500">
                <a:solidFill>
                  <a:srgbClr val="000000"/>
                </a:solidFill>
              </a:rPr>
              <a:t>the problem is to assign the blame for an error to the respective units and their weights in a constructive way</a:t>
            </a:r>
          </a:p>
          <a:p>
            <a:pPr>
              <a:lnSpc>
                <a:spcPct val="90000"/>
              </a:lnSpc>
            </a:pPr>
            <a:r>
              <a:rPr lang="en-US" altLang="en-US" sz="1500">
                <a:solidFill>
                  <a:srgbClr val="000000"/>
                </a:solidFill>
              </a:rPr>
              <a:t>the back-propagation learning algorithm can be used to facilitate learning in multi-layer networks</a:t>
            </a:r>
          </a:p>
        </p:txBody>
      </p:sp>
      <p:pic>
        <p:nvPicPr>
          <p:cNvPr id="71" name="Graphic 70" descr="Processor">
            <a:extLst>
              <a:ext uri="{FF2B5EF4-FFF2-40B4-BE49-F238E27FC236}">
                <a16:creationId xmlns:a16="http://schemas.microsoft.com/office/drawing/2014/main" id="{60C96E73-E1C5-4EA1-B9C7-0DEF3FF50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8937" y="1224619"/>
            <a:ext cx="4088720" cy="40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4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1500">
                <a:solidFill>
                  <a:schemeClr val="bg1"/>
                </a:solidFill>
              </a:rPr>
              <a:t>Disadvantages of Decision-Tree Learning</a:t>
            </a: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74501" name="Rectangle 3">
            <a:extLst>
              <a:ext uri="{FF2B5EF4-FFF2-40B4-BE49-F238E27FC236}">
                <a16:creationId xmlns:a16="http://schemas.microsoft.com/office/drawing/2014/main" id="{E9A4AB37-973E-4648-8E35-7FB9765FA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097298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092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9382" name="Group 20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69383" name="Group 21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21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69384" name="Rectangle 22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9385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69386" name="Rectangle 232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Two-Layer Network</a:t>
            </a:r>
          </a:p>
        </p:txBody>
      </p:sp>
      <p:sp>
        <p:nvSpPr>
          <p:cNvPr id="869391" name="Rectangle 234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69392" name="Straight Connector 236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240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1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2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3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4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5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6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7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8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9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0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1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86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86796" y="942108"/>
            <a:ext cx="4841662" cy="49691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two-layer network </a:t>
            </a:r>
          </a:p>
          <a:p>
            <a:pPr lvl="1"/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input units </a:t>
            </a:r>
            <a:r>
              <a:rPr lang="en-US" altLang="en-US" i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altLang="en-US" i="1" baseline="-25000">
                <a:solidFill>
                  <a:schemeClr val="tx2">
                    <a:lumMod val="75000"/>
                  </a:schemeClr>
                </a:solidFill>
              </a:rPr>
              <a:t>k</a:t>
            </a:r>
            <a:endParaRPr lang="en-US" altLang="en-US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usually not counted as a separate layer</a:t>
            </a:r>
          </a:p>
          <a:p>
            <a:pPr lvl="1"/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hidden units </a:t>
            </a:r>
            <a:r>
              <a:rPr lang="en-US" altLang="en-US" i="1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altLang="en-US" i="1" baseline="-25000">
                <a:solidFill>
                  <a:schemeClr val="tx2">
                    <a:lumMod val="75000"/>
                  </a:schemeClr>
                </a:solidFill>
              </a:rPr>
              <a:t>j</a:t>
            </a:r>
            <a:endParaRPr lang="en-US" altLang="en-US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output units </a:t>
            </a:r>
            <a:r>
              <a:rPr lang="en-US" altLang="en-US" i="1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n-US" altLang="en-US" i="1" baseline="-25000">
                <a:solidFill>
                  <a:schemeClr val="tx2">
                    <a:lumMod val="75000"/>
                  </a:schemeClr>
                </a:solidFill>
              </a:rPr>
              <a:t>i</a:t>
            </a:r>
            <a:endParaRPr lang="en-US" altLang="en-US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en-US">
                <a:solidFill>
                  <a:schemeClr val="tx2">
                    <a:lumMod val="75000"/>
                  </a:schemeClr>
                </a:solidFill>
              </a:rPr>
              <a:t>usually all nodes of one layer have weighted connections to all nodes of the next layer</a:t>
            </a:r>
          </a:p>
        </p:txBody>
      </p:sp>
    </p:spTree>
    <p:extLst>
      <p:ext uri="{BB962C8B-B14F-4D97-AF65-F5344CB8AC3E}">
        <p14:creationId xmlns:p14="http://schemas.microsoft.com/office/powerpoint/2010/main" val="7768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F1EE-0298-EFBF-1F37-72289360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ANNs work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71A68A9-FC20-8A14-AC97-9812FFD95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467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99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9DFF-85B8-F458-6DEA-22764D4E9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556"/>
            <a:ext cx="9099550" cy="930275"/>
          </a:xfrm>
        </p:spPr>
        <p:txBody>
          <a:bodyPr/>
          <a:lstStyle/>
          <a:p>
            <a:r>
              <a:rPr lang="en-US" dirty="0"/>
              <a:t>Information Flow in ANN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97E92FF6-A2AF-CB6A-96B5-7010532F9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63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146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2000">
                <a:solidFill>
                  <a:schemeClr val="bg1"/>
                </a:solidFill>
              </a:rPr>
              <a:t>Back-Propagation Algorithm</a:t>
            </a: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70405" name="Rectangle 3">
            <a:extLst>
              <a:ext uri="{FF2B5EF4-FFF2-40B4-BE49-F238E27FC236}">
                <a16:creationId xmlns:a16="http://schemas.microsoft.com/office/drawing/2014/main" id="{4511A801-B8B3-4231-BAE3-8D0C51677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209038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341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2200">
                <a:solidFill>
                  <a:schemeClr val="bg1"/>
                </a:solidFill>
              </a:rPr>
              <a:t>Capabilities of Multi-Layer Neural Networks</a:t>
            </a:r>
          </a:p>
        </p:txBody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427" name="Rectangle 3"/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rPr lang="en-US" altLang="en-US"/>
              <a:t>expressiveness</a:t>
            </a:r>
          </a:p>
          <a:p>
            <a:pPr lvl="1"/>
            <a:r>
              <a:rPr lang="en-US" altLang="en-US"/>
              <a:t>weaker than predicate logic</a:t>
            </a:r>
          </a:p>
          <a:p>
            <a:pPr lvl="1"/>
            <a:r>
              <a:rPr lang="en-US" altLang="en-US"/>
              <a:t>good for continuous inputs and outputs</a:t>
            </a:r>
          </a:p>
          <a:p>
            <a:r>
              <a:rPr lang="en-US" altLang="en-US"/>
              <a:t>computational efficiency</a:t>
            </a:r>
          </a:p>
          <a:p>
            <a:pPr lvl="1"/>
            <a:r>
              <a:rPr lang="en-US" altLang="en-US"/>
              <a:t>training time can be exponential in the number of inputs</a:t>
            </a:r>
          </a:p>
          <a:p>
            <a:pPr lvl="1"/>
            <a:r>
              <a:rPr lang="en-US" altLang="en-US"/>
              <a:t>depends critically on parameters like the learning rate</a:t>
            </a:r>
          </a:p>
          <a:p>
            <a:pPr lvl="1"/>
            <a:r>
              <a:rPr lang="en-US" altLang="en-US"/>
              <a:t>local minima are problematic</a:t>
            </a:r>
          </a:p>
          <a:p>
            <a:pPr lvl="2"/>
            <a:r>
              <a:rPr lang="en-US" altLang="en-US"/>
              <a:t>can be overcome by simulated annealing, at additional cost</a:t>
            </a:r>
          </a:p>
          <a:p>
            <a:r>
              <a:rPr lang="en-US" altLang="en-US"/>
              <a:t>generalization</a:t>
            </a:r>
          </a:p>
          <a:p>
            <a:pPr lvl="1"/>
            <a:r>
              <a:rPr lang="en-US" altLang="en-US"/>
              <a:t>works reasonably well for some functions (classes of problems)</a:t>
            </a:r>
          </a:p>
          <a:p>
            <a:pPr lvl="2"/>
            <a:r>
              <a:rPr lang="en-US" altLang="en-US"/>
              <a:t>no formal characterization of these functions</a:t>
            </a:r>
          </a:p>
        </p:txBody>
      </p:sp>
    </p:spTree>
    <p:extLst>
      <p:ext uri="{BB962C8B-B14F-4D97-AF65-F5344CB8AC3E}">
        <p14:creationId xmlns:p14="http://schemas.microsoft.com/office/powerpoint/2010/main" val="3535734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Capabilities of Multi-Layer Neural Networks (cont.)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sensitivity to noise</a:t>
            </a:r>
          </a:p>
          <a:p>
            <a:pPr lvl="1"/>
            <a:r>
              <a:rPr lang="en-US" altLang="en-US"/>
              <a:t>very tolerant</a:t>
            </a:r>
          </a:p>
          <a:p>
            <a:pPr lvl="1"/>
            <a:r>
              <a:rPr lang="en-US" altLang="en-US"/>
              <a:t>they perform nonlinear regression</a:t>
            </a:r>
          </a:p>
          <a:p>
            <a:r>
              <a:rPr lang="en-US" altLang="en-US"/>
              <a:t>transparency</a:t>
            </a:r>
          </a:p>
          <a:p>
            <a:pPr lvl="1"/>
            <a:r>
              <a:rPr lang="en-US" altLang="en-US"/>
              <a:t>neural networks are essentially black boxes</a:t>
            </a:r>
          </a:p>
          <a:p>
            <a:pPr lvl="1"/>
            <a:r>
              <a:rPr lang="en-US" altLang="en-US"/>
              <a:t>there is no explanation or trace for a particular answer</a:t>
            </a:r>
          </a:p>
          <a:p>
            <a:pPr lvl="1"/>
            <a:r>
              <a:rPr lang="en-US" altLang="en-US"/>
              <a:t>tools for the analysis of networks are very limited</a:t>
            </a:r>
          </a:p>
          <a:p>
            <a:pPr lvl="1"/>
            <a:r>
              <a:rPr lang="en-US" altLang="en-US"/>
              <a:t>some limited methods to extract rules from networks</a:t>
            </a:r>
          </a:p>
          <a:p>
            <a:r>
              <a:rPr lang="en-US" altLang="en-US"/>
              <a:t>prior knowledge</a:t>
            </a:r>
          </a:p>
          <a:p>
            <a:pPr lvl="1"/>
            <a:r>
              <a:rPr lang="en-US" altLang="en-US"/>
              <a:t>very difficult to integrate since the internal representation of the networks is not easily accessible</a:t>
            </a:r>
          </a:p>
        </p:txBody>
      </p:sp>
    </p:spTree>
    <p:extLst>
      <p:ext uri="{BB962C8B-B14F-4D97-AF65-F5344CB8AC3E}">
        <p14:creationId xmlns:p14="http://schemas.microsoft.com/office/powerpoint/2010/main" val="4252394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7" name="Rectangle 71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200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873478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73479" name="Rectangle 75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475" name="Rectangle 3"/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900"/>
              <a:t>domains and tasks where neural networks are successfully used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handwriting recognition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series prediction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weather, financial forecasting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categorization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sorting of items (fruit, characters, phonemes, …)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Process Modeling and Control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Creating a neural network model for a physical plant then using that model to determine the best control settings for the plant. 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Machine Diagnostics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Detect when a machine has failed so that the system can automatically shut down the machine when this occurs. 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Target Recognition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Military application which uses video and/or infrared image data to determine if an enemy target is present. 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Medical Diagnosis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Assisting doctors with their diagnosis by analyzing the reported symptoms and/or image data such as MRIs or X-rays.  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Quality Control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Attaching a camera or sensor to the end of a production process to automatically inspect for defects. 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Intelligent Searching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An internet search engine that provides the most relevant content and banner ads based on the users' past behavior. </a:t>
            </a:r>
          </a:p>
          <a:p>
            <a:pPr lvl="1">
              <a:lnSpc>
                <a:spcPct val="90000"/>
              </a:lnSpc>
            </a:pPr>
            <a:r>
              <a:rPr lang="en-US" altLang="en-US" sz="900"/>
              <a:t>Fraud Detection</a:t>
            </a:r>
          </a:p>
          <a:p>
            <a:pPr lvl="2">
              <a:lnSpc>
                <a:spcPct val="90000"/>
              </a:lnSpc>
            </a:pPr>
            <a:r>
              <a:rPr lang="en-US" altLang="en-US" sz="900"/>
              <a:t>Detect fraudulent credit card transactions and automatically decline the charge. </a:t>
            </a:r>
          </a:p>
        </p:txBody>
      </p:sp>
    </p:spTree>
    <p:extLst>
      <p:ext uri="{BB962C8B-B14F-4D97-AF65-F5344CB8AC3E}">
        <p14:creationId xmlns:p14="http://schemas.microsoft.com/office/powerpoint/2010/main" val="4274189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1909" y="4529540"/>
            <a:ext cx="6686550" cy="116242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800"/>
              <a:t>Optical Character Recognition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122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3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4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5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6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7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8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9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0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1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2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75524" name="Picture 4" descr="http://www.nd.com/neurosolutions/products/images/OCRDiagra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1909" y="640080"/>
            <a:ext cx="6231759" cy="360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31612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2000">
                <a:solidFill>
                  <a:schemeClr val="bg1"/>
                </a:solidFill>
              </a:rPr>
              <a:t>Neural Network and Business Applications</a:t>
            </a:r>
          </a:p>
        </p:txBody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571" name="Rectangle 3"/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Differentiate between prospective buyers and non-buyers, drastically reducing the amount of money previously wasted pursuing non-buyers.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Distinguish between single-time buyers and multiple-time buyers so that you can market to them accordingly or use what you learn to find ways of converting single-time buyers to multiple-time buyers.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Identify people who are likely to lapse from a program so that you can use what you learn to offer them special incentive to stay.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Identify potential new markets and quickly respond to changes in the current market by being able to spot new trend.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Launch new products and services more effectively.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Identify cross-sell and up-sell opportunities.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Detect whether an event such as fraud has occurred.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Providing greater certainty in assessing risk and predicting customer behavior, which is useful for decision making.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Risk Estimation of Investment</a:t>
            </a:r>
          </a:p>
          <a:p>
            <a:pPr>
              <a:lnSpc>
                <a:spcPct val="90000"/>
              </a:lnSpc>
            </a:pPr>
            <a:r>
              <a:rPr lang="en-US" altLang="en-US" sz="1300">
                <a:cs typeface="Times New Roman" panose="02020603050405020304" pitchFamily="18" charset="0"/>
              </a:rPr>
              <a:t>Forecasting Currency Exchange rates</a:t>
            </a:r>
          </a:p>
          <a:p>
            <a:pPr>
              <a:lnSpc>
                <a:spcPct val="90000"/>
              </a:lnSpc>
            </a:pPr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7603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Decision Tree in Data Mining</a:t>
            </a:r>
          </a:p>
        </p:txBody>
      </p:sp>
      <p:sp>
        <p:nvSpPr>
          <p:cNvPr id="876548" name="Rectangle 4"/>
          <p:cNvSpPr>
            <a:spLocks noChangeArrowheads="1"/>
          </p:cNvSpPr>
          <p:nvPr/>
        </p:nvSpPr>
        <p:spPr bwMode="auto">
          <a:xfrm>
            <a:off x="313372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76547" name="Picture 3" descr="aigrap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905000"/>
            <a:ext cx="6629400" cy="434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3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2800">
                <a:solidFill>
                  <a:schemeClr val="bg1"/>
                </a:solidFill>
              </a:rPr>
              <a:t>Neural Networks</a:t>
            </a: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4021" name="Rectangle 3">
            <a:extLst>
              <a:ext uri="{FF2B5EF4-FFF2-40B4-BE49-F238E27FC236}">
                <a16:creationId xmlns:a16="http://schemas.microsoft.com/office/drawing/2014/main" id="{CD380544-47BF-45A0-90A1-866F30FD7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889646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86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 Order Logic in Data Mining</a:t>
            </a:r>
          </a:p>
        </p:txBody>
      </p:sp>
      <p:sp>
        <p:nvSpPr>
          <p:cNvPr id="878596" name="Rectangle 4"/>
          <p:cNvSpPr>
            <a:spLocks noChangeArrowheads="1"/>
          </p:cNvSpPr>
          <p:nvPr/>
        </p:nvSpPr>
        <p:spPr bwMode="auto">
          <a:xfrm>
            <a:off x="3176588" y="2500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78595" name="Picture 3" descr="aigrap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7086600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564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Neural Network in Data Mining</a:t>
            </a:r>
          </a:p>
        </p:txBody>
      </p:sp>
      <p:graphicFrame>
        <p:nvGraphicFramePr>
          <p:cNvPr id="8796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901724"/>
              </p:ext>
            </p:extLst>
          </p:nvPr>
        </p:nvGraphicFramePr>
        <p:xfrm>
          <a:off x="1417637" y="1905000"/>
          <a:ext cx="6308725" cy="444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926080" imgH="2173224" progId="Word.Picture.8">
                  <p:embed/>
                </p:oleObj>
              </mc:Choice>
              <mc:Fallback>
                <p:oleObj name="Picture" r:id="rId2" imgW="2926080" imgH="2173224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7" y="1905000"/>
                        <a:ext cx="6308725" cy="444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99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altLang="en-US" sz="2000">
                <a:solidFill>
                  <a:schemeClr val="bg1"/>
                </a:solidFill>
              </a:rPr>
              <a:t>Advantages of Neural Network</a:t>
            </a: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0645" name="Rectangle 3">
            <a:extLst>
              <a:ext uri="{FF2B5EF4-FFF2-40B4-BE49-F238E27FC236}">
                <a16:creationId xmlns:a16="http://schemas.microsoft.com/office/drawing/2014/main" id="{158C994F-C730-4DC4-86B2-81EBAAB0A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7126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9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1693" name="Group 95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97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8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9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0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1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2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5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6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7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8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81694" name="Group 109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111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2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3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4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5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6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7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8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9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0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1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2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81695" name="Rectangle 123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1696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81697" name="Rectangle 127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1698" name="Group 129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31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2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3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4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5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6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8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1909" y="4529540"/>
            <a:ext cx="6686550" cy="116242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400"/>
              <a:t>Motion planning with Artificial Intelligence techniques?  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41909" y="5696711"/>
            <a:ext cx="6686550" cy="5071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Neural navigation systems are based on the way humans react to their environment.</a:t>
            </a:r>
          </a:p>
        </p:txBody>
      </p:sp>
      <p:grpSp>
        <p:nvGrpSpPr>
          <p:cNvPr id="881699" name="Group 143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145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6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7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8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9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0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1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2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81700" name="Rectangle 157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1701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881691" name="Group 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5737418"/>
              </p:ext>
            </p:extLst>
          </p:nvPr>
        </p:nvGraphicFramePr>
        <p:xfrm>
          <a:off x="1978039" y="640080"/>
          <a:ext cx="6649771" cy="3602738"/>
        </p:xfrm>
        <a:graphic>
          <a:graphicData uri="http://schemas.openxmlformats.org/drawingml/2006/table">
            <a:tbl>
              <a:tblPr firstRow="1" bandRow="1"/>
              <a:tblGrid>
                <a:gridCol w="30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7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Humans</a:t>
                      </a:r>
                    </a:p>
                  </a:txBody>
                  <a:tcPr marL="134263" marR="134263" marT="67132" marB="6713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Neural networks</a:t>
                      </a:r>
                    </a:p>
                  </a:txBody>
                  <a:tcPr marL="134263" marR="134263" marT="67132" marB="671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Experience from observation</a:t>
                      </a:r>
                    </a:p>
                  </a:txBody>
                  <a:tcPr marL="134263" marR="134263" marT="67132" marB="6713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Training from examples</a:t>
                      </a:r>
                    </a:p>
                  </a:txBody>
                  <a:tcPr marL="134263" marR="134263" marT="67132" marB="671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76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Autonomous decisions</a:t>
                      </a:r>
                    </a:p>
                  </a:txBody>
                  <a:tcPr marL="134263" marR="134263" marT="67132" marB="6713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Generalization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Continuous optimization</a:t>
                      </a:r>
                    </a:p>
                  </a:txBody>
                  <a:tcPr marL="134263" marR="134263" marT="67132" marB="671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7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Actions</a:t>
                      </a:r>
                    </a:p>
                  </a:txBody>
                  <a:tcPr marL="134263" marR="134263" marT="67132" marB="6713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790015"/>
                        </a:buClr>
                        <a:defRPr sz="1600" b="1">
                          <a:solidFill>
                            <a:srgbClr val="790015"/>
                          </a:solidFill>
                          <a:latin typeface="Arial" panose="020B0604020202020204" pitchFamily="34" charset="0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2pPr>
                      <a:lvl3pPr marL="693738" algn="l">
                        <a:spcBef>
                          <a:spcPct val="20000"/>
                        </a:spcBef>
                        <a:buClr>
                          <a:srgbClr val="0000CC"/>
                        </a:buClr>
                        <a:defRPr sz="1400" b="1">
                          <a:solidFill>
                            <a:srgbClr val="00279F"/>
                          </a:solidFill>
                          <a:latin typeface="Arial" panose="020B0604020202020204" pitchFamily="34" charset="0"/>
                        </a:defRPr>
                      </a:lvl3pPr>
                      <a:lvl4pPr marL="989013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9001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790015"/>
                          </a:solidFill>
                          <a:effectLst/>
                          <a:latin typeface="Arial" panose="020B0604020202020204" pitchFamily="34" charset="0"/>
                        </a:rPr>
                        <a:t>Network simulation</a:t>
                      </a:r>
                    </a:p>
                  </a:txBody>
                  <a:tcPr marL="134263" marR="134263" marT="67132" marB="671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53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Neural Networks and the Brain</a:t>
            </a:r>
          </a:p>
        </p:txBody>
      </p:sp>
      <p:pic>
        <p:nvPicPr>
          <p:cNvPr id="855044" name="Picture 4" descr="C:\My Documents\Graham\brain01.bmp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8341" y="2095500"/>
            <a:ext cx="4051437" cy="2933700"/>
          </a:xfrm>
          <a:prstGeom prst="rect">
            <a:avLst/>
          </a:prstGeom>
          <a:solidFill>
            <a:schemeClr val="bg1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550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060450"/>
            <a:ext cx="4254500" cy="5191125"/>
          </a:xfrm>
        </p:spPr>
        <p:txBody>
          <a:bodyPr/>
          <a:lstStyle/>
          <a:p>
            <a:r>
              <a:rPr lang="en-US" altLang="en-US" i="1"/>
              <a:t>brain</a:t>
            </a:r>
            <a:endParaRPr lang="en-US" altLang="en-US"/>
          </a:p>
          <a:p>
            <a:pPr lvl="1"/>
            <a:r>
              <a:rPr lang="en-US" altLang="en-US"/>
              <a:t>set of interconnected modules</a:t>
            </a:r>
          </a:p>
          <a:p>
            <a:pPr lvl="1"/>
            <a:r>
              <a:rPr lang="en-US" altLang="en-US"/>
              <a:t>performs information processing operations at various levels</a:t>
            </a:r>
          </a:p>
          <a:p>
            <a:pPr lvl="2"/>
            <a:r>
              <a:rPr lang="en-US" altLang="en-US" sz="1700"/>
              <a:t>sensory input analysis</a:t>
            </a:r>
          </a:p>
          <a:p>
            <a:pPr lvl="2"/>
            <a:r>
              <a:rPr lang="en-US" altLang="en-US" sz="1700"/>
              <a:t>memory storage and retrieval</a:t>
            </a:r>
          </a:p>
          <a:p>
            <a:pPr lvl="2"/>
            <a:r>
              <a:rPr lang="en-US" altLang="en-US" sz="1700"/>
              <a:t>reasoning</a:t>
            </a:r>
          </a:p>
          <a:p>
            <a:pPr lvl="2"/>
            <a:r>
              <a:rPr lang="en-US" altLang="en-US" sz="1700"/>
              <a:t>feelings</a:t>
            </a:r>
          </a:p>
          <a:p>
            <a:pPr lvl="2"/>
            <a:r>
              <a:rPr lang="en-US" altLang="en-US" sz="1700"/>
              <a:t>consciousness</a:t>
            </a:r>
          </a:p>
          <a:p>
            <a:r>
              <a:rPr lang="en-US" altLang="en-US" i="1"/>
              <a:t>neurons</a:t>
            </a:r>
            <a:endParaRPr lang="en-US" altLang="en-US"/>
          </a:p>
          <a:p>
            <a:pPr lvl="1"/>
            <a:r>
              <a:rPr lang="en-US" altLang="en-US"/>
              <a:t>basic computational elements</a:t>
            </a:r>
          </a:p>
          <a:p>
            <a:pPr lvl="1"/>
            <a:r>
              <a:rPr lang="en-US" altLang="en-US"/>
              <a:t>heavily interconnected with other neurons</a:t>
            </a:r>
          </a:p>
        </p:txBody>
      </p:sp>
      <p:sp>
        <p:nvSpPr>
          <p:cNvPr id="855045" name="Text Box 5"/>
          <p:cNvSpPr txBox="1">
            <a:spLocks noChangeArrowheads="1"/>
          </p:cNvSpPr>
          <p:nvPr/>
        </p:nvSpPr>
        <p:spPr bwMode="auto">
          <a:xfrm>
            <a:off x="2895600" y="5148734"/>
            <a:ext cx="1539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1000" b="0" dirty="0"/>
              <a:t>[Russell &amp; </a:t>
            </a:r>
            <a:r>
              <a:rPr lang="en-US" altLang="en-US" sz="1000" b="0" dirty="0" err="1"/>
              <a:t>Norvig</a:t>
            </a:r>
            <a:r>
              <a:rPr lang="en-US" altLang="en-US" sz="1000" b="0" dirty="0"/>
              <a:t>, 1995]</a:t>
            </a:r>
          </a:p>
        </p:txBody>
      </p:sp>
    </p:spTree>
    <p:extLst>
      <p:ext uri="{BB962C8B-B14F-4D97-AF65-F5344CB8AC3E}">
        <p14:creationId xmlns:p14="http://schemas.microsoft.com/office/powerpoint/2010/main" val="182096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Neuron Diagram</a:t>
            </a:r>
          </a:p>
        </p:txBody>
      </p:sp>
      <p:graphicFrame>
        <p:nvGraphicFramePr>
          <p:cNvPr id="856068" name="Object 4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15591497"/>
              </p:ext>
            </p:extLst>
          </p:nvPr>
        </p:nvGraphicFramePr>
        <p:xfrm>
          <a:off x="381000" y="1075635"/>
          <a:ext cx="6330452" cy="4105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6373115" imgH="4133333" progId="PBrush">
                  <p:embed/>
                </p:oleObj>
              </mc:Choice>
              <mc:Fallback>
                <p:oleObj name="Bitmap Image" r:id="rId2" imgW="6373115" imgH="413333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75635"/>
                        <a:ext cx="6330452" cy="41059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60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680200" y="1092200"/>
            <a:ext cx="2463800" cy="4648200"/>
          </a:xfrm>
        </p:spPr>
        <p:txBody>
          <a:bodyPr/>
          <a:lstStyle/>
          <a:p>
            <a:pPr marL="285750" indent="-285750" defTabSz="914400"/>
            <a:r>
              <a:rPr lang="en-US" altLang="en-US" sz="1600"/>
              <a:t>soma</a:t>
            </a:r>
          </a:p>
          <a:p>
            <a:pPr marL="685800" lvl="1" indent="-285750" defTabSz="914400"/>
            <a:r>
              <a:rPr lang="en-US" altLang="en-US" sz="1400"/>
              <a:t>cell body</a:t>
            </a:r>
          </a:p>
          <a:p>
            <a:pPr marL="285750" indent="-285750" defTabSz="914400"/>
            <a:r>
              <a:rPr lang="en-US" altLang="en-US" sz="1600"/>
              <a:t>dendrites</a:t>
            </a:r>
          </a:p>
          <a:p>
            <a:pPr marL="685800" lvl="1" indent="-285750" defTabSz="914400"/>
            <a:r>
              <a:rPr lang="en-US" altLang="en-US" sz="1400"/>
              <a:t>incoming branches</a:t>
            </a:r>
          </a:p>
          <a:p>
            <a:pPr marL="285750" indent="-285750" defTabSz="914400"/>
            <a:r>
              <a:rPr lang="en-US" altLang="en-US" sz="1600"/>
              <a:t>axon</a:t>
            </a:r>
          </a:p>
          <a:p>
            <a:pPr marL="685800" lvl="1" indent="-285750" defTabSz="914400"/>
            <a:r>
              <a:rPr lang="en-US" altLang="en-US" sz="1400"/>
              <a:t>outgoing branch</a:t>
            </a:r>
          </a:p>
          <a:p>
            <a:pPr marL="285750" indent="-285750" defTabSz="914400"/>
            <a:r>
              <a:rPr lang="en-US" altLang="en-US" sz="1600"/>
              <a:t>synapse</a:t>
            </a:r>
          </a:p>
          <a:p>
            <a:pPr marL="685800" lvl="1" indent="-285750" defTabSz="914400"/>
            <a:r>
              <a:rPr lang="en-US" altLang="en-US" sz="1400"/>
              <a:t>junction between a dendrite and an axon from another neuron</a:t>
            </a:r>
          </a:p>
        </p:txBody>
      </p:sp>
      <p:sp>
        <p:nvSpPr>
          <p:cNvPr id="856069" name="Text Box 5"/>
          <p:cNvSpPr txBox="1">
            <a:spLocks noChangeArrowheads="1"/>
          </p:cNvSpPr>
          <p:nvPr/>
        </p:nvSpPr>
        <p:spPr bwMode="auto">
          <a:xfrm>
            <a:off x="5029200" y="5315847"/>
            <a:ext cx="15856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1000" b="0" dirty="0"/>
              <a:t>[Russell &amp; </a:t>
            </a:r>
            <a:r>
              <a:rPr lang="en-US" altLang="en-US" sz="1000" b="0" dirty="0" err="1"/>
              <a:t>Norvig</a:t>
            </a:r>
            <a:r>
              <a:rPr lang="en-US" altLang="en-US" sz="1000" b="0" dirty="0"/>
              <a:t>, 1995</a:t>
            </a:r>
            <a:r>
              <a:rPr lang="en-US" altLang="en-US" sz="1000" b="0" dirty="0">
                <a:solidFill>
                  <a:schemeClr val="bg2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290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9099550" cy="930275"/>
          </a:xfrm>
        </p:spPr>
        <p:txBody>
          <a:bodyPr/>
          <a:lstStyle/>
          <a:p>
            <a:r>
              <a:rPr lang="en-US" altLang="en-US" dirty="0"/>
              <a:t>Computer vs. Brain</a:t>
            </a:r>
          </a:p>
        </p:txBody>
      </p:sp>
      <p:graphicFrame>
        <p:nvGraphicFramePr>
          <p:cNvPr id="857091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51317669"/>
              </p:ext>
            </p:extLst>
          </p:nvPr>
        </p:nvGraphicFramePr>
        <p:xfrm>
          <a:off x="827088" y="1262063"/>
          <a:ext cx="7637462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985504" imgH="5391912" progId="Word.Document.8">
                  <p:embed/>
                </p:oleObj>
              </mc:Choice>
              <mc:Fallback>
                <p:oleObj name="Document" r:id="rId2" imgW="8985504" imgH="539191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62063"/>
                        <a:ext cx="7637462" cy="4583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0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Artificial Neuron Diagram</a:t>
            </a:r>
          </a:p>
        </p:txBody>
      </p:sp>
      <p:graphicFrame>
        <p:nvGraphicFramePr>
          <p:cNvPr id="858116" name="Object 4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372085016"/>
              </p:ext>
            </p:extLst>
          </p:nvPr>
        </p:nvGraphicFramePr>
        <p:xfrm>
          <a:off x="376721" y="1269826"/>
          <a:ext cx="8664575" cy="3711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114286" imgH="2190476" progId="PBrush">
                  <p:embed/>
                </p:oleObj>
              </mc:Choice>
              <mc:Fallback>
                <p:oleObj name="Bitmap Image" r:id="rId2" imgW="5114286" imgH="219047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21" y="1269826"/>
                        <a:ext cx="8664575" cy="371119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81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5168900"/>
            <a:ext cx="7772400" cy="927100"/>
          </a:xfrm>
        </p:spPr>
        <p:txBody>
          <a:bodyPr>
            <a:normAutofit lnSpcReduction="10000"/>
          </a:bodyPr>
          <a:lstStyle/>
          <a:p>
            <a:r>
              <a:rPr lang="en-US" altLang="en-US" sz="1600" dirty="0"/>
              <a:t>Weighted inputs are summed up by the </a:t>
            </a:r>
            <a:r>
              <a:rPr lang="en-US" altLang="en-US" sz="1600" i="1" dirty="0"/>
              <a:t>input function</a:t>
            </a:r>
            <a:endParaRPr lang="en-US" altLang="en-US" sz="1600" dirty="0"/>
          </a:p>
          <a:p>
            <a:r>
              <a:rPr lang="en-US" altLang="en-US" sz="1600" dirty="0"/>
              <a:t>The (nonlinear) </a:t>
            </a:r>
            <a:r>
              <a:rPr lang="en-US" altLang="en-US" sz="1600" i="1" dirty="0"/>
              <a:t>activation function</a:t>
            </a:r>
            <a:r>
              <a:rPr lang="en-US" altLang="en-US" sz="1600" dirty="0"/>
              <a:t> calculates the activation value, which determines the output</a:t>
            </a:r>
          </a:p>
        </p:txBody>
      </p:sp>
      <p:sp>
        <p:nvSpPr>
          <p:cNvPr id="858117" name="Text Box 5"/>
          <p:cNvSpPr txBox="1">
            <a:spLocks noChangeArrowheads="1"/>
          </p:cNvSpPr>
          <p:nvPr/>
        </p:nvSpPr>
        <p:spPr bwMode="auto">
          <a:xfrm>
            <a:off x="7391400" y="4736549"/>
            <a:ext cx="15856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1000" b="0" dirty="0"/>
              <a:t>[Russell &amp; </a:t>
            </a:r>
            <a:r>
              <a:rPr lang="en-US" altLang="en-US" sz="1000" b="0" dirty="0" err="1"/>
              <a:t>Norvig</a:t>
            </a:r>
            <a:r>
              <a:rPr lang="en-US" altLang="en-US" sz="1000" b="0" dirty="0"/>
              <a:t>, 1995]</a:t>
            </a:r>
          </a:p>
        </p:txBody>
      </p:sp>
    </p:spTree>
    <p:extLst>
      <p:ext uri="{BB962C8B-B14F-4D97-AF65-F5344CB8AC3E}">
        <p14:creationId xmlns:p14="http://schemas.microsoft.com/office/powerpoint/2010/main" val="427699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1397</Words>
  <Application>Microsoft Office PowerPoint</Application>
  <PresentationFormat>Letter Paper (8.5x11 in)</PresentationFormat>
  <Paragraphs>230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Avant Garde</vt:lpstr>
      <vt:lpstr>Century Gothic</vt:lpstr>
      <vt:lpstr>Times</vt:lpstr>
      <vt:lpstr>Times New Roman</vt:lpstr>
      <vt:lpstr>Wingdings 3</vt:lpstr>
      <vt:lpstr>Wisp</vt:lpstr>
      <vt:lpstr>Bitmap Image</vt:lpstr>
      <vt:lpstr>Document</vt:lpstr>
      <vt:lpstr>Picture</vt:lpstr>
      <vt:lpstr>Artificial Neural Network</vt:lpstr>
      <vt:lpstr>Disadvantages of Decision-Tree Learning</vt:lpstr>
      <vt:lpstr>Neural Networks</vt:lpstr>
      <vt:lpstr>Advantages of Neural Network</vt:lpstr>
      <vt:lpstr>Motion planning with Artificial Intelligence techniques?  </vt:lpstr>
      <vt:lpstr>Neural Networks and the Brain</vt:lpstr>
      <vt:lpstr>Neuron Diagram</vt:lpstr>
      <vt:lpstr>Computer vs. Brain</vt:lpstr>
      <vt:lpstr>Artificial Neuron Diagram</vt:lpstr>
      <vt:lpstr>Common Activation Functions</vt:lpstr>
      <vt:lpstr>Neural Networks and Logic Gates</vt:lpstr>
      <vt:lpstr>Network Structures</vt:lpstr>
      <vt:lpstr>Network Structures</vt:lpstr>
      <vt:lpstr>Perceptrons</vt:lpstr>
      <vt:lpstr>Perceptrons and Linear Separability</vt:lpstr>
      <vt:lpstr>Perceptrons and Linear Separability</vt:lpstr>
      <vt:lpstr>Perceptrons and Learning</vt:lpstr>
      <vt:lpstr>Generic Neural Network Learning</vt:lpstr>
      <vt:lpstr>Multi-Layer Networks</vt:lpstr>
      <vt:lpstr>Two-Layer Network</vt:lpstr>
      <vt:lpstr>How ANNs work</vt:lpstr>
      <vt:lpstr>Information Flow in ANN</vt:lpstr>
      <vt:lpstr>Back-Propagation Algorithm</vt:lpstr>
      <vt:lpstr>Capabilities of Multi-Layer Neural Networks</vt:lpstr>
      <vt:lpstr>Capabilities of Multi-Layer Neural Networks (cont.)</vt:lpstr>
      <vt:lpstr>Applications</vt:lpstr>
      <vt:lpstr>Optical Character Recognition</vt:lpstr>
      <vt:lpstr>Neural Network and Business Applications</vt:lpstr>
      <vt:lpstr>Learning Decision Tree in Data Mining</vt:lpstr>
      <vt:lpstr>First Order Logic in Data Mining</vt:lpstr>
      <vt:lpstr>Neural Network in Data Mining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Neural Network</dc:title>
  <dc:creator>Vikas Ganjigunte Ashok</dc:creator>
  <cp:lastModifiedBy>VIKAS GANJIGUNTE ASHOK</cp:lastModifiedBy>
  <cp:revision>2</cp:revision>
  <dcterms:created xsi:type="dcterms:W3CDTF">2020-07-05T21:58:36Z</dcterms:created>
  <dcterms:modified xsi:type="dcterms:W3CDTF">2023-04-11T18:29:07Z</dcterms:modified>
</cp:coreProperties>
</file>