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1" r:id="rId2"/>
    <p:sldId id="325" r:id="rId3"/>
    <p:sldId id="348" r:id="rId4"/>
    <p:sldId id="349" r:id="rId5"/>
    <p:sldId id="350" r:id="rId6"/>
    <p:sldId id="351" r:id="rId7"/>
    <p:sldId id="352" r:id="rId8"/>
    <p:sldId id="355" r:id="rId9"/>
    <p:sldId id="356" r:id="rId10"/>
    <p:sldId id="357" r:id="rId11"/>
    <p:sldId id="358" r:id="rId12"/>
    <p:sldId id="359" r:id="rId13"/>
    <p:sldId id="373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63" r:id="rId26"/>
    <p:sldId id="347" r:id="rId27"/>
    <p:sldId id="323" r:id="rId28"/>
  </p:sldIdLst>
  <p:sldSz cx="9144000" cy="6858000" type="letter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D6900"/>
    <a:srgbClr val="8CF4EA"/>
    <a:srgbClr val="D93192"/>
    <a:srgbClr val="316501"/>
    <a:srgbClr val="F35B1B"/>
    <a:srgbClr val="80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4BE78E3-2CB0-4737-98F8-CDD1DD8DEA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321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3DDCA8E-778F-491C-9790-3C4CC55F97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1" tIns="46852" rIns="92401" bIns="468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17663" y="1028700"/>
            <a:ext cx="3756025" cy="281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4794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5086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098550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4941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198688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F6BCA-5E71-47AA-A592-70B656BFBA96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377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35088" y="815975"/>
            <a:ext cx="4322762" cy="3241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68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CE910-3917-4121-9EBB-EF32C6936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063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0315-0510-49C5-BF59-6C6249EA9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583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11113"/>
            <a:ext cx="2278062" cy="6240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" y="11113"/>
            <a:ext cx="6681788" cy="6240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8519-19A9-421A-845F-F461118DBC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14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91D9-258A-4FF8-8572-9BDD4ADC1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401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C8C7-2CD8-4E2B-98EE-2E95737F83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9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D26C3-3746-4062-BE74-5DA647D2A4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790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BD74-D12B-417D-B213-49A23F12F1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0513-0AB8-43CA-BA00-2131073D5E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24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2357-E18F-4FC4-BB4F-CF7CF7F663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09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FAE5-DF4F-4565-A7CD-B64D78A757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88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95EF-E0E4-44B5-8530-DA9042585A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41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AD7A22-A51B-432F-959C-4799F85443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88" y="0"/>
            <a:ext cx="9129712" cy="9763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8" y="1060450"/>
            <a:ext cx="9110662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00" tIns="42862" rIns="88900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Level One: All Cap, Bold, Arial 18, Maroon</a:t>
            </a:r>
          </a:p>
          <a:p>
            <a:pPr lvl="1"/>
            <a:r>
              <a:rPr lang="en-US" altLang="zh-CN"/>
              <a:t>Level two: initial cap, bold, arial 16, blue</a:t>
            </a:r>
          </a:p>
          <a:p>
            <a:pPr lvl="2"/>
            <a:r>
              <a:rPr lang="en-US" altLang="zh-CN"/>
              <a:t>Level three: initial cap, bold, arial 16, blue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588" y="6445250"/>
            <a:ext cx="7580312" cy="3175"/>
          </a:xfrm>
          <a:prstGeom prst="line">
            <a:avLst/>
          </a:prstGeom>
          <a:noFill/>
          <a:ln w="25400">
            <a:solidFill>
              <a:srgbClr val="00279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648200" y="6499225"/>
            <a:ext cx="4419600" cy="225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8900" tIns="42862" rIns="88900" bIns="42862">
            <a:spAutoFit/>
          </a:bodyPr>
          <a:lstStyle>
            <a:lvl1pPr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US" altLang="zh-CN" sz="900">
              <a:solidFill>
                <a:srgbClr val="00279F"/>
              </a:solidFill>
              <a:ea typeface="宋体" panose="02010600030101010101" pitchFamily="2" charset="-122"/>
            </a:endParaRPr>
          </a:p>
        </p:txBody>
      </p:sp>
      <p:sp>
        <p:nvSpPr>
          <p:cNvPr id="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9050" y="11113"/>
            <a:ext cx="90995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00" tIns="42862" rIns="88900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Title: Cap All Words, Bold, Arial 28, White</a:t>
            </a:r>
          </a:p>
        </p:txBody>
      </p:sp>
      <p:sp>
        <p:nvSpPr>
          <p:cNvPr id="1034" name="Rectangle 20"/>
          <p:cNvSpPr>
            <a:spLocks noChangeArrowheads="1"/>
          </p:cNvSpPr>
          <p:nvPr userDrawn="1"/>
        </p:nvSpPr>
        <p:spPr bwMode="auto">
          <a:xfrm>
            <a:off x="0" y="6516688"/>
            <a:ext cx="2197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>
                <a:ea typeface="宋体" panose="02010600030101010101" pitchFamily="2" charset="-122"/>
              </a:rPr>
              <a:t>Artificial Intelligence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pic>
        <p:nvPicPr>
          <p:cNvPr id="1035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5375"/>
            <a:ext cx="685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5188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23850" indent="-323850" algn="l" defTabSz="865188" rtl="0" eaLnBrk="0" fontAlgn="base" hangingPunct="0">
        <a:spcBef>
          <a:spcPct val="20000"/>
        </a:spcBef>
        <a:spcAft>
          <a:spcPct val="0"/>
        </a:spcAft>
        <a:buClr>
          <a:srgbClr val="790015"/>
        </a:buClr>
        <a:buChar char="•"/>
        <a:defRPr b="1" kern="1200">
          <a:solidFill>
            <a:srgbClr val="790015"/>
          </a:solidFill>
          <a:latin typeface="+mn-lt"/>
          <a:ea typeface="+mn-ea"/>
          <a:cs typeface="+mn-cs"/>
        </a:defRPr>
      </a:lvl1pPr>
      <a:lvl2pPr marL="703263" indent="-265113" algn="l" defTabSz="865188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sz="1600" b="1" kern="1200">
          <a:solidFill>
            <a:srgbClr val="00279F"/>
          </a:solidFill>
          <a:latin typeface="+mn-lt"/>
          <a:ea typeface="+mn-ea"/>
          <a:cs typeface="+mn-cs"/>
        </a:defRPr>
      </a:lvl2pPr>
      <a:lvl3pPr marL="1084263" indent="-219075" algn="l" defTabSz="865188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sz="1600" b="1" kern="1200">
          <a:solidFill>
            <a:srgbClr val="00279F"/>
          </a:solidFill>
          <a:latin typeface="+mn-lt"/>
          <a:ea typeface="+mn-ea"/>
          <a:cs typeface="+mn-cs"/>
        </a:defRPr>
      </a:lvl3pPr>
      <a:lvl4pPr marL="1600200" indent="-228600" algn="l" defTabSz="865188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865188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041"/>
          <p:cNvSpPr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865188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03263" indent="-265113" defTabSz="865188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4263" indent="-219075" defTabSz="865188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Lecture 13</a:t>
            </a:r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4099" name="Rectangle 1043"/>
          <p:cNvSpPr>
            <a:spLocks noChangeArrowheads="1"/>
          </p:cNvSpPr>
          <p:nvPr/>
        </p:nvSpPr>
        <p:spPr bwMode="auto">
          <a:xfrm>
            <a:off x="695325" y="2667000"/>
            <a:ext cx="77533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23850" indent="-323850" defTabSz="865188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03263" indent="-265113" defTabSz="865188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4263" indent="-219075" defTabSz="865188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zh-CN" sz="20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Vikas Ashok</a:t>
            </a: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Department of Computer Science</a:t>
            </a: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ODU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endParaRPr lang="en-US" altLang="zh-CN" sz="1800" b="0" u="sng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1800" b="0" dirty="0">
                <a:ea typeface="宋体" panose="02010600030101010101" pitchFamily="2" charset="-122"/>
              </a:rPr>
              <a:t>Reading for This Class:</a:t>
            </a:r>
          </a:p>
          <a:p>
            <a:pPr algn="ctr" eaLnBrk="1" hangingPunct="1">
              <a:buFontTx/>
              <a:buNone/>
            </a:pPr>
            <a:r>
              <a:rPr lang="en-US" altLang="zh-CN" sz="1800" b="0" dirty="0">
                <a:ea typeface="宋体" panose="02010600030101010101" pitchFamily="2" charset="-122"/>
              </a:rPr>
              <a:t>Chapter 7, Russell and </a:t>
            </a:r>
            <a:r>
              <a:rPr lang="en-US" altLang="zh-CN" sz="1800" b="0" dirty="0" err="1">
                <a:ea typeface="宋体" panose="02010600030101010101" pitchFamily="2" charset="-122"/>
              </a:rPr>
              <a:t>Norvig</a:t>
            </a:r>
            <a:endParaRPr lang="en-US" altLang="zh-CN" sz="1800" b="0" dirty="0">
              <a:ea typeface="宋体" panose="02010600030101010101" pitchFamily="2" charset="-122"/>
            </a:endParaRPr>
          </a:p>
        </p:txBody>
      </p:sp>
      <p:sp>
        <p:nvSpPr>
          <p:cNvPr id="4100" name="Rectangle 1044"/>
          <p:cNvSpPr>
            <a:spLocks noChangeArrowheads="1"/>
          </p:cNvSpPr>
          <p:nvPr/>
        </p:nvSpPr>
        <p:spPr bwMode="auto">
          <a:xfrm>
            <a:off x="3883854" y="1600200"/>
            <a:ext cx="15408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</a:rPr>
              <a:t>Pruning</a:t>
            </a:r>
            <a:endParaRPr lang="en-US" altLang="zh-CN" sz="28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Pruning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discards parts of the search tree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guaranteed not to contain good moves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high likelihood that the solution is not in the branch or subtree</a:t>
            </a:r>
          </a:p>
          <a:p>
            <a:r>
              <a:rPr lang="en-US" altLang="zh-CN">
                <a:ea typeface="宋体" panose="02010600030101010101" pitchFamily="2" charset="-122"/>
              </a:rPr>
              <a:t>results in substantial time and space savings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 leftover part of the task may still be exponential, however</a:t>
            </a:r>
          </a:p>
        </p:txBody>
      </p:sp>
    </p:spTree>
    <p:extLst>
      <p:ext uri="{BB962C8B-B14F-4D97-AF65-F5344CB8AC3E}">
        <p14:creationId xmlns:p14="http://schemas.microsoft.com/office/powerpoint/2010/main" val="121652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Mathematics under Pruning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zh-CN" altLang="en-US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MINIMAX-VALUE(root)	=max(min(3,12,8), min(2,x,y),min(14,5,2))</a:t>
            </a:r>
          </a:p>
          <a:p>
            <a:pPr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				=max(3, min(2,x,y), 2)</a:t>
            </a:r>
          </a:p>
          <a:p>
            <a:pPr>
              <a:buFontTx/>
              <a:buNone/>
            </a:pPr>
            <a:endParaRPr lang="en-US" altLang="zh-CN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In such a case, regardless what value x and y will be, it wouldn’t affect the minimax value.</a:t>
            </a:r>
          </a:p>
        </p:txBody>
      </p:sp>
    </p:spTree>
    <p:extLst>
      <p:ext uri="{BB962C8B-B14F-4D97-AF65-F5344CB8AC3E}">
        <p14:creationId xmlns:p14="http://schemas.microsoft.com/office/powerpoint/2010/main" val="73401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Alpha-Beta Pruning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 defTabSz="914400"/>
            <a:r>
              <a:rPr lang="en-US" altLang="zh-CN">
                <a:ea typeface="宋体" panose="02010600030101010101" pitchFamily="2" charset="-122"/>
              </a:rPr>
              <a:t>moves that with certainty won’t result in a better evaluation value than a move further up in the tree are not considered</a:t>
            </a:r>
          </a:p>
          <a:p>
            <a:pPr marL="685800" lvl="1" indent="-285750" defTabSz="914400"/>
            <a:r>
              <a:rPr lang="en-US" altLang="zh-CN">
                <a:ea typeface="宋体" panose="02010600030101010101" pitchFamily="2" charset="-122"/>
              </a:rPr>
              <a:t>they would lead to a less desirable outcome</a:t>
            </a:r>
          </a:p>
          <a:p>
            <a:pPr marL="285750" indent="-285750" defTabSz="914400"/>
            <a:r>
              <a:rPr lang="en-US" altLang="zh-CN">
                <a:ea typeface="宋体" panose="02010600030101010101" pitchFamily="2" charset="-122"/>
              </a:rPr>
              <a:t>applies to moves by both players</a:t>
            </a:r>
          </a:p>
          <a:p>
            <a:pPr marL="685800" lvl="1" indent="-285750" defTabSz="914400"/>
            <a:r>
              <a:rPr lang="en-US" altLang="zh-CN">
                <a:latin typeface="Symbol" panose="05050102010706020507" pitchFamily="18" charset="2"/>
                <a:ea typeface="宋体" panose="02010600030101010101" pitchFamily="2" charset="-122"/>
              </a:rPr>
              <a:t>a </a:t>
            </a:r>
            <a:r>
              <a:rPr lang="en-US" altLang="zh-CN">
                <a:ea typeface="宋体" panose="02010600030101010101" pitchFamily="2" charset="-122"/>
              </a:rPr>
              <a:t>indicates the best choice for </a:t>
            </a:r>
            <a:r>
              <a:rPr lang="en-US" altLang="zh-CN">
                <a:latin typeface="Capitals" charset="0"/>
                <a:ea typeface="宋体" panose="02010600030101010101" pitchFamily="2" charset="-122"/>
              </a:rPr>
              <a:t>Max </a:t>
            </a:r>
            <a:r>
              <a:rPr lang="en-US" altLang="zh-CN">
                <a:ea typeface="宋体" panose="02010600030101010101" pitchFamily="2" charset="-122"/>
              </a:rPr>
              <a:t>so far 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never decreases</a:t>
            </a:r>
            <a:endParaRPr lang="en-US" altLang="zh-CN">
              <a:latin typeface="Symbol" panose="05050102010706020507" pitchFamily="18" charset="2"/>
              <a:ea typeface="宋体" panose="02010600030101010101" pitchFamily="2" charset="-122"/>
            </a:endParaRPr>
          </a:p>
          <a:p>
            <a:pPr marL="685800" lvl="1" indent="-285750" defTabSz="914400"/>
            <a:r>
              <a:rPr lang="en-US" altLang="zh-CN">
                <a:latin typeface="Symbol" panose="05050102010706020507" pitchFamily="18" charset="2"/>
                <a:ea typeface="宋体" panose="02010600030101010101" pitchFamily="2" charset="-122"/>
              </a:rPr>
              <a:t>b </a:t>
            </a:r>
            <a:r>
              <a:rPr lang="en-US" altLang="zh-CN">
                <a:ea typeface="宋体" panose="02010600030101010101" pitchFamily="2" charset="-122"/>
              </a:rPr>
              <a:t>indicates the best choice for </a:t>
            </a:r>
            <a:r>
              <a:rPr lang="en-US" altLang="zh-CN">
                <a:latin typeface="Capitals" charset="0"/>
                <a:ea typeface="宋体" panose="02010600030101010101" pitchFamily="2" charset="-122"/>
              </a:rPr>
              <a:t>Min </a:t>
            </a:r>
            <a:r>
              <a:rPr lang="en-US" altLang="zh-CN">
                <a:ea typeface="宋体" panose="02010600030101010101" pitchFamily="2" charset="-122"/>
              </a:rPr>
              <a:t>so far 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never increases</a:t>
            </a:r>
          </a:p>
          <a:p>
            <a:pPr marL="285750" indent="-285750" defTabSz="914400"/>
            <a:r>
              <a:rPr lang="en-US" altLang="zh-CN">
                <a:ea typeface="宋体" panose="02010600030101010101" pitchFamily="2" charset="-122"/>
              </a:rPr>
              <a:t>extension of the minimax approach</a:t>
            </a:r>
          </a:p>
          <a:p>
            <a:pPr marL="685800" lvl="1" indent="-285750" defTabSz="914400"/>
            <a:r>
              <a:rPr lang="en-US" altLang="zh-CN">
                <a:ea typeface="宋体" panose="02010600030101010101" pitchFamily="2" charset="-122"/>
              </a:rPr>
              <a:t>results in the same move as minimax, but with less overhead</a:t>
            </a:r>
          </a:p>
          <a:p>
            <a:pPr marL="685800" lvl="1" indent="-285750" defTabSz="914400"/>
            <a:r>
              <a:rPr lang="en-US" altLang="zh-CN">
                <a:ea typeface="宋体" panose="02010600030101010101" pitchFamily="2" charset="-122"/>
              </a:rPr>
              <a:t>prunes uninteresting parts of the search tree</a:t>
            </a:r>
          </a:p>
        </p:txBody>
      </p:sp>
    </p:spTree>
    <p:extLst>
      <p:ext uri="{BB962C8B-B14F-4D97-AF65-F5344CB8AC3E}">
        <p14:creationId xmlns:p14="http://schemas.microsoft.com/office/powerpoint/2010/main" val="151870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Alpha-Beta Algorithm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71600"/>
            <a:ext cx="5324475" cy="2705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4914755"/>
            <a:ext cx="30861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88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600"/>
            <a:ext cx="6505832" cy="39624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81950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37481"/>
            <a:ext cx="904875" cy="581025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33600"/>
            <a:ext cx="2324100" cy="104775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50" y="2971800"/>
            <a:ext cx="2419350" cy="1609725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86200"/>
            <a:ext cx="3048000" cy="22098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5009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2164773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2164773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75" y="2164773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1780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622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3622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982" y="23622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57221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2105891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98964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23958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0574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203835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5981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Review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46050" y="990600"/>
            <a:ext cx="88455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5850" indent="-228600" algn="l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800000"/>
              </a:buClr>
            </a:pPr>
            <a:r>
              <a:rPr lang="en-US" altLang="zh-CN" sz="1800" dirty="0">
                <a:solidFill>
                  <a:srgbClr val="800000"/>
                </a:solidFill>
                <a:ea typeface="宋体" panose="02010600030101010101" pitchFamily="2" charset="-122"/>
              </a:rPr>
              <a:t>Last Class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0000CC"/>
                </a:solidFill>
                <a:ea typeface="宋体" panose="02010600030101010101" pitchFamily="2" charset="-122"/>
              </a:rPr>
              <a:t>Games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0000CC"/>
                </a:solidFill>
                <a:ea typeface="宋体" panose="02010600030101010101" pitchFamily="2" charset="-122"/>
              </a:rPr>
              <a:t>Adversarial Search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1800" dirty="0">
                <a:solidFill>
                  <a:srgbClr val="800000"/>
                </a:solidFill>
                <a:ea typeface="宋体" panose="02010600030101010101" pitchFamily="2" charset="-122"/>
              </a:rPr>
              <a:t>This Class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0000CC"/>
                </a:solidFill>
                <a:ea typeface="宋体" panose="02010600030101010101" pitchFamily="2" charset="-122"/>
              </a:rPr>
              <a:t>Pruning a Game Tree</a:t>
            </a:r>
          </a:p>
          <a:p>
            <a:pPr eaLnBrk="1" hangingPunct="1">
              <a:lnSpc>
                <a:spcPct val="110000"/>
              </a:lnSpc>
              <a:buClr>
                <a:srgbClr val="800000"/>
              </a:buClr>
            </a:pPr>
            <a:r>
              <a:rPr lang="en-US" altLang="zh-CN" sz="1800" dirty="0">
                <a:solidFill>
                  <a:srgbClr val="800000"/>
                </a:solidFill>
                <a:ea typeface="宋体" panose="02010600030101010101" pitchFamily="2" charset="-122"/>
              </a:rPr>
              <a:t>Next Class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0000CC"/>
                </a:solidFill>
                <a:ea typeface="宋体" panose="02010600030101010101" pitchFamily="2" charset="-122"/>
              </a:rPr>
              <a:t>Knowledge-based Agent</a:t>
            </a:r>
          </a:p>
        </p:txBody>
      </p:sp>
    </p:spTree>
    <p:extLst>
      <p:ext uri="{BB962C8B-B14F-4D97-AF65-F5344CB8AC3E}">
        <p14:creationId xmlns:p14="http://schemas.microsoft.com/office/powerpoint/2010/main" val="1334843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2286000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03318"/>
            <a:ext cx="27813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32055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05" y="2209800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066800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3464357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05635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19400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64759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4114800" cy="2403043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2367395"/>
            <a:ext cx="4035967" cy="2357005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099" y="3733800"/>
            <a:ext cx="4436301" cy="25908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27690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Alpha-Beta Pruning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352800"/>
            <a:ext cx="4762500" cy="27813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4884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 general case of Alpha-Beta Pruning</a:t>
            </a:r>
          </a:p>
        </p:txBody>
      </p:sp>
      <p:graphicFrame>
        <p:nvGraphicFramePr>
          <p:cNvPr id="403459" name="Object 3"/>
          <p:cNvGraphicFramePr>
            <a:graphicFrameLocks noChangeAspect="1"/>
          </p:cNvGraphicFramePr>
          <p:nvPr/>
        </p:nvGraphicFramePr>
        <p:xfrm>
          <a:off x="2209800" y="990600"/>
          <a:ext cx="5126038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Bitmap Image" r:id="rId3" imgW="3780952" imgH="3990476" progId="Paint.Picture">
                  <p:embed/>
                </p:oleObj>
              </mc:Choice>
              <mc:Fallback>
                <p:oleObj name="Bitmap Image" r:id="rId3" imgW="3780952" imgH="39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5126038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593566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If m is better than n for Player, we will never get to n to play</a:t>
            </a:r>
          </a:p>
          <a:p>
            <a:r>
              <a:rPr lang="en-US" altLang="zh-CN">
                <a:ea typeface="宋体" panose="02010600030101010101" pitchFamily="2" charset="-122"/>
              </a:rPr>
              <a:t>This is Alpha-cutting</a:t>
            </a:r>
          </a:p>
        </p:txBody>
      </p:sp>
    </p:spTree>
    <p:extLst>
      <p:ext uri="{BB962C8B-B14F-4D97-AF65-F5344CB8AC3E}">
        <p14:creationId xmlns:p14="http://schemas.microsoft.com/office/powerpoint/2010/main" val="1308828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Summary</a:t>
            </a:r>
          </a:p>
        </p:txBody>
      </p:sp>
      <p:sp>
        <p:nvSpPr>
          <p:cNvPr id="326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Game Tree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Alpha-Beta Pruning</a:t>
            </a:r>
          </a:p>
          <a:p>
            <a:endParaRPr lang="en-US" altLang="zh-CN" dirty="0">
              <a:ea typeface="宋体" panose="02010600030101010101" pitchFamily="2" charset="-122"/>
            </a:endParaRPr>
          </a:p>
          <a:p>
            <a:pPr lvl="1"/>
            <a:endParaRPr lang="zh-CN" altLang="en-US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0263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What I want you to do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Review Chapter 7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Work on your assignment</a:t>
            </a: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Imperfect Decisions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complete search is impractical for most games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Even though we can prune the tree</a:t>
            </a:r>
          </a:p>
          <a:p>
            <a:r>
              <a:rPr lang="en-US" altLang="zh-CN">
                <a:ea typeface="宋体" panose="02010600030101010101" pitchFamily="2" charset="-122"/>
              </a:rPr>
              <a:t>alternative: 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search only part of the tree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Cutoff required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requires a cutoff-test to determine where to stop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use a heuristics-based evaluation function to estimate the expected utility of the game from a given position</a:t>
            </a:r>
          </a:p>
        </p:txBody>
      </p:sp>
    </p:spTree>
    <p:extLst>
      <p:ext uri="{BB962C8B-B14F-4D97-AF65-F5344CB8AC3E}">
        <p14:creationId xmlns:p14="http://schemas.microsoft.com/office/powerpoint/2010/main" val="389601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Evaluation Function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determines the performance of a game-playing program</a:t>
            </a:r>
          </a:p>
          <a:p>
            <a:r>
              <a:rPr lang="en-US" altLang="zh-CN">
                <a:ea typeface="宋体" panose="02010600030101010101" pitchFamily="2" charset="-122"/>
              </a:rPr>
              <a:t>must be consistent with the utility function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values for terminal nodes must be the same</a:t>
            </a:r>
          </a:p>
          <a:p>
            <a:r>
              <a:rPr lang="en-US" altLang="zh-CN">
                <a:ea typeface="宋体" panose="02010600030101010101" pitchFamily="2" charset="-122"/>
              </a:rPr>
              <a:t>tradeoff between accuracy and time cost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without time limits, minimax could be used</a:t>
            </a:r>
          </a:p>
          <a:p>
            <a:r>
              <a:rPr lang="en-US" altLang="zh-CN">
                <a:ea typeface="宋体" panose="02010600030101010101" pitchFamily="2" charset="-122"/>
              </a:rPr>
              <a:t>should reflect the actual chances of winning</a:t>
            </a:r>
          </a:p>
          <a:p>
            <a:r>
              <a:rPr lang="en-US" altLang="zh-CN">
                <a:ea typeface="宋体" panose="02010600030101010101" pitchFamily="2" charset="-122"/>
              </a:rPr>
              <a:t>frequently weighted linear functions are used</a:t>
            </a:r>
          </a:p>
          <a:p>
            <a:pPr lvl="1"/>
            <a:r>
              <a:rPr lang="en-US" altLang="zh-CN" i="1">
                <a:ea typeface="宋体" panose="02010600030101010101" pitchFamily="2" charset="-122"/>
              </a:rPr>
              <a:t>E = w</a:t>
            </a:r>
            <a:r>
              <a:rPr lang="en-US" altLang="zh-CN" i="1" baseline="-25000">
                <a:ea typeface="宋体" panose="02010600030101010101" pitchFamily="2" charset="-122"/>
              </a:rPr>
              <a:t>1 </a:t>
            </a:r>
            <a:r>
              <a:rPr lang="en-US" altLang="zh-CN" i="1">
                <a:ea typeface="宋体" panose="02010600030101010101" pitchFamily="2" charset="-122"/>
              </a:rPr>
              <a:t>f</a:t>
            </a:r>
            <a:r>
              <a:rPr lang="en-US" altLang="zh-CN" i="1" baseline="-25000">
                <a:ea typeface="宋体" panose="02010600030101010101" pitchFamily="2" charset="-122"/>
              </a:rPr>
              <a:t>1  </a:t>
            </a:r>
            <a:r>
              <a:rPr lang="en-US" altLang="zh-CN" i="1">
                <a:ea typeface="宋体" panose="02010600030101010101" pitchFamily="2" charset="-122"/>
              </a:rPr>
              <a:t>+ w</a:t>
            </a:r>
            <a:r>
              <a:rPr lang="en-US" altLang="zh-CN" i="1" baseline="-25000">
                <a:ea typeface="宋体" panose="02010600030101010101" pitchFamily="2" charset="-122"/>
              </a:rPr>
              <a:t>2 </a:t>
            </a:r>
            <a:r>
              <a:rPr lang="en-US" altLang="zh-CN" i="1">
                <a:ea typeface="宋体" panose="02010600030101010101" pitchFamily="2" charset="-122"/>
              </a:rPr>
              <a:t>f</a:t>
            </a:r>
            <a:r>
              <a:rPr lang="en-US" altLang="zh-CN" i="1" baseline="-25000">
                <a:ea typeface="宋体" panose="02010600030101010101" pitchFamily="2" charset="-122"/>
              </a:rPr>
              <a:t>2 </a:t>
            </a:r>
            <a:r>
              <a:rPr lang="en-US" altLang="zh-CN" i="1">
                <a:ea typeface="宋体" panose="02010600030101010101" pitchFamily="2" charset="-122"/>
              </a:rPr>
              <a:t>+ … +</a:t>
            </a:r>
            <a:r>
              <a:rPr lang="en-US" altLang="zh-CN" i="1" baseline="-25000">
                <a:ea typeface="宋体" panose="02010600030101010101" pitchFamily="2" charset="-122"/>
              </a:rPr>
              <a:t> </a:t>
            </a:r>
            <a:r>
              <a:rPr lang="en-US" altLang="zh-CN" i="1">
                <a:ea typeface="宋体" panose="02010600030101010101" pitchFamily="2" charset="-122"/>
              </a:rPr>
              <a:t>w</a:t>
            </a:r>
            <a:r>
              <a:rPr lang="en-US" altLang="zh-CN" i="1" baseline="-25000">
                <a:ea typeface="宋体" panose="02010600030101010101" pitchFamily="2" charset="-122"/>
              </a:rPr>
              <a:t>n </a:t>
            </a:r>
            <a:r>
              <a:rPr lang="en-US" altLang="zh-CN" i="1">
                <a:ea typeface="宋体" panose="02010600030101010101" pitchFamily="2" charset="-122"/>
              </a:rPr>
              <a:t>f</a:t>
            </a:r>
            <a:r>
              <a:rPr lang="en-US" altLang="zh-CN" i="1" baseline="-25000">
                <a:ea typeface="宋体" panose="02010600030101010101" pitchFamily="2" charset="-122"/>
              </a:rPr>
              <a:t>n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combination of features, weighted by their relevance</a:t>
            </a:r>
          </a:p>
        </p:txBody>
      </p:sp>
    </p:spTree>
    <p:extLst>
      <p:ext uri="{BB962C8B-B14F-4D97-AF65-F5344CB8AC3E}">
        <p14:creationId xmlns:p14="http://schemas.microsoft.com/office/powerpoint/2010/main" val="38372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Example: Tic-Tac-Toe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simple evaluation function</a:t>
            </a:r>
          </a:p>
          <a:p>
            <a:pPr>
              <a:buFontTx/>
              <a:buNone/>
            </a:pPr>
            <a:r>
              <a:rPr lang="en-US" altLang="zh-CN">
                <a:latin typeface="Courier" charset="0"/>
                <a:ea typeface="宋体" panose="02010600030101010101" pitchFamily="2" charset="-122"/>
              </a:rPr>
              <a:t>	E(s) = (rx + cx + dx) - (ro + co + do)</a:t>
            </a:r>
          </a:p>
          <a:p>
            <a:pPr lvl="2"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    where r,c,d are the numbers of row, column and diagonal lines still available;  x and o are the pieces of the two players</a:t>
            </a:r>
          </a:p>
          <a:p>
            <a:r>
              <a:rPr lang="en-US" altLang="zh-CN">
                <a:ea typeface="宋体" panose="02010600030101010101" pitchFamily="2" charset="-122"/>
              </a:rPr>
              <a:t>1-ply lookahead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start at the top of the tree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evaluate all 9 choices for player 1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pick the maximum E-value</a:t>
            </a:r>
          </a:p>
          <a:p>
            <a:r>
              <a:rPr lang="en-US" altLang="zh-CN">
                <a:ea typeface="宋体" panose="02010600030101010101" pitchFamily="2" charset="-122"/>
              </a:rPr>
              <a:t>2-ply lookahead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also looks at the opponents possible move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assuming that the opponents picks the minimum E-value</a:t>
            </a:r>
          </a:p>
        </p:txBody>
      </p:sp>
    </p:spTree>
    <p:extLst>
      <p:ext uri="{BB962C8B-B14F-4D97-AF65-F5344CB8AC3E}">
        <p14:creationId xmlns:p14="http://schemas.microsoft.com/office/powerpoint/2010/main" val="192103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15240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E(s12)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25146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E(s13)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35052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E(s14)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44196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E(s15)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4</a:t>
            </a:r>
          </a:p>
        </p:txBody>
      </p:sp>
      <p:sp>
        <p:nvSpPr>
          <p:cNvPr id="356358" name="Text Box 6"/>
          <p:cNvSpPr txBox="1">
            <a:spLocks noChangeArrowheads="1"/>
          </p:cNvSpPr>
          <p:nvPr/>
        </p:nvSpPr>
        <p:spPr bwMode="auto">
          <a:xfrm>
            <a:off x="54102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E(s16)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6359" name="Text Box 7"/>
          <p:cNvSpPr txBox="1">
            <a:spLocks noChangeArrowheads="1"/>
          </p:cNvSpPr>
          <p:nvPr/>
        </p:nvSpPr>
        <p:spPr bwMode="auto">
          <a:xfrm>
            <a:off x="64008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E(s17)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6360" name="Text Box 8"/>
          <p:cNvSpPr txBox="1">
            <a:spLocks noChangeArrowheads="1"/>
          </p:cNvSpPr>
          <p:nvPr/>
        </p:nvSpPr>
        <p:spPr bwMode="auto">
          <a:xfrm>
            <a:off x="73914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E(s18)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>
            <a:off x="8355013" y="1828800"/>
            <a:ext cx="7127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E(s19)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636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Tic-Tac-Toe 1-Ply</a:t>
            </a:r>
          </a:p>
        </p:txBody>
      </p:sp>
      <p:grpSp>
        <p:nvGrpSpPr>
          <p:cNvPr id="356363" name="Group 11"/>
          <p:cNvGrpSpPr>
            <a:grpSpLocks/>
          </p:cNvGrpSpPr>
          <p:nvPr/>
        </p:nvGrpSpPr>
        <p:grpSpPr bwMode="auto">
          <a:xfrm>
            <a:off x="4267200" y="1219200"/>
            <a:ext cx="533400" cy="533400"/>
            <a:chOff x="1104" y="1008"/>
            <a:chExt cx="432" cy="432"/>
          </a:xfrm>
        </p:grpSpPr>
        <p:sp>
          <p:nvSpPr>
            <p:cNvPr id="356364" name="Rectangle 12"/>
            <p:cNvSpPr>
              <a:spLocks noChangeArrowheads="1"/>
            </p:cNvSpPr>
            <p:nvPr/>
          </p:nvSpPr>
          <p:spPr bwMode="auto">
            <a:xfrm>
              <a:off x="1104" y="1008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5" name="Rectangle 13"/>
            <p:cNvSpPr>
              <a:spLocks noChangeArrowheads="1"/>
            </p:cNvSpPr>
            <p:nvPr/>
          </p:nvSpPr>
          <p:spPr bwMode="auto">
            <a:xfrm>
              <a:off x="1248" y="1008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6" name="Rectangle 14"/>
            <p:cNvSpPr>
              <a:spLocks noChangeArrowheads="1"/>
            </p:cNvSpPr>
            <p:nvPr/>
          </p:nvSpPr>
          <p:spPr bwMode="auto">
            <a:xfrm>
              <a:off x="1392" y="1008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7" name="Rectangle 15"/>
            <p:cNvSpPr>
              <a:spLocks noChangeArrowheads="1"/>
            </p:cNvSpPr>
            <p:nvPr/>
          </p:nvSpPr>
          <p:spPr bwMode="auto">
            <a:xfrm>
              <a:off x="1104" y="1152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8" name="Rectangle 16"/>
            <p:cNvSpPr>
              <a:spLocks noChangeArrowheads="1"/>
            </p:cNvSpPr>
            <p:nvPr/>
          </p:nvSpPr>
          <p:spPr bwMode="auto">
            <a:xfrm>
              <a:off x="1248" y="1152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9" name="Rectangle 17"/>
            <p:cNvSpPr>
              <a:spLocks noChangeArrowheads="1"/>
            </p:cNvSpPr>
            <p:nvPr/>
          </p:nvSpPr>
          <p:spPr bwMode="auto">
            <a:xfrm>
              <a:off x="1392" y="1152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70" name="Rectangle 18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71" name="Rectangle 19"/>
            <p:cNvSpPr>
              <a:spLocks noChangeArrowheads="1"/>
            </p:cNvSpPr>
            <p:nvPr/>
          </p:nvSpPr>
          <p:spPr bwMode="auto">
            <a:xfrm>
              <a:off x="1248" y="1296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72" name="Rectangle 20"/>
            <p:cNvSpPr>
              <a:spLocks noChangeArrowheads="1"/>
            </p:cNvSpPr>
            <p:nvPr/>
          </p:nvSpPr>
          <p:spPr bwMode="auto">
            <a:xfrm>
              <a:off x="1392" y="1296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373" name="Rectangle 21"/>
          <p:cNvSpPr>
            <a:spLocks noChangeArrowheads="1"/>
          </p:cNvSpPr>
          <p:nvPr/>
        </p:nvSpPr>
        <p:spPr bwMode="auto">
          <a:xfrm>
            <a:off x="381000" y="21336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6374" name="Rectangle 22"/>
          <p:cNvSpPr>
            <a:spLocks noChangeArrowheads="1"/>
          </p:cNvSpPr>
          <p:nvPr/>
        </p:nvSpPr>
        <p:spPr bwMode="auto">
          <a:xfrm>
            <a:off x="5588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5" name="Rectangle 23"/>
          <p:cNvSpPr>
            <a:spLocks noChangeArrowheads="1"/>
          </p:cNvSpPr>
          <p:nvPr/>
        </p:nvSpPr>
        <p:spPr bwMode="auto">
          <a:xfrm>
            <a:off x="7366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6" name="Rectangle 24"/>
          <p:cNvSpPr>
            <a:spLocks noChangeArrowheads="1"/>
          </p:cNvSpPr>
          <p:nvPr/>
        </p:nvSpPr>
        <p:spPr bwMode="auto">
          <a:xfrm>
            <a:off x="3810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7" name="Rectangle 25"/>
          <p:cNvSpPr>
            <a:spLocks noChangeArrowheads="1"/>
          </p:cNvSpPr>
          <p:nvPr/>
        </p:nvSpPr>
        <p:spPr bwMode="auto">
          <a:xfrm>
            <a:off x="5588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8" name="Rectangle 26"/>
          <p:cNvSpPr>
            <a:spLocks noChangeArrowheads="1"/>
          </p:cNvSpPr>
          <p:nvPr/>
        </p:nvSpPr>
        <p:spPr bwMode="auto">
          <a:xfrm>
            <a:off x="7366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9" name="Rectangle 27"/>
          <p:cNvSpPr>
            <a:spLocks noChangeArrowheads="1"/>
          </p:cNvSpPr>
          <p:nvPr/>
        </p:nvSpPr>
        <p:spPr bwMode="auto">
          <a:xfrm>
            <a:off x="3810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0" name="Rectangle 28"/>
          <p:cNvSpPr>
            <a:spLocks noChangeArrowheads="1"/>
          </p:cNvSpPr>
          <p:nvPr/>
        </p:nvSpPr>
        <p:spPr bwMode="auto">
          <a:xfrm>
            <a:off x="5588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1" name="Rectangle 29"/>
          <p:cNvSpPr>
            <a:spLocks noChangeArrowheads="1"/>
          </p:cNvSpPr>
          <p:nvPr/>
        </p:nvSpPr>
        <p:spPr bwMode="auto">
          <a:xfrm>
            <a:off x="7366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2" name="Rectangle 30"/>
          <p:cNvSpPr>
            <a:spLocks noChangeArrowheads="1"/>
          </p:cNvSpPr>
          <p:nvPr/>
        </p:nvSpPr>
        <p:spPr bwMode="auto">
          <a:xfrm>
            <a:off x="13525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3" name="Rectangle 31"/>
          <p:cNvSpPr>
            <a:spLocks noChangeArrowheads="1"/>
          </p:cNvSpPr>
          <p:nvPr/>
        </p:nvSpPr>
        <p:spPr bwMode="auto">
          <a:xfrm>
            <a:off x="1530350" y="21336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17081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13525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6" name="Rectangle 34"/>
          <p:cNvSpPr>
            <a:spLocks noChangeArrowheads="1"/>
          </p:cNvSpPr>
          <p:nvPr/>
        </p:nvSpPr>
        <p:spPr bwMode="auto">
          <a:xfrm>
            <a:off x="15303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17081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13525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9" name="Rectangle 37"/>
          <p:cNvSpPr>
            <a:spLocks noChangeArrowheads="1"/>
          </p:cNvSpPr>
          <p:nvPr/>
        </p:nvSpPr>
        <p:spPr bwMode="auto">
          <a:xfrm>
            <a:off x="15303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0" name="Rectangle 38"/>
          <p:cNvSpPr>
            <a:spLocks noChangeArrowheads="1"/>
          </p:cNvSpPr>
          <p:nvPr/>
        </p:nvSpPr>
        <p:spPr bwMode="auto">
          <a:xfrm>
            <a:off x="17081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1" name="Rectangle 39"/>
          <p:cNvSpPr>
            <a:spLocks noChangeArrowheads="1"/>
          </p:cNvSpPr>
          <p:nvPr/>
        </p:nvSpPr>
        <p:spPr bwMode="auto">
          <a:xfrm>
            <a:off x="23241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2" name="Rectangle 40"/>
          <p:cNvSpPr>
            <a:spLocks noChangeArrowheads="1"/>
          </p:cNvSpPr>
          <p:nvPr/>
        </p:nvSpPr>
        <p:spPr bwMode="auto">
          <a:xfrm>
            <a:off x="25019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3" name="Rectangle 41"/>
          <p:cNvSpPr>
            <a:spLocks noChangeArrowheads="1"/>
          </p:cNvSpPr>
          <p:nvPr/>
        </p:nvSpPr>
        <p:spPr bwMode="auto">
          <a:xfrm>
            <a:off x="2679700" y="21336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394" name="Rectangle 42"/>
          <p:cNvSpPr>
            <a:spLocks noChangeArrowheads="1"/>
          </p:cNvSpPr>
          <p:nvPr/>
        </p:nvSpPr>
        <p:spPr bwMode="auto">
          <a:xfrm>
            <a:off x="23241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5" name="Rectangle 43"/>
          <p:cNvSpPr>
            <a:spLocks noChangeArrowheads="1"/>
          </p:cNvSpPr>
          <p:nvPr/>
        </p:nvSpPr>
        <p:spPr bwMode="auto">
          <a:xfrm>
            <a:off x="25019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6" name="Rectangle 44"/>
          <p:cNvSpPr>
            <a:spLocks noChangeArrowheads="1"/>
          </p:cNvSpPr>
          <p:nvPr/>
        </p:nvSpPr>
        <p:spPr bwMode="auto">
          <a:xfrm>
            <a:off x="26797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7" name="Rectangle 45"/>
          <p:cNvSpPr>
            <a:spLocks noChangeArrowheads="1"/>
          </p:cNvSpPr>
          <p:nvPr/>
        </p:nvSpPr>
        <p:spPr bwMode="auto">
          <a:xfrm>
            <a:off x="23241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8" name="Rectangle 46"/>
          <p:cNvSpPr>
            <a:spLocks noChangeArrowheads="1"/>
          </p:cNvSpPr>
          <p:nvPr/>
        </p:nvSpPr>
        <p:spPr bwMode="auto">
          <a:xfrm>
            <a:off x="25019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9" name="Rectangle 47"/>
          <p:cNvSpPr>
            <a:spLocks noChangeArrowheads="1"/>
          </p:cNvSpPr>
          <p:nvPr/>
        </p:nvSpPr>
        <p:spPr bwMode="auto">
          <a:xfrm>
            <a:off x="26797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0" name="Rectangle 48"/>
          <p:cNvSpPr>
            <a:spLocks noChangeArrowheads="1"/>
          </p:cNvSpPr>
          <p:nvPr/>
        </p:nvSpPr>
        <p:spPr bwMode="auto">
          <a:xfrm>
            <a:off x="32956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1" name="Rectangle 49"/>
          <p:cNvSpPr>
            <a:spLocks noChangeArrowheads="1"/>
          </p:cNvSpPr>
          <p:nvPr/>
        </p:nvSpPr>
        <p:spPr bwMode="auto">
          <a:xfrm>
            <a:off x="34734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2" name="Rectangle 50"/>
          <p:cNvSpPr>
            <a:spLocks noChangeArrowheads="1"/>
          </p:cNvSpPr>
          <p:nvPr/>
        </p:nvSpPr>
        <p:spPr bwMode="auto">
          <a:xfrm>
            <a:off x="36512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3" name="Rectangle 51"/>
          <p:cNvSpPr>
            <a:spLocks noChangeArrowheads="1"/>
          </p:cNvSpPr>
          <p:nvPr/>
        </p:nvSpPr>
        <p:spPr bwMode="auto">
          <a:xfrm>
            <a:off x="3295650" y="23114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404" name="Rectangle 52"/>
          <p:cNvSpPr>
            <a:spLocks noChangeArrowheads="1"/>
          </p:cNvSpPr>
          <p:nvPr/>
        </p:nvSpPr>
        <p:spPr bwMode="auto">
          <a:xfrm>
            <a:off x="34734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5" name="Rectangle 53"/>
          <p:cNvSpPr>
            <a:spLocks noChangeArrowheads="1"/>
          </p:cNvSpPr>
          <p:nvPr/>
        </p:nvSpPr>
        <p:spPr bwMode="auto">
          <a:xfrm>
            <a:off x="36512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6" name="Rectangle 54"/>
          <p:cNvSpPr>
            <a:spLocks noChangeArrowheads="1"/>
          </p:cNvSpPr>
          <p:nvPr/>
        </p:nvSpPr>
        <p:spPr bwMode="auto">
          <a:xfrm>
            <a:off x="32956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7" name="Rectangle 55"/>
          <p:cNvSpPr>
            <a:spLocks noChangeArrowheads="1"/>
          </p:cNvSpPr>
          <p:nvPr/>
        </p:nvSpPr>
        <p:spPr bwMode="auto">
          <a:xfrm>
            <a:off x="34734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8" name="Rectangle 56"/>
          <p:cNvSpPr>
            <a:spLocks noChangeArrowheads="1"/>
          </p:cNvSpPr>
          <p:nvPr/>
        </p:nvSpPr>
        <p:spPr bwMode="auto">
          <a:xfrm>
            <a:off x="36512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09" name="Rectangle 57"/>
          <p:cNvSpPr>
            <a:spLocks noChangeArrowheads="1"/>
          </p:cNvSpPr>
          <p:nvPr/>
        </p:nvSpPr>
        <p:spPr bwMode="auto">
          <a:xfrm>
            <a:off x="42672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0" name="Rectangle 58"/>
          <p:cNvSpPr>
            <a:spLocks noChangeArrowheads="1"/>
          </p:cNvSpPr>
          <p:nvPr/>
        </p:nvSpPr>
        <p:spPr bwMode="auto">
          <a:xfrm>
            <a:off x="44450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1" name="Rectangle 59"/>
          <p:cNvSpPr>
            <a:spLocks noChangeArrowheads="1"/>
          </p:cNvSpPr>
          <p:nvPr/>
        </p:nvSpPr>
        <p:spPr bwMode="auto">
          <a:xfrm>
            <a:off x="46228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2" name="Rectangle 60"/>
          <p:cNvSpPr>
            <a:spLocks noChangeArrowheads="1"/>
          </p:cNvSpPr>
          <p:nvPr/>
        </p:nvSpPr>
        <p:spPr bwMode="auto">
          <a:xfrm>
            <a:off x="42672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3" name="Rectangle 61"/>
          <p:cNvSpPr>
            <a:spLocks noChangeArrowheads="1"/>
          </p:cNvSpPr>
          <p:nvPr/>
        </p:nvSpPr>
        <p:spPr bwMode="auto">
          <a:xfrm>
            <a:off x="4445000" y="23114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414" name="Rectangle 62"/>
          <p:cNvSpPr>
            <a:spLocks noChangeArrowheads="1"/>
          </p:cNvSpPr>
          <p:nvPr/>
        </p:nvSpPr>
        <p:spPr bwMode="auto">
          <a:xfrm>
            <a:off x="46228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5" name="Rectangle 63"/>
          <p:cNvSpPr>
            <a:spLocks noChangeArrowheads="1"/>
          </p:cNvSpPr>
          <p:nvPr/>
        </p:nvSpPr>
        <p:spPr bwMode="auto">
          <a:xfrm>
            <a:off x="42672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6" name="Rectangle 64"/>
          <p:cNvSpPr>
            <a:spLocks noChangeArrowheads="1"/>
          </p:cNvSpPr>
          <p:nvPr/>
        </p:nvSpPr>
        <p:spPr bwMode="auto">
          <a:xfrm>
            <a:off x="44450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7" name="Rectangle 65"/>
          <p:cNvSpPr>
            <a:spLocks noChangeArrowheads="1"/>
          </p:cNvSpPr>
          <p:nvPr/>
        </p:nvSpPr>
        <p:spPr bwMode="auto">
          <a:xfrm>
            <a:off x="46228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8" name="Rectangle 66"/>
          <p:cNvSpPr>
            <a:spLocks noChangeArrowheads="1"/>
          </p:cNvSpPr>
          <p:nvPr/>
        </p:nvSpPr>
        <p:spPr bwMode="auto">
          <a:xfrm>
            <a:off x="52387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19" name="Rectangle 67"/>
          <p:cNvSpPr>
            <a:spLocks noChangeArrowheads="1"/>
          </p:cNvSpPr>
          <p:nvPr/>
        </p:nvSpPr>
        <p:spPr bwMode="auto">
          <a:xfrm>
            <a:off x="54165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0" name="Rectangle 68"/>
          <p:cNvSpPr>
            <a:spLocks noChangeArrowheads="1"/>
          </p:cNvSpPr>
          <p:nvPr/>
        </p:nvSpPr>
        <p:spPr bwMode="auto">
          <a:xfrm>
            <a:off x="55943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1" name="Rectangle 69"/>
          <p:cNvSpPr>
            <a:spLocks noChangeArrowheads="1"/>
          </p:cNvSpPr>
          <p:nvPr/>
        </p:nvSpPr>
        <p:spPr bwMode="auto">
          <a:xfrm>
            <a:off x="52387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2" name="Rectangle 70"/>
          <p:cNvSpPr>
            <a:spLocks noChangeArrowheads="1"/>
          </p:cNvSpPr>
          <p:nvPr/>
        </p:nvSpPr>
        <p:spPr bwMode="auto">
          <a:xfrm>
            <a:off x="54165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6423" name="Rectangle 71"/>
          <p:cNvSpPr>
            <a:spLocks noChangeArrowheads="1"/>
          </p:cNvSpPr>
          <p:nvPr/>
        </p:nvSpPr>
        <p:spPr bwMode="auto">
          <a:xfrm>
            <a:off x="5594350" y="23114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424" name="Rectangle 72"/>
          <p:cNvSpPr>
            <a:spLocks noChangeArrowheads="1"/>
          </p:cNvSpPr>
          <p:nvPr/>
        </p:nvSpPr>
        <p:spPr bwMode="auto">
          <a:xfrm>
            <a:off x="52387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5" name="Rectangle 73"/>
          <p:cNvSpPr>
            <a:spLocks noChangeArrowheads="1"/>
          </p:cNvSpPr>
          <p:nvPr/>
        </p:nvSpPr>
        <p:spPr bwMode="auto">
          <a:xfrm>
            <a:off x="54165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6" name="Rectangle 74"/>
          <p:cNvSpPr>
            <a:spLocks noChangeArrowheads="1"/>
          </p:cNvSpPr>
          <p:nvPr/>
        </p:nvSpPr>
        <p:spPr bwMode="auto">
          <a:xfrm>
            <a:off x="55943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7" name="Rectangle 75"/>
          <p:cNvSpPr>
            <a:spLocks noChangeArrowheads="1"/>
          </p:cNvSpPr>
          <p:nvPr/>
        </p:nvSpPr>
        <p:spPr bwMode="auto">
          <a:xfrm>
            <a:off x="62103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8" name="Rectangle 76"/>
          <p:cNvSpPr>
            <a:spLocks noChangeArrowheads="1"/>
          </p:cNvSpPr>
          <p:nvPr/>
        </p:nvSpPr>
        <p:spPr bwMode="auto">
          <a:xfrm>
            <a:off x="63881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9" name="Rectangle 77"/>
          <p:cNvSpPr>
            <a:spLocks noChangeArrowheads="1"/>
          </p:cNvSpPr>
          <p:nvPr/>
        </p:nvSpPr>
        <p:spPr bwMode="auto">
          <a:xfrm>
            <a:off x="65659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0" name="Rectangle 78"/>
          <p:cNvSpPr>
            <a:spLocks noChangeArrowheads="1"/>
          </p:cNvSpPr>
          <p:nvPr/>
        </p:nvSpPr>
        <p:spPr bwMode="auto">
          <a:xfrm>
            <a:off x="62103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1" name="Rectangle 79"/>
          <p:cNvSpPr>
            <a:spLocks noChangeArrowheads="1"/>
          </p:cNvSpPr>
          <p:nvPr/>
        </p:nvSpPr>
        <p:spPr bwMode="auto">
          <a:xfrm>
            <a:off x="63881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6432" name="Rectangle 80"/>
          <p:cNvSpPr>
            <a:spLocks noChangeArrowheads="1"/>
          </p:cNvSpPr>
          <p:nvPr/>
        </p:nvSpPr>
        <p:spPr bwMode="auto">
          <a:xfrm>
            <a:off x="65659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3" name="Rectangle 81"/>
          <p:cNvSpPr>
            <a:spLocks noChangeArrowheads="1"/>
          </p:cNvSpPr>
          <p:nvPr/>
        </p:nvSpPr>
        <p:spPr bwMode="auto">
          <a:xfrm>
            <a:off x="6210300" y="24892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434" name="Rectangle 82"/>
          <p:cNvSpPr>
            <a:spLocks noChangeArrowheads="1"/>
          </p:cNvSpPr>
          <p:nvPr/>
        </p:nvSpPr>
        <p:spPr bwMode="auto">
          <a:xfrm>
            <a:off x="63881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5" name="Rectangle 83"/>
          <p:cNvSpPr>
            <a:spLocks noChangeArrowheads="1"/>
          </p:cNvSpPr>
          <p:nvPr/>
        </p:nvSpPr>
        <p:spPr bwMode="auto">
          <a:xfrm>
            <a:off x="65659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6" name="Rectangle 84"/>
          <p:cNvSpPr>
            <a:spLocks noChangeArrowheads="1"/>
          </p:cNvSpPr>
          <p:nvPr/>
        </p:nvSpPr>
        <p:spPr bwMode="auto">
          <a:xfrm>
            <a:off x="71818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7" name="Rectangle 85"/>
          <p:cNvSpPr>
            <a:spLocks noChangeArrowheads="1"/>
          </p:cNvSpPr>
          <p:nvPr/>
        </p:nvSpPr>
        <p:spPr bwMode="auto">
          <a:xfrm>
            <a:off x="73596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8" name="Rectangle 86"/>
          <p:cNvSpPr>
            <a:spLocks noChangeArrowheads="1"/>
          </p:cNvSpPr>
          <p:nvPr/>
        </p:nvSpPr>
        <p:spPr bwMode="auto">
          <a:xfrm>
            <a:off x="75374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9" name="Rectangle 87"/>
          <p:cNvSpPr>
            <a:spLocks noChangeArrowheads="1"/>
          </p:cNvSpPr>
          <p:nvPr/>
        </p:nvSpPr>
        <p:spPr bwMode="auto">
          <a:xfrm>
            <a:off x="71818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0" name="Rectangle 88"/>
          <p:cNvSpPr>
            <a:spLocks noChangeArrowheads="1"/>
          </p:cNvSpPr>
          <p:nvPr/>
        </p:nvSpPr>
        <p:spPr bwMode="auto">
          <a:xfrm>
            <a:off x="73596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1" name="Rectangle 89"/>
          <p:cNvSpPr>
            <a:spLocks noChangeArrowheads="1"/>
          </p:cNvSpPr>
          <p:nvPr/>
        </p:nvSpPr>
        <p:spPr bwMode="auto">
          <a:xfrm>
            <a:off x="75374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2" name="Rectangle 90"/>
          <p:cNvSpPr>
            <a:spLocks noChangeArrowheads="1"/>
          </p:cNvSpPr>
          <p:nvPr/>
        </p:nvSpPr>
        <p:spPr bwMode="auto">
          <a:xfrm>
            <a:off x="71818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3" name="Rectangle 91"/>
          <p:cNvSpPr>
            <a:spLocks noChangeArrowheads="1"/>
          </p:cNvSpPr>
          <p:nvPr/>
        </p:nvSpPr>
        <p:spPr bwMode="auto">
          <a:xfrm>
            <a:off x="7359650" y="24892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444" name="Rectangle 92"/>
          <p:cNvSpPr>
            <a:spLocks noChangeArrowheads="1"/>
          </p:cNvSpPr>
          <p:nvPr/>
        </p:nvSpPr>
        <p:spPr bwMode="auto">
          <a:xfrm>
            <a:off x="75374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5" name="Rectangle 93"/>
          <p:cNvSpPr>
            <a:spLocks noChangeArrowheads="1"/>
          </p:cNvSpPr>
          <p:nvPr/>
        </p:nvSpPr>
        <p:spPr bwMode="auto">
          <a:xfrm>
            <a:off x="81534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6" name="Rectangle 94"/>
          <p:cNvSpPr>
            <a:spLocks noChangeArrowheads="1"/>
          </p:cNvSpPr>
          <p:nvPr/>
        </p:nvSpPr>
        <p:spPr bwMode="auto">
          <a:xfrm>
            <a:off x="83312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7" name="Rectangle 95"/>
          <p:cNvSpPr>
            <a:spLocks noChangeArrowheads="1"/>
          </p:cNvSpPr>
          <p:nvPr/>
        </p:nvSpPr>
        <p:spPr bwMode="auto">
          <a:xfrm>
            <a:off x="85090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8" name="Rectangle 96"/>
          <p:cNvSpPr>
            <a:spLocks noChangeArrowheads="1"/>
          </p:cNvSpPr>
          <p:nvPr/>
        </p:nvSpPr>
        <p:spPr bwMode="auto">
          <a:xfrm>
            <a:off x="81534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9" name="Rectangle 97"/>
          <p:cNvSpPr>
            <a:spLocks noChangeArrowheads="1"/>
          </p:cNvSpPr>
          <p:nvPr/>
        </p:nvSpPr>
        <p:spPr bwMode="auto">
          <a:xfrm>
            <a:off x="83312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0" name="Rectangle 98"/>
          <p:cNvSpPr>
            <a:spLocks noChangeArrowheads="1"/>
          </p:cNvSpPr>
          <p:nvPr/>
        </p:nvSpPr>
        <p:spPr bwMode="auto">
          <a:xfrm>
            <a:off x="85090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1" name="Rectangle 99"/>
          <p:cNvSpPr>
            <a:spLocks noChangeArrowheads="1"/>
          </p:cNvSpPr>
          <p:nvPr/>
        </p:nvSpPr>
        <p:spPr bwMode="auto">
          <a:xfrm>
            <a:off x="81534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2" name="Rectangle 100"/>
          <p:cNvSpPr>
            <a:spLocks noChangeArrowheads="1"/>
          </p:cNvSpPr>
          <p:nvPr/>
        </p:nvSpPr>
        <p:spPr bwMode="auto">
          <a:xfrm>
            <a:off x="83312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3" name="Rectangle 101"/>
          <p:cNvSpPr>
            <a:spLocks noChangeArrowheads="1"/>
          </p:cNvSpPr>
          <p:nvPr/>
        </p:nvSpPr>
        <p:spPr bwMode="auto">
          <a:xfrm>
            <a:off x="8509000" y="24892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6454" name="Line 102"/>
          <p:cNvSpPr>
            <a:spLocks noChangeShapeType="1"/>
          </p:cNvSpPr>
          <p:nvPr/>
        </p:nvSpPr>
        <p:spPr bwMode="auto">
          <a:xfrm flipH="1">
            <a:off x="685800" y="1752600"/>
            <a:ext cx="3886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5" name="Line 103"/>
          <p:cNvSpPr>
            <a:spLocks noChangeShapeType="1"/>
          </p:cNvSpPr>
          <p:nvPr/>
        </p:nvSpPr>
        <p:spPr bwMode="auto">
          <a:xfrm flipH="1">
            <a:off x="1600200" y="1752600"/>
            <a:ext cx="29718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6" name="Line 104"/>
          <p:cNvSpPr>
            <a:spLocks noChangeShapeType="1"/>
          </p:cNvSpPr>
          <p:nvPr/>
        </p:nvSpPr>
        <p:spPr bwMode="auto">
          <a:xfrm flipH="1">
            <a:off x="2590800" y="1752600"/>
            <a:ext cx="1981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7" name="Line 105"/>
          <p:cNvSpPr>
            <a:spLocks noChangeShapeType="1"/>
          </p:cNvSpPr>
          <p:nvPr/>
        </p:nvSpPr>
        <p:spPr bwMode="auto">
          <a:xfrm flipH="1">
            <a:off x="3581400" y="1752600"/>
            <a:ext cx="9906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8" name="Line 106"/>
          <p:cNvSpPr>
            <a:spLocks noChangeShapeType="1"/>
          </p:cNvSpPr>
          <p:nvPr/>
        </p:nvSpPr>
        <p:spPr bwMode="auto">
          <a:xfrm>
            <a:off x="4572000" y="17526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59" name="Line 107"/>
          <p:cNvSpPr>
            <a:spLocks noChangeShapeType="1"/>
          </p:cNvSpPr>
          <p:nvPr/>
        </p:nvSpPr>
        <p:spPr bwMode="auto">
          <a:xfrm>
            <a:off x="4572000" y="1752600"/>
            <a:ext cx="9144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60" name="Line 108"/>
          <p:cNvSpPr>
            <a:spLocks noChangeShapeType="1"/>
          </p:cNvSpPr>
          <p:nvPr/>
        </p:nvSpPr>
        <p:spPr bwMode="auto">
          <a:xfrm>
            <a:off x="4572000" y="1752600"/>
            <a:ext cx="19050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61" name="Line 109"/>
          <p:cNvSpPr>
            <a:spLocks noChangeShapeType="1"/>
          </p:cNvSpPr>
          <p:nvPr/>
        </p:nvSpPr>
        <p:spPr bwMode="auto">
          <a:xfrm>
            <a:off x="4572000" y="1752600"/>
            <a:ext cx="28956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62" name="Line 110"/>
          <p:cNvSpPr>
            <a:spLocks noChangeShapeType="1"/>
          </p:cNvSpPr>
          <p:nvPr/>
        </p:nvSpPr>
        <p:spPr bwMode="auto">
          <a:xfrm>
            <a:off x="4572000" y="1752600"/>
            <a:ext cx="3886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63" name="Text Box 111"/>
          <p:cNvSpPr txBox="1">
            <a:spLocks noChangeArrowheads="1"/>
          </p:cNvSpPr>
          <p:nvPr/>
        </p:nvSpPr>
        <p:spPr bwMode="auto">
          <a:xfrm>
            <a:off x="533400" y="18288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E(s11)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6464" name="Text Box 112"/>
          <p:cNvSpPr txBox="1">
            <a:spLocks noChangeArrowheads="1"/>
          </p:cNvSpPr>
          <p:nvPr/>
        </p:nvSpPr>
        <p:spPr bwMode="auto">
          <a:xfrm>
            <a:off x="4648200" y="1295400"/>
            <a:ext cx="3811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E(s0) = Max{E(s11), E(s1n)} = Max{2,3,4} = 4 </a:t>
            </a:r>
            <a:endParaRPr lang="en-US" altLang="zh-CN" sz="1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6465" name="Rectangle 113"/>
          <p:cNvSpPr>
            <a:spLocks noChangeArrowheads="1"/>
          </p:cNvSpPr>
          <p:nvPr/>
        </p:nvSpPr>
        <p:spPr bwMode="auto">
          <a:xfrm>
            <a:off x="4876800" y="2514600"/>
            <a:ext cx="228600" cy="228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72929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E(s2:16)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62769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E(s2:15)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73914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E(s28)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0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63754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E(s27)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72437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E(s2:48)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62277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E(s2:47)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42957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E(s2:13)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85" name="Text Box 9"/>
          <p:cNvSpPr txBox="1">
            <a:spLocks noChangeArrowheads="1"/>
          </p:cNvSpPr>
          <p:nvPr/>
        </p:nvSpPr>
        <p:spPr bwMode="auto">
          <a:xfrm>
            <a:off x="523875" y="38862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E(s2:9)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4001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E(s2:10)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23907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E(s2:11)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33813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E(s2:12)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5286375" y="3886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E(s2:14)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43942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E(s25)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391" name="Text Box 15"/>
          <p:cNvSpPr txBox="1">
            <a:spLocks noChangeArrowheads="1"/>
          </p:cNvSpPr>
          <p:nvPr/>
        </p:nvSpPr>
        <p:spPr bwMode="auto">
          <a:xfrm>
            <a:off x="5080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E(s21)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392" name="Text Box 16"/>
          <p:cNvSpPr txBox="1">
            <a:spLocks noChangeArrowheads="1"/>
          </p:cNvSpPr>
          <p:nvPr/>
        </p:nvSpPr>
        <p:spPr bwMode="auto">
          <a:xfrm>
            <a:off x="14986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E(s22)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0</a:t>
            </a:r>
          </a:p>
        </p:txBody>
      </p:sp>
      <p:sp>
        <p:nvSpPr>
          <p:cNvPr id="357393" name="Text Box 17"/>
          <p:cNvSpPr txBox="1">
            <a:spLocks noChangeArrowheads="1"/>
          </p:cNvSpPr>
          <p:nvPr/>
        </p:nvSpPr>
        <p:spPr bwMode="auto">
          <a:xfrm>
            <a:off x="24892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E(s23)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394" name="Text Box 18"/>
          <p:cNvSpPr txBox="1">
            <a:spLocks noChangeArrowheads="1"/>
          </p:cNvSpPr>
          <p:nvPr/>
        </p:nvSpPr>
        <p:spPr bwMode="auto">
          <a:xfrm>
            <a:off x="3554413" y="5029200"/>
            <a:ext cx="7127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E(s24)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-1</a:t>
            </a:r>
          </a:p>
        </p:txBody>
      </p:sp>
      <p:sp>
        <p:nvSpPr>
          <p:cNvPr id="357395" name="Text Box 19"/>
          <p:cNvSpPr txBox="1">
            <a:spLocks noChangeArrowheads="1"/>
          </p:cNvSpPr>
          <p:nvPr/>
        </p:nvSpPr>
        <p:spPr bwMode="auto">
          <a:xfrm>
            <a:off x="5384800" y="5029200"/>
            <a:ext cx="712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E(s26)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0</a:t>
            </a:r>
          </a:p>
        </p:txBody>
      </p:sp>
      <p:sp>
        <p:nvSpPr>
          <p:cNvPr id="357396" name="Text Box 20"/>
          <p:cNvSpPr txBox="1">
            <a:spLocks noChangeArrowheads="1"/>
          </p:cNvSpPr>
          <p:nvPr/>
        </p:nvSpPr>
        <p:spPr bwMode="auto">
          <a:xfrm>
            <a:off x="53514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E(s1:6)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397" name="Text Box 21"/>
          <p:cNvSpPr txBox="1">
            <a:spLocks noChangeArrowheads="1"/>
          </p:cNvSpPr>
          <p:nvPr/>
        </p:nvSpPr>
        <p:spPr bwMode="auto">
          <a:xfrm>
            <a:off x="63420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E(s1:7)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7398" name="Text Box 22"/>
          <p:cNvSpPr txBox="1">
            <a:spLocks noChangeArrowheads="1"/>
          </p:cNvSpPr>
          <p:nvPr/>
        </p:nvSpPr>
        <p:spPr bwMode="auto">
          <a:xfrm>
            <a:off x="73326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E(s1:8)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399" name="Text Box 23"/>
          <p:cNvSpPr txBox="1">
            <a:spLocks noChangeArrowheads="1"/>
          </p:cNvSpPr>
          <p:nvPr/>
        </p:nvSpPr>
        <p:spPr bwMode="auto">
          <a:xfrm>
            <a:off x="8296275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E(s1:9)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7400" name="Text Box 24"/>
          <p:cNvSpPr txBox="1">
            <a:spLocks noChangeArrowheads="1"/>
          </p:cNvSpPr>
          <p:nvPr/>
        </p:nvSpPr>
        <p:spPr bwMode="auto">
          <a:xfrm>
            <a:off x="43608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E(s1:5)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4</a:t>
            </a:r>
          </a:p>
        </p:txBody>
      </p:sp>
      <p:sp>
        <p:nvSpPr>
          <p:cNvPr id="357401" name="Text Box 25"/>
          <p:cNvSpPr txBox="1">
            <a:spLocks noChangeArrowheads="1"/>
          </p:cNvSpPr>
          <p:nvPr/>
        </p:nvSpPr>
        <p:spPr bwMode="auto">
          <a:xfrm>
            <a:off x="24558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E(s1:3)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7402" name="Line 26"/>
          <p:cNvSpPr>
            <a:spLocks noChangeShapeType="1"/>
          </p:cNvSpPr>
          <p:nvPr/>
        </p:nvSpPr>
        <p:spPr bwMode="auto">
          <a:xfrm flipH="1">
            <a:off x="685800" y="1752600"/>
            <a:ext cx="3886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03" name="Line 27"/>
          <p:cNvSpPr>
            <a:spLocks noChangeShapeType="1"/>
          </p:cNvSpPr>
          <p:nvPr/>
        </p:nvSpPr>
        <p:spPr bwMode="auto">
          <a:xfrm flipH="1">
            <a:off x="1600200" y="1752600"/>
            <a:ext cx="29718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04" name="Line 28"/>
          <p:cNvSpPr>
            <a:spLocks noChangeShapeType="1"/>
          </p:cNvSpPr>
          <p:nvPr/>
        </p:nvSpPr>
        <p:spPr bwMode="auto">
          <a:xfrm flipH="1">
            <a:off x="660400" y="2667000"/>
            <a:ext cx="3886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05" name="Line 29"/>
          <p:cNvSpPr>
            <a:spLocks noChangeShapeType="1"/>
          </p:cNvSpPr>
          <p:nvPr/>
        </p:nvSpPr>
        <p:spPr bwMode="auto">
          <a:xfrm flipH="1">
            <a:off x="2565400" y="2667000"/>
            <a:ext cx="1981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7406" name="AutoShape 30"/>
          <p:cNvCxnSpPr>
            <a:cxnSpLocks noChangeShapeType="1"/>
            <a:stCxn id="357584" idx="0"/>
            <a:endCxn id="357559" idx="0"/>
          </p:cNvCxnSpPr>
          <p:nvPr/>
        </p:nvCxnSpPr>
        <p:spPr bwMode="auto">
          <a:xfrm flipV="1">
            <a:off x="1638300" y="2667000"/>
            <a:ext cx="2908300" cy="381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07" name="AutoShape 31"/>
          <p:cNvCxnSpPr>
            <a:cxnSpLocks noChangeShapeType="1"/>
            <a:stCxn id="357453" idx="2"/>
            <a:endCxn id="357672" idx="0"/>
          </p:cNvCxnSpPr>
          <p:nvPr/>
        </p:nvCxnSpPr>
        <p:spPr bwMode="auto">
          <a:xfrm flipH="1">
            <a:off x="647700" y="2667000"/>
            <a:ext cx="9715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08" name="AutoShape 32"/>
          <p:cNvCxnSpPr>
            <a:cxnSpLocks noChangeShapeType="1"/>
            <a:stCxn id="357453" idx="2"/>
            <a:endCxn id="357663" idx="0"/>
          </p:cNvCxnSpPr>
          <p:nvPr/>
        </p:nvCxnSpPr>
        <p:spPr bwMode="auto">
          <a:xfrm>
            <a:off x="1619250" y="2667000"/>
            <a:ext cx="190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09" name="AutoShape 33"/>
          <p:cNvCxnSpPr>
            <a:cxnSpLocks noChangeShapeType="1"/>
            <a:stCxn id="357453" idx="2"/>
            <a:endCxn id="357654" idx="0"/>
          </p:cNvCxnSpPr>
          <p:nvPr/>
        </p:nvCxnSpPr>
        <p:spPr bwMode="auto">
          <a:xfrm>
            <a:off x="1619250" y="2667000"/>
            <a:ext cx="10096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0" name="AutoShape 34"/>
          <p:cNvCxnSpPr>
            <a:cxnSpLocks noChangeShapeType="1"/>
            <a:stCxn id="357453" idx="2"/>
            <a:endCxn id="357646" idx="0"/>
          </p:cNvCxnSpPr>
          <p:nvPr/>
        </p:nvCxnSpPr>
        <p:spPr bwMode="auto">
          <a:xfrm>
            <a:off x="1619250" y="2667000"/>
            <a:ext cx="19748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1" name="AutoShape 35"/>
          <p:cNvCxnSpPr>
            <a:cxnSpLocks noChangeShapeType="1"/>
            <a:stCxn id="357453" idx="2"/>
            <a:endCxn id="357619" idx="0"/>
          </p:cNvCxnSpPr>
          <p:nvPr/>
        </p:nvCxnSpPr>
        <p:spPr bwMode="auto">
          <a:xfrm>
            <a:off x="1619250" y="2667000"/>
            <a:ext cx="28892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2" name="AutoShape 36"/>
          <p:cNvCxnSpPr>
            <a:cxnSpLocks noChangeShapeType="1"/>
            <a:stCxn id="357453" idx="2"/>
            <a:endCxn id="357681" idx="0"/>
          </p:cNvCxnSpPr>
          <p:nvPr/>
        </p:nvCxnSpPr>
        <p:spPr bwMode="auto">
          <a:xfrm>
            <a:off x="1619250" y="2667000"/>
            <a:ext cx="38798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3" name="AutoShape 37"/>
          <p:cNvCxnSpPr>
            <a:cxnSpLocks noChangeShapeType="1"/>
            <a:stCxn id="357453" idx="2"/>
            <a:endCxn id="357628" idx="0"/>
          </p:cNvCxnSpPr>
          <p:nvPr/>
        </p:nvCxnSpPr>
        <p:spPr bwMode="auto">
          <a:xfrm>
            <a:off x="1619250" y="2667000"/>
            <a:ext cx="483235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4" name="AutoShape 38"/>
          <p:cNvCxnSpPr>
            <a:cxnSpLocks noChangeShapeType="1"/>
            <a:stCxn id="357453" idx="2"/>
            <a:endCxn id="357637" idx="0"/>
          </p:cNvCxnSpPr>
          <p:nvPr/>
        </p:nvCxnSpPr>
        <p:spPr bwMode="auto">
          <a:xfrm>
            <a:off x="1619250" y="2667000"/>
            <a:ext cx="5803900" cy="1524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415" name="Text Box 39"/>
          <p:cNvSpPr txBox="1">
            <a:spLocks noChangeArrowheads="1"/>
          </p:cNvSpPr>
          <p:nvPr/>
        </p:nvSpPr>
        <p:spPr bwMode="auto">
          <a:xfrm>
            <a:off x="14652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E(s1:2)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cxnSp>
        <p:nvCxnSpPr>
          <p:cNvPr id="357416" name="AutoShape 40"/>
          <p:cNvCxnSpPr>
            <a:cxnSpLocks noChangeShapeType="1"/>
            <a:stCxn id="357444" idx="2"/>
            <a:endCxn id="357735" idx="0"/>
          </p:cNvCxnSpPr>
          <p:nvPr/>
        </p:nvCxnSpPr>
        <p:spPr bwMode="auto">
          <a:xfrm>
            <a:off x="647700" y="2667000"/>
            <a:ext cx="99060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7" name="AutoShape 41"/>
          <p:cNvCxnSpPr>
            <a:cxnSpLocks noChangeShapeType="1"/>
            <a:stCxn id="357444" idx="2"/>
            <a:endCxn id="357726" idx="0"/>
          </p:cNvCxnSpPr>
          <p:nvPr/>
        </p:nvCxnSpPr>
        <p:spPr bwMode="auto">
          <a:xfrm>
            <a:off x="647700" y="2667000"/>
            <a:ext cx="198120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8" name="AutoShape 42"/>
          <p:cNvCxnSpPr>
            <a:cxnSpLocks noChangeShapeType="1"/>
            <a:stCxn id="357444" idx="2"/>
            <a:endCxn id="357717" idx="0"/>
          </p:cNvCxnSpPr>
          <p:nvPr/>
        </p:nvCxnSpPr>
        <p:spPr bwMode="auto">
          <a:xfrm>
            <a:off x="647700" y="2667000"/>
            <a:ext cx="294640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19" name="AutoShape 43"/>
          <p:cNvCxnSpPr>
            <a:cxnSpLocks noChangeShapeType="1"/>
            <a:stCxn id="357444" idx="2"/>
            <a:endCxn id="357690" idx="0"/>
          </p:cNvCxnSpPr>
          <p:nvPr/>
        </p:nvCxnSpPr>
        <p:spPr bwMode="auto">
          <a:xfrm>
            <a:off x="647700" y="2667000"/>
            <a:ext cx="386080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20" name="AutoShape 44"/>
          <p:cNvCxnSpPr>
            <a:cxnSpLocks noChangeShapeType="1"/>
            <a:stCxn id="357444" idx="2"/>
            <a:endCxn id="357753" idx="0"/>
          </p:cNvCxnSpPr>
          <p:nvPr/>
        </p:nvCxnSpPr>
        <p:spPr bwMode="auto">
          <a:xfrm>
            <a:off x="647700" y="2667000"/>
            <a:ext cx="485140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21" name="AutoShape 45"/>
          <p:cNvCxnSpPr>
            <a:cxnSpLocks noChangeShapeType="1"/>
            <a:stCxn id="357444" idx="2"/>
            <a:endCxn id="357699" idx="0"/>
          </p:cNvCxnSpPr>
          <p:nvPr/>
        </p:nvCxnSpPr>
        <p:spPr bwMode="auto">
          <a:xfrm>
            <a:off x="647700" y="2667000"/>
            <a:ext cx="580390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22" name="AutoShape 46"/>
          <p:cNvCxnSpPr>
            <a:cxnSpLocks noChangeShapeType="1"/>
            <a:stCxn id="357444" idx="2"/>
            <a:endCxn id="357708" idx="0"/>
          </p:cNvCxnSpPr>
          <p:nvPr/>
        </p:nvCxnSpPr>
        <p:spPr bwMode="auto">
          <a:xfrm>
            <a:off x="647700" y="2667000"/>
            <a:ext cx="677545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7423" name="AutoShape 47"/>
          <p:cNvCxnSpPr>
            <a:cxnSpLocks noChangeShapeType="1"/>
            <a:stCxn id="357444" idx="2"/>
            <a:endCxn id="357744" idx="0"/>
          </p:cNvCxnSpPr>
          <p:nvPr/>
        </p:nvCxnSpPr>
        <p:spPr bwMode="auto">
          <a:xfrm>
            <a:off x="647700" y="2667000"/>
            <a:ext cx="0" cy="26670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424" name="Text Box 48"/>
          <p:cNvSpPr txBox="1">
            <a:spLocks noChangeArrowheads="1"/>
          </p:cNvSpPr>
          <p:nvPr/>
        </p:nvSpPr>
        <p:spPr bwMode="auto">
          <a:xfrm>
            <a:off x="4746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E(s1:1)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3</a:t>
            </a:r>
          </a:p>
        </p:txBody>
      </p:sp>
      <p:sp>
        <p:nvSpPr>
          <p:cNvPr id="357425" name="Text Box 49"/>
          <p:cNvSpPr txBox="1">
            <a:spLocks noChangeArrowheads="1"/>
          </p:cNvSpPr>
          <p:nvPr/>
        </p:nvSpPr>
        <p:spPr bwMode="auto">
          <a:xfrm>
            <a:off x="42465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E(s2:45)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426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Tic-Tac-Toe 2-Ply</a:t>
            </a:r>
          </a:p>
        </p:txBody>
      </p:sp>
      <p:grpSp>
        <p:nvGrpSpPr>
          <p:cNvPr id="357427" name="Group 51"/>
          <p:cNvGrpSpPr>
            <a:grpSpLocks/>
          </p:cNvGrpSpPr>
          <p:nvPr/>
        </p:nvGrpSpPr>
        <p:grpSpPr bwMode="auto">
          <a:xfrm>
            <a:off x="4267200" y="1219200"/>
            <a:ext cx="533400" cy="533400"/>
            <a:chOff x="1104" y="1008"/>
            <a:chExt cx="432" cy="432"/>
          </a:xfrm>
        </p:grpSpPr>
        <p:sp>
          <p:nvSpPr>
            <p:cNvPr id="357428" name="Rectangle 52"/>
            <p:cNvSpPr>
              <a:spLocks noChangeArrowheads="1"/>
            </p:cNvSpPr>
            <p:nvPr/>
          </p:nvSpPr>
          <p:spPr bwMode="auto">
            <a:xfrm>
              <a:off x="1104" y="1008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29" name="Rectangle 53"/>
            <p:cNvSpPr>
              <a:spLocks noChangeArrowheads="1"/>
            </p:cNvSpPr>
            <p:nvPr/>
          </p:nvSpPr>
          <p:spPr bwMode="auto">
            <a:xfrm>
              <a:off x="1248" y="1008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0" name="Rectangle 54"/>
            <p:cNvSpPr>
              <a:spLocks noChangeArrowheads="1"/>
            </p:cNvSpPr>
            <p:nvPr/>
          </p:nvSpPr>
          <p:spPr bwMode="auto">
            <a:xfrm>
              <a:off x="1392" y="1008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1" name="Rectangle 55"/>
            <p:cNvSpPr>
              <a:spLocks noChangeArrowheads="1"/>
            </p:cNvSpPr>
            <p:nvPr/>
          </p:nvSpPr>
          <p:spPr bwMode="auto">
            <a:xfrm>
              <a:off x="1104" y="1152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2" name="Rectangle 56"/>
            <p:cNvSpPr>
              <a:spLocks noChangeArrowheads="1"/>
            </p:cNvSpPr>
            <p:nvPr/>
          </p:nvSpPr>
          <p:spPr bwMode="auto">
            <a:xfrm>
              <a:off x="1248" y="1152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3" name="Rectangle 57"/>
            <p:cNvSpPr>
              <a:spLocks noChangeArrowheads="1"/>
            </p:cNvSpPr>
            <p:nvPr/>
          </p:nvSpPr>
          <p:spPr bwMode="auto">
            <a:xfrm>
              <a:off x="1392" y="1152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4" name="Rectangle 58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5" name="Rectangle 59"/>
            <p:cNvSpPr>
              <a:spLocks noChangeArrowheads="1"/>
            </p:cNvSpPr>
            <p:nvPr/>
          </p:nvSpPr>
          <p:spPr bwMode="auto">
            <a:xfrm>
              <a:off x="1248" y="1296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6" name="Rectangle 60"/>
            <p:cNvSpPr>
              <a:spLocks noChangeArrowheads="1"/>
            </p:cNvSpPr>
            <p:nvPr/>
          </p:nvSpPr>
          <p:spPr bwMode="auto">
            <a:xfrm>
              <a:off x="1392" y="1296"/>
              <a:ext cx="144" cy="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7437" name="Rectangle 61"/>
          <p:cNvSpPr>
            <a:spLocks noChangeArrowheads="1"/>
          </p:cNvSpPr>
          <p:nvPr/>
        </p:nvSpPr>
        <p:spPr bwMode="auto">
          <a:xfrm>
            <a:off x="381000" y="21336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438" name="Rectangle 62"/>
          <p:cNvSpPr>
            <a:spLocks noChangeArrowheads="1"/>
          </p:cNvSpPr>
          <p:nvPr/>
        </p:nvSpPr>
        <p:spPr bwMode="auto">
          <a:xfrm>
            <a:off x="5588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39" name="Rectangle 63"/>
          <p:cNvSpPr>
            <a:spLocks noChangeArrowheads="1"/>
          </p:cNvSpPr>
          <p:nvPr/>
        </p:nvSpPr>
        <p:spPr bwMode="auto">
          <a:xfrm>
            <a:off x="7366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0" name="Rectangle 64"/>
          <p:cNvSpPr>
            <a:spLocks noChangeArrowheads="1"/>
          </p:cNvSpPr>
          <p:nvPr/>
        </p:nvSpPr>
        <p:spPr bwMode="auto">
          <a:xfrm>
            <a:off x="3810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1" name="Rectangle 65"/>
          <p:cNvSpPr>
            <a:spLocks noChangeArrowheads="1"/>
          </p:cNvSpPr>
          <p:nvPr/>
        </p:nvSpPr>
        <p:spPr bwMode="auto">
          <a:xfrm>
            <a:off x="5588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2" name="Rectangle 66"/>
          <p:cNvSpPr>
            <a:spLocks noChangeArrowheads="1"/>
          </p:cNvSpPr>
          <p:nvPr/>
        </p:nvSpPr>
        <p:spPr bwMode="auto">
          <a:xfrm>
            <a:off x="7366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3" name="Rectangle 67"/>
          <p:cNvSpPr>
            <a:spLocks noChangeArrowheads="1"/>
          </p:cNvSpPr>
          <p:nvPr/>
        </p:nvSpPr>
        <p:spPr bwMode="auto">
          <a:xfrm>
            <a:off x="3810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4" name="Rectangle 68"/>
          <p:cNvSpPr>
            <a:spLocks noChangeArrowheads="1"/>
          </p:cNvSpPr>
          <p:nvPr/>
        </p:nvSpPr>
        <p:spPr bwMode="auto">
          <a:xfrm>
            <a:off x="5588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5" name="Rectangle 69"/>
          <p:cNvSpPr>
            <a:spLocks noChangeArrowheads="1"/>
          </p:cNvSpPr>
          <p:nvPr/>
        </p:nvSpPr>
        <p:spPr bwMode="auto">
          <a:xfrm>
            <a:off x="7366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6" name="Rectangle 70"/>
          <p:cNvSpPr>
            <a:spLocks noChangeArrowheads="1"/>
          </p:cNvSpPr>
          <p:nvPr/>
        </p:nvSpPr>
        <p:spPr bwMode="auto">
          <a:xfrm>
            <a:off x="13525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7" name="Rectangle 71"/>
          <p:cNvSpPr>
            <a:spLocks noChangeArrowheads="1"/>
          </p:cNvSpPr>
          <p:nvPr/>
        </p:nvSpPr>
        <p:spPr bwMode="auto">
          <a:xfrm>
            <a:off x="1530350" y="21336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448" name="Rectangle 72"/>
          <p:cNvSpPr>
            <a:spLocks noChangeArrowheads="1"/>
          </p:cNvSpPr>
          <p:nvPr/>
        </p:nvSpPr>
        <p:spPr bwMode="auto">
          <a:xfrm>
            <a:off x="17081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49" name="Rectangle 73"/>
          <p:cNvSpPr>
            <a:spLocks noChangeArrowheads="1"/>
          </p:cNvSpPr>
          <p:nvPr/>
        </p:nvSpPr>
        <p:spPr bwMode="auto">
          <a:xfrm>
            <a:off x="13525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0" name="Rectangle 74"/>
          <p:cNvSpPr>
            <a:spLocks noChangeArrowheads="1"/>
          </p:cNvSpPr>
          <p:nvPr/>
        </p:nvSpPr>
        <p:spPr bwMode="auto">
          <a:xfrm>
            <a:off x="15303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1" name="Rectangle 75"/>
          <p:cNvSpPr>
            <a:spLocks noChangeArrowheads="1"/>
          </p:cNvSpPr>
          <p:nvPr/>
        </p:nvSpPr>
        <p:spPr bwMode="auto">
          <a:xfrm>
            <a:off x="17081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2" name="Rectangle 76"/>
          <p:cNvSpPr>
            <a:spLocks noChangeArrowheads="1"/>
          </p:cNvSpPr>
          <p:nvPr/>
        </p:nvSpPr>
        <p:spPr bwMode="auto">
          <a:xfrm>
            <a:off x="13525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3" name="Rectangle 77"/>
          <p:cNvSpPr>
            <a:spLocks noChangeArrowheads="1"/>
          </p:cNvSpPr>
          <p:nvPr/>
        </p:nvSpPr>
        <p:spPr bwMode="auto">
          <a:xfrm>
            <a:off x="15303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4" name="Rectangle 78"/>
          <p:cNvSpPr>
            <a:spLocks noChangeArrowheads="1"/>
          </p:cNvSpPr>
          <p:nvPr/>
        </p:nvSpPr>
        <p:spPr bwMode="auto">
          <a:xfrm>
            <a:off x="17081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5" name="Rectangle 79"/>
          <p:cNvSpPr>
            <a:spLocks noChangeArrowheads="1"/>
          </p:cNvSpPr>
          <p:nvPr/>
        </p:nvSpPr>
        <p:spPr bwMode="auto">
          <a:xfrm>
            <a:off x="23241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6" name="Rectangle 80"/>
          <p:cNvSpPr>
            <a:spLocks noChangeArrowheads="1"/>
          </p:cNvSpPr>
          <p:nvPr/>
        </p:nvSpPr>
        <p:spPr bwMode="auto">
          <a:xfrm>
            <a:off x="25019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7" name="Rectangle 81"/>
          <p:cNvSpPr>
            <a:spLocks noChangeArrowheads="1"/>
          </p:cNvSpPr>
          <p:nvPr/>
        </p:nvSpPr>
        <p:spPr bwMode="auto">
          <a:xfrm>
            <a:off x="2679700" y="21336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458" name="Rectangle 82"/>
          <p:cNvSpPr>
            <a:spLocks noChangeArrowheads="1"/>
          </p:cNvSpPr>
          <p:nvPr/>
        </p:nvSpPr>
        <p:spPr bwMode="auto">
          <a:xfrm>
            <a:off x="23241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59" name="Rectangle 83"/>
          <p:cNvSpPr>
            <a:spLocks noChangeArrowheads="1"/>
          </p:cNvSpPr>
          <p:nvPr/>
        </p:nvSpPr>
        <p:spPr bwMode="auto">
          <a:xfrm>
            <a:off x="25019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0" name="Rectangle 84"/>
          <p:cNvSpPr>
            <a:spLocks noChangeArrowheads="1"/>
          </p:cNvSpPr>
          <p:nvPr/>
        </p:nvSpPr>
        <p:spPr bwMode="auto">
          <a:xfrm>
            <a:off x="26797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1" name="Rectangle 85"/>
          <p:cNvSpPr>
            <a:spLocks noChangeArrowheads="1"/>
          </p:cNvSpPr>
          <p:nvPr/>
        </p:nvSpPr>
        <p:spPr bwMode="auto">
          <a:xfrm>
            <a:off x="23241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2" name="Rectangle 86"/>
          <p:cNvSpPr>
            <a:spLocks noChangeArrowheads="1"/>
          </p:cNvSpPr>
          <p:nvPr/>
        </p:nvSpPr>
        <p:spPr bwMode="auto">
          <a:xfrm>
            <a:off x="25019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3" name="Rectangle 87"/>
          <p:cNvSpPr>
            <a:spLocks noChangeArrowheads="1"/>
          </p:cNvSpPr>
          <p:nvPr/>
        </p:nvSpPr>
        <p:spPr bwMode="auto">
          <a:xfrm>
            <a:off x="26797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4" name="Rectangle 88"/>
          <p:cNvSpPr>
            <a:spLocks noChangeArrowheads="1"/>
          </p:cNvSpPr>
          <p:nvPr/>
        </p:nvSpPr>
        <p:spPr bwMode="auto">
          <a:xfrm>
            <a:off x="32956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5" name="Rectangle 89"/>
          <p:cNvSpPr>
            <a:spLocks noChangeArrowheads="1"/>
          </p:cNvSpPr>
          <p:nvPr/>
        </p:nvSpPr>
        <p:spPr bwMode="auto">
          <a:xfrm>
            <a:off x="34734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6" name="Rectangle 90"/>
          <p:cNvSpPr>
            <a:spLocks noChangeArrowheads="1"/>
          </p:cNvSpPr>
          <p:nvPr/>
        </p:nvSpPr>
        <p:spPr bwMode="auto">
          <a:xfrm>
            <a:off x="36512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7" name="Rectangle 91"/>
          <p:cNvSpPr>
            <a:spLocks noChangeArrowheads="1"/>
          </p:cNvSpPr>
          <p:nvPr/>
        </p:nvSpPr>
        <p:spPr bwMode="auto">
          <a:xfrm>
            <a:off x="3295650" y="23114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468" name="Rectangle 92"/>
          <p:cNvSpPr>
            <a:spLocks noChangeArrowheads="1"/>
          </p:cNvSpPr>
          <p:nvPr/>
        </p:nvSpPr>
        <p:spPr bwMode="auto">
          <a:xfrm>
            <a:off x="34734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69" name="Rectangle 93"/>
          <p:cNvSpPr>
            <a:spLocks noChangeArrowheads="1"/>
          </p:cNvSpPr>
          <p:nvPr/>
        </p:nvSpPr>
        <p:spPr bwMode="auto">
          <a:xfrm>
            <a:off x="36512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0" name="Rectangle 94"/>
          <p:cNvSpPr>
            <a:spLocks noChangeArrowheads="1"/>
          </p:cNvSpPr>
          <p:nvPr/>
        </p:nvSpPr>
        <p:spPr bwMode="auto">
          <a:xfrm>
            <a:off x="32956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1" name="Rectangle 95"/>
          <p:cNvSpPr>
            <a:spLocks noChangeArrowheads="1"/>
          </p:cNvSpPr>
          <p:nvPr/>
        </p:nvSpPr>
        <p:spPr bwMode="auto">
          <a:xfrm>
            <a:off x="34734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2" name="Rectangle 96"/>
          <p:cNvSpPr>
            <a:spLocks noChangeArrowheads="1"/>
          </p:cNvSpPr>
          <p:nvPr/>
        </p:nvSpPr>
        <p:spPr bwMode="auto">
          <a:xfrm>
            <a:off x="36512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3" name="Rectangle 97"/>
          <p:cNvSpPr>
            <a:spLocks noChangeArrowheads="1"/>
          </p:cNvSpPr>
          <p:nvPr/>
        </p:nvSpPr>
        <p:spPr bwMode="auto">
          <a:xfrm>
            <a:off x="42672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4" name="Rectangle 98"/>
          <p:cNvSpPr>
            <a:spLocks noChangeArrowheads="1"/>
          </p:cNvSpPr>
          <p:nvPr/>
        </p:nvSpPr>
        <p:spPr bwMode="auto">
          <a:xfrm>
            <a:off x="44450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5" name="Rectangle 99"/>
          <p:cNvSpPr>
            <a:spLocks noChangeArrowheads="1"/>
          </p:cNvSpPr>
          <p:nvPr/>
        </p:nvSpPr>
        <p:spPr bwMode="auto">
          <a:xfrm>
            <a:off x="46228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6" name="Rectangle 100"/>
          <p:cNvSpPr>
            <a:spLocks noChangeArrowheads="1"/>
          </p:cNvSpPr>
          <p:nvPr/>
        </p:nvSpPr>
        <p:spPr bwMode="auto">
          <a:xfrm>
            <a:off x="42672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7" name="Rectangle 101"/>
          <p:cNvSpPr>
            <a:spLocks noChangeArrowheads="1"/>
          </p:cNvSpPr>
          <p:nvPr/>
        </p:nvSpPr>
        <p:spPr bwMode="auto">
          <a:xfrm>
            <a:off x="44450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478" name="Rectangle 102"/>
          <p:cNvSpPr>
            <a:spLocks noChangeArrowheads="1"/>
          </p:cNvSpPr>
          <p:nvPr/>
        </p:nvSpPr>
        <p:spPr bwMode="auto">
          <a:xfrm>
            <a:off x="46228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79" name="Rectangle 103"/>
          <p:cNvSpPr>
            <a:spLocks noChangeArrowheads="1"/>
          </p:cNvSpPr>
          <p:nvPr/>
        </p:nvSpPr>
        <p:spPr bwMode="auto">
          <a:xfrm>
            <a:off x="42672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0" name="Rectangle 104"/>
          <p:cNvSpPr>
            <a:spLocks noChangeArrowheads="1"/>
          </p:cNvSpPr>
          <p:nvPr/>
        </p:nvSpPr>
        <p:spPr bwMode="auto">
          <a:xfrm>
            <a:off x="44450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1" name="Rectangle 105"/>
          <p:cNvSpPr>
            <a:spLocks noChangeArrowheads="1"/>
          </p:cNvSpPr>
          <p:nvPr/>
        </p:nvSpPr>
        <p:spPr bwMode="auto">
          <a:xfrm>
            <a:off x="46228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2" name="Rectangle 106"/>
          <p:cNvSpPr>
            <a:spLocks noChangeArrowheads="1"/>
          </p:cNvSpPr>
          <p:nvPr/>
        </p:nvSpPr>
        <p:spPr bwMode="auto">
          <a:xfrm>
            <a:off x="52387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3" name="Rectangle 107"/>
          <p:cNvSpPr>
            <a:spLocks noChangeArrowheads="1"/>
          </p:cNvSpPr>
          <p:nvPr/>
        </p:nvSpPr>
        <p:spPr bwMode="auto">
          <a:xfrm>
            <a:off x="54165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4" name="Rectangle 108"/>
          <p:cNvSpPr>
            <a:spLocks noChangeArrowheads="1"/>
          </p:cNvSpPr>
          <p:nvPr/>
        </p:nvSpPr>
        <p:spPr bwMode="auto">
          <a:xfrm>
            <a:off x="55943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5" name="Rectangle 109"/>
          <p:cNvSpPr>
            <a:spLocks noChangeArrowheads="1"/>
          </p:cNvSpPr>
          <p:nvPr/>
        </p:nvSpPr>
        <p:spPr bwMode="auto">
          <a:xfrm>
            <a:off x="52387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6" name="Rectangle 110"/>
          <p:cNvSpPr>
            <a:spLocks noChangeArrowheads="1"/>
          </p:cNvSpPr>
          <p:nvPr/>
        </p:nvSpPr>
        <p:spPr bwMode="auto">
          <a:xfrm>
            <a:off x="54165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487" name="Rectangle 111"/>
          <p:cNvSpPr>
            <a:spLocks noChangeArrowheads="1"/>
          </p:cNvSpPr>
          <p:nvPr/>
        </p:nvSpPr>
        <p:spPr bwMode="auto">
          <a:xfrm>
            <a:off x="5594350" y="23114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488" name="Rectangle 112"/>
          <p:cNvSpPr>
            <a:spLocks noChangeArrowheads="1"/>
          </p:cNvSpPr>
          <p:nvPr/>
        </p:nvSpPr>
        <p:spPr bwMode="auto">
          <a:xfrm>
            <a:off x="52387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89" name="Rectangle 113"/>
          <p:cNvSpPr>
            <a:spLocks noChangeArrowheads="1"/>
          </p:cNvSpPr>
          <p:nvPr/>
        </p:nvSpPr>
        <p:spPr bwMode="auto">
          <a:xfrm>
            <a:off x="54165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0" name="Rectangle 114"/>
          <p:cNvSpPr>
            <a:spLocks noChangeArrowheads="1"/>
          </p:cNvSpPr>
          <p:nvPr/>
        </p:nvSpPr>
        <p:spPr bwMode="auto">
          <a:xfrm>
            <a:off x="55943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1" name="Rectangle 115"/>
          <p:cNvSpPr>
            <a:spLocks noChangeArrowheads="1"/>
          </p:cNvSpPr>
          <p:nvPr/>
        </p:nvSpPr>
        <p:spPr bwMode="auto">
          <a:xfrm>
            <a:off x="62103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2" name="Rectangle 116"/>
          <p:cNvSpPr>
            <a:spLocks noChangeArrowheads="1"/>
          </p:cNvSpPr>
          <p:nvPr/>
        </p:nvSpPr>
        <p:spPr bwMode="auto">
          <a:xfrm>
            <a:off x="63881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3" name="Rectangle 117"/>
          <p:cNvSpPr>
            <a:spLocks noChangeArrowheads="1"/>
          </p:cNvSpPr>
          <p:nvPr/>
        </p:nvSpPr>
        <p:spPr bwMode="auto">
          <a:xfrm>
            <a:off x="65659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4" name="Rectangle 118"/>
          <p:cNvSpPr>
            <a:spLocks noChangeArrowheads="1"/>
          </p:cNvSpPr>
          <p:nvPr/>
        </p:nvSpPr>
        <p:spPr bwMode="auto">
          <a:xfrm>
            <a:off x="62103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5" name="Rectangle 119"/>
          <p:cNvSpPr>
            <a:spLocks noChangeArrowheads="1"/>
          </p:cNvSpPr>
          <p:nvPr/>
        </p:nvSpPr>
        <p:spPr bwMode="auto">
          <a:xfrm>
            <a:off x="63881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496" name="Rectangle 120"/>
          <p:cNvSpPr>
            <a:spLocks noChangeArrowheads="1"/>
          </p:cNvSpPr>
          <p:nvPr/>
        </p:nvSpPr>
        <p:spPr bwMode="auto">
          <a:xfrm>
            <a:off x="65659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7" name="Rectangle 121"/>
          <p:cNvSpPr>
            <a:spLocks noChangeArrowheads="1"/>
          </p:cNvSpPr>
          <p:nvPr/>
        </p:nvSpPr>
        <p:spPr bwMode="auto">
          <a:xfrm>
            <a:off x="6210300" y="24892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498" name="Rectangle 122"/>
          <p:cNvSpPr>
            <a:spLocks noChangeArrowheads="1"/>
          </p:cNvSpPr>
          <p:nvPr/>
        </p:nvSpPr>
        <p:spPr bwMode="auto">
          <a:xfrm>
            <a:off x="63881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499" name="Rectangle 123"/>
          <p:cNvSpPr>
            <a:spLocks noChangeArrowheads="1"/>
          </p:cNvSpPr>
          <p:nvPr/>
        </p:nvSpPr>
        <p:spPr bwMode="auto">
          <a:xfrm>
            <a:off x="65659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0" name="Rectangle 124"/>
          <p:cNvSpPr>
            <a:spLocks noChangeArrowheads="1"/>
          </p:cNvSpPr>
          <p:nvPr/>
        </p:nvSpPr>
        <p:spPr bwMode="auto">
          <a:xfrm>
            <a:off x="71818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1" name="Rectangle 125"/>
          <p:cNvSpPr>
            <a:spLocks noChangeArrowheads="1"/>
          </p:cNvSpPr>
          <p:nvPr/>
        </p:nvSpPr>
        <p:spPr bwMode="auto">
          <a:xfrm>
            <a:off x="73596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2" name="Rectangle 126"/>
          <p:cNvSpPr>
            <a:spLocks noChangeArrowheads="1"/>
          </p:cNvSpPr>
          <p:nvPr/>
        </p:nvSpPr>
        <p:spPr bwMode="auto">
          <a:xfrm>
            <a:off x="753745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3" name="Rectangle 127"/>
          <p:cNvSpPr>
            <a:spLocks noChangeArrowheads="1"/>
          </p:cNvSpPr>
          <p:nvPr/>
        </p:nvSpPr>
        <p:spPr bwMode="auto">
          <a:xfrm>
            <a:off x="71818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4" name="Rectangle 128"/>
          <p:cNvSpPr>
            <a:spLocks noChangeArrowheads="1"/>
          </p:cNvSpPr>
          <p:nvPr/>
        </p:nvSpPr>
        <p:spPr bwMode="auto">
          <a:xfrm>
            <a:off x="73596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5" name="Rectangle 129"/>
          <p:cNvSpPr>
            <a:spLocks noChangeArrowheads="1"/>
          </p:cNvSpPr>
          <p:nvPr/>
        </p:nvSpPr>
        <p:spPr bwMode="auto">
          <a:xfrm>
            <a:off x="753745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6" name="Rectangle 130"/>
          <p:cNvSpPr>
            <a:spLocks noChangeArrowheads="1"/>
          </p:cNvSpPr>
          <p:nvPr/>
        </p:nvSpPr>
        <p:spPr bwMode="auto">
          <a:xfrm>
            <a:off x="71818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7" name="Rectangle 131"/>
          <p:cNvSpPr>
            <a:spLocks noChangeArrowheads="1"/>
          </p:cNvSpPr>
          <p:nvPr/>
        </p:nvSpPr>
        <p:spPr bwMode="auto">
          <a:xfrm>
            <a:off x="7359650" y="24892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08" name="Rectangle 132"/>
          <p:cNvSpPr>
            <a:spLocks noChangeArrowheads="1"/>
          </p:cNvSpPr>
          <p:nvPr/>
        </p:nvSpPr>
        <p:spPr bwMode="auto">
          <a:xfrm>
            <a:off x="753745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09" name="Rectangle 133"/>
          <p:cNvSpPr>
            <a:spLocks noChangeArrowheads="1"/>
          </p:cNvSpPr>
          <p:nvPr/>
        </p:nvSpPr>
        <p:spPr bwMode="auto">
          <a:xfrm>
            <a:off x="81534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0" name="Rectangle 134"/>
          <p:cNvSpPr>
            <a:spLocks noChangeArrowheads="1"/>
          </p:cNvSpPr>
          <p:nvPr/>
        </p:nvSpPr>
        <p:spPr bwMode="auto">
          <a:xfrm>
            <a:off x="83312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1" name="Rectangle 135"/>
          <p:cNvSpPr>
            <a:spLocks noChangeArrowheads="1"/>
          </p:cNvSpPr>
          <p:nvPr/>
        </p:nvSpPr>
        <p:spPr bwMode="auto">
          <a:xfrm>
            <a:off x="8509000" y="213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2" name="Rectangle 136"/>
          <p:cNvSpPr>
            <a:spLocks noChangeArrowheads="1"/>
          </p:cNvSpPr>
          <p:nvPr/>
        </p:nvSpPr>
        <p:spPr bwMode="auto">
          <a:xfrm>
            <a:off x="81534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3" name="Rectangle 137"/>
          <p:cNvSpPr>
            <a:spLocks noChangeArrowheads="1"/>
          </p:cNvSpPr>
          <p:nvPr/>
        </p:nvSpPr>
        <p:spPr bwMode="auto">
          <a:xfrm>
            <a:off x="83312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4" name="Rectangle 138"/>
          <p:cNvSpPr>
            <a:spLocks noChangeArrowheads="1"/>
          </p:cNvSpPr>
          <p:nvPr/>
        </p:nvSpPr>
        <p:spPr bwMode="auto">
          <a:xfrm>
            <a:off x="8509000" y="23114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5" name="Rectangle 139"/>
          <p:cNvSpPr>
            <a:spLocks noChangeArrowheads="1"/>
          </p:cNvSpPr>
          <p:nvPr/>
        </p:nvSpPr>
        <p:spPr bwMode="auto">
          <a:xfrm>
            <a:off x="81534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6" name="Rectangle 140"/>
          <p:cNvSpPr>
            <a:spLocks noChangeArrowheads="1"/>
          </p:cNvSpPr>
          <p:nvPr/>
        </p:nvSpPr>
        <p:spPr bwMode="auto">
          <a:xfrm>
            <a:off x="8331200" y="24892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7" name="Rectangle 141"/>
          <p:cNvSpPr>
            <a:spLocks noChangeArrowheads="1"/>
          </p:cNvSpPr>
          <p:nvPr/>
        </p:nvSpPr>
        <p:spPr bwMode="auto">
          <a:xfrm>
            <a:off x="8509000" y="24892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18" name="Line 142"/>
          <p:cNvSpPr>
            <a:spLocks noChangeShapeType="1"/>
          </p:cNvSpPr>
          <p:nvPr/>
        </p:nvSpPr>
        <p:spPr bwMode="auto">
          <a:xfrm flipH="1">
            <a:off x="2590800" y="1752600"/>
            <a:ext cx="1981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19" name="Line 143"/>
          <p:cNvSpPr>
            <a:spLocks noChangeShapeType="1"/>
          </p:cNvSpPr>
          <p:nvPr/>
        </p:nvSpPr>
        <p:spPr bwMode="auto">
          <a:xfrm flipH="1">
            <a:off x="3581400" y="1752600"/>
            <a:ext cx="9906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0" name="Line 144"/>
          <p:cNvSpPr>
            <a:spLocks noChangeShapeType="1"/>
          </p:cNvSpPr>
          <p:nvPr/>
        </p:nvSpPr>
        <p:spPr bwMode="auto">
          <a:xfrm>
            <a:off x="4572000" y="17526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1" name="Line 145"/>
          <p:cNvSpPr>
            <a:spLocks noChangeShapeType="1"/>
          </p:cNvSpPr>
          <p:nvPr/>
        </p:nvSpPr>
        <p:spPr bwMode="auto">
          <a:xfrm>
            <a:off x="4572000" y="1752600"/>
            <a:ext cx="9144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2" name="Line 146"/>
          <p:cNvSpPr>
            <a:spLocks noChangeShapeType="1"/>
          </p:cNvSpPr>
          <p:nvPr/>
        </p:nvSpPr>
        <p:spPr bwMode="auto">
          <a:xfrm>
            <a:off x="4572000" y="1752600"/>
            <a:ext cx="19050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3" name="Line 147"/>
          <p:cNvSpPr>
            <a:spLocks noChangeShapeType="1"/>
          </p:cNvSpPr>
          <p:nvPr/>
        </p:nvSpPr>
        <p:spPr bwMode="auto">
          <a:xfrm>
            <a:off x="4572000" y="1752600"/>
            <a:ext cx="28956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4" name="Line 148"/>
          <p:cNvSpPr>
            <a:spLocks noChangeShapeType="1"/>
          </p:cNvSpPr>
          <p:nvPr/>
        </p:nvSpPr>
        <p:spPr bwMode="auto">
          <a:xfrm>
            <a:off x="4572000" y="1752600"/>
            <a:ext cx="38862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5" name="Text Box 149"/>
          <p:cNvSpPr txBox="1">
            <a:spLocks noChangeArrowheads="1"/>
          </p:cNvSpPr>
          <p:nvPr/>
        </p:nvSpPr>
        <p:spPr bwMode="auto">
          <a:xfrm>
            <a:off x="4648200" y="1295400"/>
            <a:ext cx="3811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E(s0) = Max{E(s11), E(s1n)} = Max{2,3,4} = 4 </a:t>
            </a:r>
            <a:endParaRPr lang="en-US" altLang="zh-CN" sz="1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526" name="Text Box 150"/>
          <p:cNvSpPr txBox="1">
            <a:spLocks noChangeArrowheads="1"/>
          </p:cNvSpPr>
          <p:nvPr/>
        </p:nvSpPr>
        <p:spPr bwMode="auto">
          <a:xfrm>
            <a:off x="3446463" y="1828800"/>
            <a:ext cx="771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E(s1:4)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527" name="Rectangle 151"/>
          <p:cNvSpPr>
            <a:spLocks noChangeArrowheads="1"/>
          </p:cNvSpPr>
          <p:nvPr/>
        </p:nvSpPr>
        <p:spPr bwMode="auto">
          <a:xfrm>
            <a:off x="42418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8" name="Rectangle 152"/>
          <p:cNvSpPr>
            <a:spLocks noChangeArrowheads="1"/>
          </p:cNvSpPr>
          <p:nvPr/>
        </p:nvSpPr>
        <p:spPr bwMode="auto">
          <a:xfrm>
            <a:off x="44196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29" name="Rectangle 153"/>
          <p:cNvSpPr>
            <a:spLocks noChangeArrowheads="1"/>
          </p:cNvSpPr>
          <p:nvPr/>
        </p:nvSpPr>
        <p:spPr bwMode="auto">
          <a:xfrm>
            <a:off x="45974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0" name="Rectangle 154"/>
          <p:cNvSpPr>
            <a:spLocks noChangeArrowheads="1"/>
          </p:cNvSpPr>
          <p:nvPr/>
        </p:nvSpPr>
        <p:spPr bwMode="auto">
          <a:xfrm>
            <a:off x="42418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1" name="Rectangle 155"/>
          <p:cNvSpPr>
            <a:spLocks noChangeArrowheads="1"/>
          </p:cNvSpPr>
          <p:nvPr/>
        </p:nvSpPr>
        <p:spPr bwMode="auto">
          <a:xfrm>
            <a:off x="44196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32" name="Rectangle 156"/>
          <p:cNvSpPr>
            <a:spLocks noChangeArrowheads="1"/>
          </p:cNvSpPr>
          <p:nvPr/>
        </p:nvSpPr>
        <p:spPr bwMode="auto">
          <a:xfrm>
            <a:off x="4597400" y="3225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33" name="Rectangle 157"/>
          <p:cNvSpPr>
            <a:spLocks noChangeArrowheads="1"/>
          </p:cNvSpPr>
          <p:nvPr/>
        </p:nvSpPr>
        <p:spPr bwMode="auto">
          <a:xfrm>
            <a:off x="42418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4" name="Rectangle 158"/>
          <p:cNvSpPr>
            <a:spLocks noChangeArrowheads="1"/>
          </p:cNvSpPr>
          <p:nvPr/>
        </p:nvSpPr>
        <p:spPr bwMode="auto">
          <a:xfrm>
            <a:off x="44196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5" name="Rectangle 159"/>
          <p:cNvSpPr>
            <a:spLocks noChangeArrowheads="1"/>
          </p:cNvSpPr>
          <p:nvPr/>
        </p:nvSpPr>
        <p:spPr bwMode="auto">
          <a:xfrm>
            <a:off x="45974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6" name="Rectangle 160"/>
          <p:cNvSpPr>
            <a:spLocks noChangeArrowheads="1"/>
          </p:cNvSpPr>
          <p:nvPr/>
        </p:nvSpPr>
        <p:spPr bwMode="auto">
          <a:xfrm>
            <a:off x="61849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7" name="Rectangle 161"/>
          <p:cNvSpPr>
            <a:spLocks noChangeArrowheads="1"/>
          </p:cNvSpPr>
          <p:nvPr/>
        </p:nvSpPr>
        <p:spPr bwMode="auto">
          <a:xfrm>
            <a:off x="63627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8" name="Rectangle 162"/>
          <p:cNvSpPr>
            <a:spLocks noChangeArrowheads="1"/>
          </p:cNvSpPr>
          <p:nvPr/>
        </p:nvSpPr>
        <p:spPr bwMode="auto">
          <a:xfrm>
            <a:off x="65405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39" name="Rectangle 163"/>
          <p:cNvSpPr>
            <a:spLocks noChangeArrowheads="1"/>
          </p:cNvSpPr>
          <p:nvPr/>
        </p:nvSpPr>
        <p:spPr bwMode="auto">
          <a:xfrm>
            <a:off x="61849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0" name="Rectangle 164"/>
          <p:cNvSpPr>
            <a:spLocks noChangeArrowheads="1"/>
          </p:cNvSpPr>
          <p:nvPr/>
        </p:nvSpPr>
        <p:spPr bwMode="auto">
          <a:xfrm>
            <a:off x="63627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41" name="Rectangle 165"/>
          <p:cNvSpPr>
            <a:spLocks noChangeArrowheads="1"/>
          </p:cNvSpPr>
          <p:nvPr/>
        </p:nvSpPr>
        <p:spPr bwMode="auto">
          <a:xfrm>
            <a:off x="65405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2" name="Rectangle 166"/>
          <p:cNvSpPr>
            <a:spLocks noChangeArrowheads="1"/>
          </p:cNvSpPr>
          <p:nvPr/>
        </p:nvSpPr>
        <p:spPr bwMode="auto">
          <a:xfrm>
            <a:off x="61849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543" name="Rectangle 167"/>
          <p:cNvSpPr>
            <a:spLocks noChangeArrowheads="1"/>
          </p:cNvSpPr>
          <p:nvPr/>
        </p:nvSpPr>
        <p:spPr bwMode="auto">
          <a:xfrm>
            <a:off x="6362700" y="3403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44" name="Rectangle 168"/>
          <p:cNvSpPr>
            <a:spLocks noChangeArrowheads="1"/>
          </p:cNvSpPr>
          <p:nvPr/>
        </p:nvSpPr>
        <p:spPr bwMode="auto">
          <a:xfrm>
            <a:off x="65405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5" name="Rectangle 169"/>
          <p:cNvSpPr>
            <a:spLocks noChangeArrowheads="1"/>
          </p:cNvSpPr>
          <p:nvPr/>
        </p:nvSpPr>
        <p:spPr bwMode="auto">
          <a:xfrm>
            <a:off x="715645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6" name="Rectangle 170"/>
          <p:cNvSpPr>
            <a:spLocks noChangeArrowheads="1"/>
          </p:cNvSpPr>
          <p:nvPr/>
        </p:nvSpPr>
        <p:spPr bwMode="auto">
          <a:xfrm>
            <a:off x="733425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7" name="Rectangle 171"/>
          <p:cNvSpPr>
            <a:spLocks noChangeArrowheads="1"/>
          </p:cNvSpPr>
          <p:nvPr/>
        </p:nvSpPr>
        <p:spPr bwMode="auto">
          <a:xfrm>
            <a:off x="751205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8" name="Rectangle 172"/>
          <p:cNvSpPr>
            <a:spLocks noChangeArrowheads="1"/>
          </p:cNvSpPr>
          <p:nvPr/>
        </p:nvSpPr>
        <p:spPr bwMode="auto">
          <a:xfrm>
            <a:off x="715645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49" name="Rectangle 173"/>
          <p:cNvSpPr>
            <a:spLocks noChangeArrowheads="1"/>
          </p:cNvSpPr>
          <p:nvPr/>
        </p:nvSpPr>
        <p:spPr bwMode="auto">
          <a:xfrm>
            <a:off x="733425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50" name="Rectangle 174"/>
          <p:cNvSpPr>
            <a:spLocks noChangeArrowheads="1"/>
          </p:cNvSpPr>
          <p:nvPr/>
        </p:nvSpPr>
        <p:spPr bwMode="auto">
          <a:xfrm>
            <a:off x="751205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1" name="Rectangle 175"/>
          <p:cNvSpPr>
            <a:spLocks noChangeArrowheads="1"/>
          </p:cNvSpPr>
          <p:nvPr/>
        </p:nvSpPr>
        <p:spPr bwMode="auto">
          <a:xfrm>
            <a:off x="715645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2" name="Rectangle 176"/>
          <p:cNvSpPr>
            <a:spLocks noChangeArrowheads="1"/>
          </p:cNvSpPr>
          <p:nvPr/>
        </p:nvSpPr>
        <p:spPr bwMode="auto">
          <a:xfrm>
            <a:off x="733425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553" name="Rectangle 177"/>
          <p:cNvSpPr>
            <a:spLocks noChangeArrowheads="1"/>
          </p:cNvSpPr>
          <p:nvPr/>
        </p:nvSpPr>
        <p:spPr bwMode="auto">
          <a:xfrm>
            <a:off x="7512050" y="3403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54" name="Line 178"/>
          <p:cNvSpPr>
            <a:spLocks noChangeShapeType="1"/>
          </p:cNvSpPr>
          <p:nvPr/>
        </p:nvSpPr>
        <p:spPr bwMode="auto">
          <a:xfrm flipH="1">
            <a:off x="1574800" y="2667000"/>
            <a:ext cx="29718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5" name="Line 179"/>
          <p:cNvSpPr>
            <a:spLocks noChangeShapeType="1"/>
          </p:cNvSpPr>
          <p:nvPr/>
        </p:nvSpPr>
        <p:spPr bwMode="auto">
          <a:xfrm flipH="1">
            <a:off x="3556000" y="2667000"/>
            <a:ext cx="9906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6" name="Line 180"/>
          <p:cNvSpPr>
            <a:spLocks noChangeShapeType="1"/>
          </p:cNvSpPr>
          <p:nvPr/>
        </p:nvSpPr>
        <p:spPr bwMode="auto">
          <a:xfrm>
            <a:off x="4546600" y="26670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7" name="Line 181"/>
          <p:cNvSpPr>
            <a:spLocks noChangeShapeType="1"/>
          </p:cNvSpPr>
          <p:nvPr/>
        </p:nvSpPr>
        <p:spPr bwMode="auto">
          <a:xfrm>
            <a:off x="4546600" y="2667000"/>
            <a:ext cx="9144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8" name="Line 182"/>
          <p:cNvSpPr>
            <a:spLocks noChangeShapeType="1"/>
          </p:cNvSpPr>
          <p:nvPr/>
        </p:nvSpPr>
        <p:spPr bwMode="auto">
          <a:xfrm>
            <a:off x="4546600" y="2667000"/>
            <a:ext cx="19050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59" name="Line 183"/>
          <p:cNvSpPr>
            <a:spLocks noChangeShapeType="1"/>
          </p:cNvSpPr>
          <p:nvPr/>
        </p:nvSpPr>
        <p:spPr bwMode="auto">
          <a:xfrm>
            <a:off x="4546600" y="2667000"/>
            <a:ext cx="289560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60" name="Text Box 184"/>
          <p:cNvSpPr txBox="1">
            <a:spLocks noChangeArrowheads="1"/>
          </p:cNvSpPr>
          <p:nvPr/>
        </p:nvSpPr>
        <p:spPr bwMode="auto">
          <a:xfrm>
            <a:off x="358775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E(s2:41)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561" name="Text Box 185"/>
          <p:cNvSpPr txBox="1">
            <a:spLocks noChangeArrowheads="1"/>
          </p:cNvSpPr>
          <p:nvPr/>
        </p:nvSpPr>
        <p:spPr bwMode="auto">
          <a:xfrm>
            <a:off x="13509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E(s2:42)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562" name="Text Box 186"/>
          <p:cNvSpPr txBox="1">
            <a:spLocks noChangeArrowheads="1"/>
          </p:cNvSpPr>
          <p:nvPr/>
        </p:nvSpPr>
        <p:spPr bwMode="auto">
          <a:xfrm>
            <a:off x="23415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E(s2:43)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563" name="Text Box 187"/>
          <p:cNvSpPr txBox="1">
            <a:spLocks noChangeArrowheads="1"/>
          </p:cNvSpPr>
          <p:nvPr/>
        </p:nvSpPr>
        <p:spPr bwMode="auto">
          <a:xfrm>
            <a:off x="33321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E(s2:44)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</a:p>
        </p:txBody>
      </p:sp>
      <p:sp>
        <p:nvSpPr>
          <p:cNvPr id="357564" name="Text Box 188"/>
          <p:cNvSpPr txBox="1">
            <a:spLocks noChangeArrowheads="1"/>
          </p:cNvSpPr>
          <p:nvPr/>
        </p:nvSpPr>
        <p:spPr bwMode="auto">
          <a:xfrm>
            <a:off x="5237163" y="2743200"/>
            <a:ext cx="860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E(s2:46)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- 4</a:t>
            </a:r>
          </a:p>
          <a:p>
            <a:pPr algn="r">
              <a:spcBef>
                <a:spcPct val="0"/>
              </a:spcBef>
            </a:pPr>
            <a:r>
              <a:rPr lang="en-US" altLang="zh-CN" sz="1400" b="0">
                <a:latin typeface="Times New Roman" panose="02020603050405020304" pitchFamily="18" charset="0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57565" name="Rectangle 189"/>
          <p:cNvSpPr>
            <a:spLocks noChangeArrowheads="1"/>
          </p:cNvSpPr>
          <p:nvPr/>
        </p:nvSpPr>
        <p:spPr bwMode="auto">
          <a:xfrm>
            <a:off x="33274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66" name="Rectangle 190"/>
          <p:cNvSpPr>
            <a:spLocks noChangeArrowheads="1"/>
          </p:cNvSpPr>
          <p:nvPr/>
        </p:nvSpPr>
        <p:spPr bwMode="auto">
          <a:xfrm>
            <a:off x="35052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67" name="Rectangle 191"/>
          <p:cNvSpPr>
            <a:spLocks noChangeArrowheads="1"/>
          </p:cNvSpPr>
          <p:nvPr/>
        </p:nvSpPr>
        <p:spPr bwMode="auto">
          <a:xfrm>
            <a:off x="36830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68" name="Rectangle 192"/>
          <p:cNvSpPr>
            <a:spLocks noChangeArrowheads="1"/>
          </p:cNvSpPr>
          <p:nvPr/>
        </p:nvSpPr>
        <p:spPr bwMode="auto">
          <a:xfrm>
            <a:off x="3327400" y="3225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69" name="Rectangle 193"/>
          <p:cNvSpPr>
            <a:spLocks noChangeArrowheads="1"/>
          </p:cNvSpPr>
          <p:nvPr/>
        </p:nvSpPr>
        <p:spPr bwMode="auto">
          <a:xfrm>
            <a:off x="35052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70" name="Rectangle 194"/>
          <p:cNvSpPr>
            <a:spLocks noChangeArrowheads="1"/>
          </p:cNvSpPr>
          <p:nvPr/>
        </p:nvSpPr>
        <p:spPr bwMode="auto">
          <a:xfrm>
            <a:off x="36830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1" name="Rectangle 195"/>
          <p:cNvSpPr>
            <a:spLocks noChangeArrowheads="1"/>
          </p:cNvSpPr>
          <p:nvPr/>
        </p:nvSpPr>
        <p:spPr bwMode="auto">
          <a:xfrm>
            <a:off x="33274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2" name="Rectangle 196"/>
          <p:cNvSpPr>
            <a:spLocks noChangeArrowheads="1"/>
          </p:cNvSpPr>
          <p:nvPr/>
        </p:nvSpPr>
        <p:spPr bwMode="auto">
          <a:xfrm>
            <a:off x="35052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3" name="Rectangle 197"/>
          <p:cNvSpPr>
            <a:spLocks noChangeArrowheads="1"/>
          </p:cNvSpPr>
          <p:nvPr/>
        </p:nvSpPr>
        <p:spPr bwMode="auto">
          <a:xfrm>
            <a:off x="36830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4" name="Rectangle 198"/>
          <p:cNvSpPr>
            <a:spLocks noChangeArrowheads="1"/>
          </p:cNvSpPr>
          <p:nvPr/>
        </p:nvSpPr>
        <p:spPr bwMode="auto">
          <a:xfrm>
            <a:off x="23622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5" name="Rectangle 199"/>
          <p:cNvSpPr>
            <a:spLocks noChangeArrowheads="1"/>
          </p:cNvSpPr>
          <p:nvPr/>
        </p:nvSpPr>
        <p:spPr bwMode="auto">
          <a:xfrm>
            <a:off x="25400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6" name="Rectangle 200"/>
          <p:cNvSpPr>
            <a:spLocks noChangeArrowheads="1"/>
          </p:cNvSpPr>
          <p:nvPr/>
        </p:nvSpPr>
        <p:spPr bwMode="auto">
          <a:xfrm>
            <a:off x="2717800" y="3048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77" name="Rectangle 201"/>
          <p:cNvSpPr>
            <a:spLocks noChangeArrowheads="1"/>
          </p:cNvSpPr>
          <p:nvPr/>
        </p:nvSpPr>
        <p:spPr bwMode="auto">
          <a:xfrm>
            <a:off x="23622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78" name="Rectangle 202"/>
          <p:cNvSpPr>
            <a:spLocks noChangeArrowheads="1"/>
          </p:cNvSpPr>
          <p:nvPr/>
        </p:nvSpPr>
        <p:spPr bwMode="auto">
          <a:xfrm>
            <a:off x="25400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79" name="Rectangle 203"/>
          <p:cNvSpPr>
            <a:spLocks noChangeArrowheads="1"/>
          </p:cNvSpPr>
          <p:nvPr/>
        </p:nvSpPr>
        <p:spPr bwMode="auto">
          <a:xfrm>
            <a:off x="27178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0" name="Rectangle 204"/>
          <p:cNvSpPr>
            <a:spLocks noChangeArrowheads="1"/>
          </p:cNvSpPr>
          <p:nvPr/>
        </p:nvSpPr>
        <p:spPr bwMode="auto">
          <a:xfrm>
            <a:off x="23622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1" name="Rectangle 205"/>
          <p:cNvSpPr>
            <a:spLocks noChangeArrowheads="1"/>
          </p:cNvSpPr>
          <p:nvPr/>
        </p:nvSpPr>
        <p:spPr bwMode="auto">
          <a:xfrm>
            <a:off x="25400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2" name="Rectangle 206"/>
          <p:cNvSpPr>
            <a:spLocks noChangeArrowheads="1"/>
          </p:cNvSpPr>
          <p:nvPr/>
        </p:nvSpPr>
        <p:spPr bwMode="auto">
          <a:xfrm>
            <a:off x="27178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3" name="Rectangle 207"/>
          <p:cNvSpPr>
            <a:spLocks noChangeArrowheads="1"/>
          </p:cNvSpPr>
          <p:nvPr/>
        </p:nvSpPr>
        <p:spPr bwMode="auto">
          <a:xfrm>
            <a:off x="13716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4" name="Rectangle 208"/>
          <p:cNvSpPr>
            <a:spLocks noChangeArrowheads="1"/>
          </p:cNvSpPr>
          <p:nvPr/>
        </p:nvSpPr>
        <p:spPr bwMode="auto">
          <a:xfrm>
            <a:off x="1549400" y="3048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85" name="Rectangle 209"/>
          <p:cNvSpPr>
            <a:spLocks noChangeArrowheads="1"/>
          </p:cNvSpPr>
          <p:nvPr/>
        </p:nvSpPr>
        <p:spPr bwMode="auto">
          <a:xfrm>
            <a:off x="17272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6" name="Rectangle 210"/>
          <p:cNvSpPr>
            <a:spLocks noChangeArrowheads="1"/>
          </p:cNvSpPr>
          <p:nvPr/>
        </p:nvSpPr>
        <p:spPr bwMode="auto">
          <a:xfrm>
            <a:off x="13716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7" name="Rectangle 211"/>
          <p:cNvSpPr>
            <a:spLocks noChangeArrowheads="1"/>
          </p:cNvSpPr>
          <p:nvPr/>
        </p:nvSpPr>
        <p:spPr bwMode="auto">
          <a:xfrm>
            <a:off x="15494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88" name="Rectangle 212"/>
          <p:cNvSpPr>
            <a:spLocks noChangeArrowheads="1"/>
          </p:cNvSpPr>
          <p:nvPr/>
        </p:nvSpPr>
        <p:spPr bwMode="auto">
          <a:xfrm>
            <a:off x="17272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89" name="Rectangle 213"/>
          <p:cNvSpPr>
            <a:spLocks noChangeArrowheads="1"/>
          </p:cNvSpPr>
          <p:nvPr/>
        </p:nvSpPr>
        <p:spPr bwMode="auto">
          <a:xfrm>
            <a:off x="13716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0" name="Rectangle 214"/>
          <p:cNvSpPr>
            <a:spLocks noChangeArrowheads="1"/>
          </p:cNvSpPr>
          <p:nvPr/>
        </p:nvSpPr>
        <p:spPr bwMode="auto">
          <a:xfrm>
            <a:off x="15494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1" name="Rectangle 215"/>
          <p:cNvSpPr>
            <a:spLocks noChangeArrowheads="1"/>
          </p:cNvSpPr>
          <p:nvPr/>
        </p:nvSpPr>
        <p:spPr bwMode="auto">
          <a:xfrm>
            <a:off x="17272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2" name="Rectangle 216"/>
          <p:cNvSpPr>
            <a:spLocks noChangeArrowheads="1"/>
          </p:cNvSpPr>
          <p:nvPr/>
        </p:nvSpPr>
        <p:spPr bwMode="auto">
          <a:xfrm>
            <a:off x="381000" y="3048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593" name="Rectangle 217"/>
          <p:cNvSpPr>
            <a:spLocks noChangeArrowheads="1"/>
          </p:cNvSpPr>
          <p:nvPr/>
        </p:nvSpPr>
        <p:spPr bwMode="auto">
          <a:xfrm>
            <a:off x="5588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4" name="Rectangle 218"/>
          <p:cNvSpPr>
            <a:spLocks noChangeArrowheads="1"/>
          </p:cNvSpPr>
          <p:nvPr/>
        </p:nvSpPr>
        <p:spPr bwMode="auto">
          <a:xfrm>
            <a:off x="7366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5" name="Rectangle 219"/>
          <p:cNvSpPr>
            <a:spLocks noChangeArrowheads="1"/>
          </p:cNvSpPr>
          <p:nvPr/>
        </p:nvSpPr>
        <p:spPr bwMode="auto">
          <a:xfrm>
            <a:off x="3810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6" name="Rectangle 220"/>
          <p:cNvSpPr>
            <a:spLocks noChangeArrowheads="1"/>
          </p:cNvSpPr>
          <p:nvPr/>
        </p:nvSpPr>
        <p:spPr bwMode="auto">
          <a:xfrm>
            <a:off x="5588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597" name="Rectangle 221"/>
          <p:cNvSpPr>
            <a:spLocks noChangeArrowheads="1"/>
          </p:cNvSpPr>
          <p:nvPr/>
        </p:nvSpPr>
        <p:spPr bwMode="auto">
          <a:xfrm>
            <a:off x="7366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8" name="Rectangle 222"/>
          <p:cNvSpPr>
            <a:spLocks noChangeArrowheads="1"/>
          </p:cNvSpPr>
          <p:nvPr/>
        </p:nvSpPr>
        <p:spPr bwMode="auto">
          <a:xfrm>
            <a:off x="3810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599" name="Rectangle 223"/>
          <p:cNvSpPr>
            <a:spLocks noChangeArrowheads="1"/>
          </p:cNvSpPr>
          <p:nvPr/>
        </p:nvSpPr>
        <p:spPr bwMode="auto">
          <a:xfrm>
            <a:off x="5588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0" name="Rectangle 224"/>
          <p:cNvSpPr>
            <a:spLocks noChangeArrowheads="1"/>
          </p:cNvSpPr>
          <p:nvPr/>
        </p:nvSpPr>
        <p:spPr bwMode="auto">
          <a:xfrm>
            <a:off x="7366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1" name="Rectangle 225"/>
          <p:cNvSpPr>
            <a:spLocks noChangeArrowheads="1"/>
          </p:cNvSpPr>
          <p:nvPr/>
        </p:nvSpPr>
        <p:spPr bwMode="auto">
          <a:xfrm>
            <a:off x="52324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2" name="Rectangle 226"/>
          <p:cNvSpPr>
            <a:spLocks noChangeArrowheads="1"/>
          </p:cNvSpPr>
          <p:nvPr/>
        </p:nvSpPr>
        <p:spPr bwMode="auto">
          <a:xfrm>
            <a:off x="54102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3" name="Rectangle 227"/>
          <p:cNvSpPr>
            <a:spLocks noChangeArrowheads="1"/>
          </p:cNvSpPr>
          <p:nvPr/>
        </p:nvSpPr>
        <p:spPr bwMode="auto">
          <a:xfrm>
            <a:off x="5588000" y="3048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4" name="Rectangle 228"/>
          <p:cNvSpPr>
            <a:spLocks noChangeArrowheads="1"/>
          </p:cNvSpPr>
          <p:nvPr/>
        </p:nvSpPr>
        <p:spPr bwMode="auto">
          <a:xfrm>
            <a:off x="52324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5" name="Rectangle 229"/>
          <p:cNvSpPr>
            <a:spLocks noChangeArrowheads="1"/>
          </p:cNvSpPr>
          <p:nvPr/>
        </p:nvSpPr>
        <p:spPr bwMode="auto">
          <a:xfrm>
            <a:off x="5410200" y="32258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06" name="Rectangle 230"/>
          <p:cNvSpPr>
            <a:spLocks noChangeArrowheads="1"/>
          </p:cNvSpPr>
          <p:nvPr/>
        </p:nvSpPr>
        <p:spPr bwMode="auto">
          <a:xfrm>
            <a:off x="5588000" y="3225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7" name="Rectangle 231"/>
          <p:cNvSpPr>
            <a:spLocks noChangeArrowheads="1"/>
          </p:cNvSpPr>
          <p:nvPr/>
        </p:nvSpPr>
        <p:spPr bwMode="auto">
          <a:xfrm>
            <a:off x="5232400" y="3403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08" name="Rectangle 232"/>
          <p:cNvSpPr>
            <a:spLocks noChangeArrowheads="1"/>
          </p:cNvSpPr>
          <p:nvPr/>
        </p:nvSpPr>
        <p:spPr bwMode="auto">
          <a:xfrm>
            <a:off x="54102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09" name="Rectangle 233"/>
          <p:cNvSpPr>
            <a:spLocks noChangeArrowheads="1"/>
          </p:cNvSpPr>
          <p:nvPr/>
        </p:nvSpPr>
        <p:spPr bwMode="auto">
          <a:xfrm>
            <a:off x="5588000" y="3403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7610" name="Group 234"/>
          <p:cNvGrpSpPr>
            <a:grpSpLocks/>
          </p:cNvGrpSpPr>
          <p:nvPr/>
        </p:nvGrpSpPr>
        <p:grpSpPr bwMode="auto">
          <a:xfrm>
            <a:off x="4318000" y="3810000"/>
            <a:ext cx="381000" cy="76200"/>
            <a:chOff x="5280" y="2160"/>
            <a:chExt cx="240" cy="48"/>
          </a:xfrm>
        </p:grpSpPr>
        <p:sp>
          <p:nvSpPr>
            <p:cNvPr id="357611" name="Oval 235"/>
            <p:cNvSpPr>
              <a:spLocks noChangeArrowheads="1"/>
            </p:cNvSpPr>
            <p:nvPr/>
          </p:nvSpPr>
          <p:spPr bwMode="auto">
            <a:xfrm>
              <a:off x="5280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612" name="Oval 236"/>
            <p:cNvSpPr>
              <a:spLocks noChangeArrowheads="1"/>
            </p:cNvSpPr>
            <p:nvPr/>
          </p:nvSpPr>
          <p:spPr bwMode="auto">
            <a:xfrm>
              <a:off x="5376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613" name="Oval 237"/>
            <p:cNvSpPr>
              <a:spLocks noChangeArrowheads="1"/>
            </p:cNvSpPr>
            <p:nvPr/>
          </p:nvSpPr>
          <p:spPr bwMode="auto">
            <a:xfrm>
              <a:off x="5472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7614" name="Group 238"/>
          <p:cNvGrpSpPr>
            <a:grpSpLocks/>
          </p:cNvGrpSpPr>
          <p:nvPr/>
        </p:nvGrpSpPr>
        <p:grpSpPr bwMode="auto">
          <a:xfrm>
            <a:off x="4343400" y="4953000"/>
            <a:ext cx="381000" cy="76200"/>
            <a:chOff x="5280" y="2160"/>
            <a:chExt cx="240" cy="48"/>
          </a:xfrm>
        </p:grpSpPr>
        <p:sp>
          <p:nvSpPr>
            <p:cNvPr id="357615" name="Oval 239"/>
            <p:cNvSpPr>
              <a:spLocks noChangeArrowheads="1"/>
            </p:cNvSpPr>
            <p:nvPr/>
          </p:nvSpPr>
          <p:spPr bwMode="auto">
            <a:xfrm>
              <a:off x="5280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616" name="Oval 240"/>
            <p:cNvSpPr>
              <a:spLocks noChangeArrowheads="1"/>
            </p:cNvSpPr>
            <p:nvPr/>
          </p:nvSpPr>
          <p:spPr bwMode="auto">
            <a:xfrm>
              <a:off x="5376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617" name="Oval 241"/>
            <p:cNvSpPr>
              <a:spLocks noChangeArrowheads="1"/>
            </p:cNvSpPr>
            <p:nvPr/>
          </p:nvSpPr>
          <p:spPr bwMode="auto">
            <a:xfrm>
              <a:off x="5472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7618" name="Rectangle 242"/>
          <p:cNvSpPr>
            <a:spLocks noChangeArrowheads="1"/>
          </p:cNvSpPr>
          <p:nvPr/>
        </p:nvSpPr>
        <p:spPr bwMode="auto">
          <a:xfrm>
            <a:off x="42418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19" name="Rectangle 243"/>
          <p:cNvSpPr>
            <a:spLocks noChangeArrowheads="1"/>
          </p:cNvSpPr>
          <p:nvPr/>
        </p:nvSpPr>
        <p:spPr bwMode="auto">
          <a:xfrm>
            <a:off x="44196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20" name="Rectangle 244"/>
          <p:cNvSpPr>
            <a:spLocks noChangeArrowheads="1"/>
          </p:cNvSpPr>
          <p:nvPr/>
        </p:nvSpPr>
        <p:spPr bwMode="auto">
          <a:xfrm>
            <a:off x="45974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21" name="Rectangle 245"/>
          <p:cNvSpPr>
            <a:spLocks noChangeArrowheads="1"/>
          </p:cNvSpPr>
          <p:nvPr/>
        </p:nvSpPr>
        <p:spPr bwMode="auto">
          <a:xfrm>
            <a:off x="42418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22" name="Rectangle 246"/>
          <p:cNvSpPr>
            <a:spLocks noChangeArrowheads="1"/>
          </p:cNvSpPr>
          <p:nvPr/>
        </p:nvSpPr>
        <p:spPr bwMode="auto">
          <a:xfrm>
            <a:off x="44196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23" name="Rectangle 247"/>
          <p:cNvSpPr>
            <a:spLocks noChangeArrowheads="1"/>
          </p:cNvSpPr>
          <p:nvPr/>
        </p:nvSpPr>
        <p:spPr bwMode="auto">
          <a:xfrm>
            <a:off x="4597400" y="4368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24" name="Rectangle 248"/>
          <p:cNvSpPr>
            <a:spLocks noChangeArrowheads="1"/>
          </p:cNvSpPr>
          <p:nvPr/>
        </p:nvSpPr>
        <p:spPr bwMode="auto">
          <a:xfrm>
            <a:off x="42418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25" name="Rectangle 249"/>
          <p:cNvSpPr>
            <a:spLocks noChangeArrowheads="1"/>
          </p:cNvSpPr>
          <p:nvPr/>
        </p:nvSpPr>
        <p:spPr bwMode="auto">
          <a:xfrm>
            <a:off x="44196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26" name="Rectangle 250"/>
          <p:cNvSpPr>
            <a:spLocks noChangeArrowheads="1"/>
          </p:cNvSpPr>
          <p:nvPr/>
        </p:nvSpPr>
        <p:spPr bwMode="auto">
          <a:xfrm>
            <a:off x="45974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27" name="Rectangle 251"/>
          <p:cNvSpPr>
            <a:spLocks noChangeArrowheads="1"/>
          </p:cNvSpPr>
          <p:nvPr/>
        </p:nvSpPr>
        <p:spPr bwMode="auto">
          <a:xfrm>
            <a:off x="61849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28" name="Rectangle 252"/>
          <p:cNvSpPr>
            <a:spLocks noChangeArrowheads="1"/>
          </p:cNvSpPr>
          <p:nvPr/>
        </p:nvSpPr>
        <p:spPr bwMode="auto">
          <a:xfrm>
            <a:off x="63627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29" name="Rectangle 253"/>
          <p:cNvSpPr>
            <a:spLocks noChangeArrowheads="1"/>
          </p:cNvSpPr>
          <p:nvPr/>
        </p:nvSpPr>
        <p:spPr bwMode="auto">
          <a:xfrm>
            <a:off x="65405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30" name="Rectangle 254"/>
          <p:cNvSpPr>
            <a:spLocks noChangeArrowheads="1"/>
          </p:cNvSpPr>
          <p:nvPr/>
        </p:nvSpPr>
        <p:spPr bwMode="auto">
          <a:xfrm>
            <a:off x="61849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31" name="Rectangle 255"/>
          <p:cNvSpPr>
            <a:spLocks noChangeArrowheads="1"/>
          </p:cNvSpPr>
          <p:nvPr/>
        </p:nvSpPr>
        <p:spPr bwMode="auto">
          <a:xfrm>
            <a:off x="63627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32" name="Rectangle 256"/>
          <p:cNvSpPr>
            <a:spLocks noChangeArrowheads="1"/>
          </p:cNvSpPr>
          <p:nvPr/>
        </p:nvSpPr>
        <p:spPr bwMode="auto">
          <a:xfrm>
            <a:off x="65405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33" name="Rectangle 257"/>
          <p:cNvSpPr>
            <a:spLocks noChangeArrowheads="1"/>
          </p:cNvSpPr>
          <p:nvPr/>
        </p:nvSpPr>
        <p:spPr bwMode="auto">
          <a:xfrm>
            <a:off x="61849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34" name="Rectangle 258"/>
          <p:cNvSpPr>
            <a:spLocks noChangeArrowheads="1"/>
          </p:cNvSpPr>
          <p:nvPr/>
        </p:nvSpPr>
        <p:spPr bwMode="auto">
          <a:xfrm>
            <a:off x="6362700" y="4546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35" name="Rectangle 259"/>
          <p:cNvSpPr>
            <a:spLocks noChangeArrowheads="1"/>
          </p:cNvSpPr>
          <p:nvPr/>
        </p:nvSpPr>
        <p:spPr bwMode="auto">
          <a:xfrm>
            <a:off x="65405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36" name="Rectangle 260"/>
          <p:cNvSpPr>
            <a:spLocks noChangeArrowheads="1"/>
          </p:cNvSpPr>
          <p:nvPr/>
        </p:nvSpPr>
        <p:spPr bwMode="auto">
          <a:xfrm>
            <a:off x="715645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37" name="Rectangle 261"/>
          <p:cNvSpPr>
            <a:spLocks noChangeArrowheads="1"/>
          </p:cNvSpPr>
          <p:nvPr/>
        </p:nvSpPr>
        <p:spPr bwMode="auto">
          <a:xfrm>
            <a:off x="733425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38" name="Rectangle 262"/>
          <p:cNvSpPr>
            <a:spLocks noChangeArrowheads="1"/>
          </p:cNvSpPr>
          <p:nvPr/>
        </p:nvSpPr>
        <p:spPr bwMode="auto">
          <a:xfrm>
            <a:off x="751205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39" name="Rectangle 263"/>
          <p:cNvSpPr>
            <a:spLocks noChangeArrowheads="1"/>
          </p:cNvSpPr>
          <p:nvPr/>
        </p:nvSpPr>
        <p:spPr bwMode="auto">
          <a:xfrm>
            <a:off x="715645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40" name="Rectangle 264"/>
          <p:cNvSpPr>
            <a:spLocks noChangeArrowheads="1"/>
          </p:cNvSpPr>
          <p:nvPr/>
        </p:nvSpPr>
        <p:spPr bwMode="auto">
          <a:xfrm>
            <a:off x="733425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41" name="Rectangle 265"/>
          <p:cNvSpPr>
            <a:spLocks noChangeArrowheads="1"/>
          </p:cNvSpPr>
          <p:nvPr/>
        </p:nvSpPr>
        <p:spPr bwMode="auto">
          <a:xfrm>
            <a:off x="751205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42" name="Rectangle 266"/>
          <p:cNvSpPr>
            <a:spLocks noChangeArrowheads="1"/>
          </p:cNvSpPr>
          <p:nvPr/>
        </p:nvSpPr>
        <p:spPr bwMode="auto">
          <a:xfrm>
            <a:off x="715645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43" name="Rectangle 267"/>
          <p:cNvSpPr>
            <a:spLocks noChangeArrowheads="1"/>
          </p:cNvSpPr>
          <p:nvPr/>
        </p:nvSpPr>
        <p:spPr bwMode="auto">
          <a:xfrm>
            <a:off x="733425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44" name="Rectangle 268"/>
          <p:cNvSpPr>
            <a:spLocks noChangeArrowheads="1"/>
          </p:cNvSpPr>
          <p:nvPr/>
        </p:nvSpPr>
        <p:spPr bwMode="auto">
          <a:xfrm>
            <a:off x="7512050" y="4546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45" name="Rectangle 269"/>
          <p:cNvSpPr>
            <a:spLocks noChangeArrowheads="1"/>
          </p:cNvSpPr>
          <p:nvPr/>
        </p:nvSpPr>
        <p:spPr bwMode="auto">
          <a:xfrm>
            <a:off x="33274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46" name="Rectangle 270"/>
          <p:cNvSpPr>
            <a:spLocks noChangeArrowheads="1"/>
          </p:cNvSpPr>
          <p:nvPr/>
        </p:nvSpPr>
        <p:spPr bwMode="auto">
          <a:xfrm>
            <a:off x="35052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47" name="Rectangle 271"/>
          <p:cNvSpPr>
            <a:spLocks noChangeArrowheads="1"/>
          </p:cNvSpPr>
          <p:nvPr/>
        </p:nvSpPr>
        <p:spPr bwMode="auto">
          <a:xfrm>
            <a:off x="36830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48" name="Rectangle 272"/>
          <p:cNvSpPr>
            <a:spLocks noChangeArrowheads="1"/>
          </p:cNvSpPr>
          <p:nvPr/>
        </p:nvSpPr>
        <p:spPr bwMode="auto">
          <a:xfrm>
            <a:off x="33274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49" name="Rectangle 273"/>
          <p:cNvSpPr>
            <a:spLocks noChangeArrowheads="1"/>
          </p:cNvSpPr>
          <p:nvPr/>
        </p:nvSpPr>
        <p:spPr bwMode="auto">
          <a:xfrm>
            <a:off x="36830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50" name="Rectangle 274"/>
          <p:cNvSpPr>
            <a:spLocks noChangeArrowheads="1"/>
          </p:cNvSpPr>
          <p:nvPr/>
        </p:nvSpPr>
        <p:spPr bwMode="auto">
          <a:xfrm>
            <a:off x="33274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51" name="Rectangle 275"/>
          <p:cNvSpPr>
            <a:spLocks noChangeArrowheads="1"/>
          </p:cNvSpPr>
          <p:nvPr/>
        </p:nvSpPr>
        <p:spPr bwMode="auto">
          <a:xfrm>
            <a:off x="35052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52" name="Rectangle 276"/>
          <p:cNvSpPr>
            <a:spLocks noChangeArrowheads="1"/>
          </p:cNvSpPr>
          <p:nvPr/>
        </p:nvSpPr>
        <p:spPr bwMode="auto">
          <a:xfrm>
            <a:off x="36830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53" name="Rectangle 277"/>
          <p:cNvSpPr>
            <a:spLocks noChangeArrowheads="1"/>
          </p:cNvSpPr>
          <p:nvPr/>
        </p:nvSpPr>
        <p:spPr bwMode="auto">
          <a:xfrm>
            <a:off x="23622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54" name="Rectangle 278"/>
          <p:cNvSpPr>
            <a:spLocks noChangeArrowheads="1"/>
          </p:cNvSpPr>
          <p:nvPr/>
        </p:nvSpPr>
        <p:spPr bwMode="auto">
          <a:xfrm>
            <a:off x="25400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55" name="Rectangle 279"/>
          <p:cNvSpPr>
            <a:spLocks noChangeArrowheads="1"/>
          </p:cNvSpPr>
          <p:nvPr/>
        </p:nvSpPr>
        <p:spPr bwMode="auto">
          <a:xfrm>
            <a:off x="27178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56" name="Rectangle 280"/>
          <p:cNvSpPr>
            <a:spLocks noChangeArrowheads="1"/>
          </p:cNvSpPr>
          <p:nvPr/>
        </p:nvSpPr>
        <p:spPr bwMode="auto">
          <a:xfrm>
            <a:off x="2362200" y="4368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57" name="Rectangle 281"/>
          <p:cNvSpPr>
            <a:spLocks noChangeArrowheads="1"/>
          </p:cNvSpPr>
          <p:nvPr/>
        </p:nvSpPr>
        <p:spPr bwMode="auto">
          <a:xfrm>
            <a:off x="25400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58" name="Rectangle 282"/>
          <p:cNvSpPr>
            <a:spLocks noChangeArrowheads="1"/>
          </p:cNvSpPr>
          <p:nvPr/>
        </p:nvSpPr>
        <p:spPr bwMode="auto">
          <a:xfrm>
            <a:off x="27178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59" name="Rectangle 283"/>
          <p:cNvSpPr>
            <a:spLocks noChangeArrowheads="1"/>
          </p:cNvSpPr>
          <p:nvPr/>
        </p:nvSpPr>
        <p:spPr bwMode="auto">
          <a:xfrm>
            <a:off x="23622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0" name="Rectangle 284"/>
          <p:cNvSpPr>
            <a:spLocks noChangeArrowheads="1"/>
          </p:cNvSpPr>
          <p:nvPr/>
        </p:nvSpPr>
        <p:spPr bwMode="auto">
          <a:xfrm>
            <a:off x="25400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1" name="Rectangle 285"/>
          <p:cNvSpPr>
            <a:spLocks noChangeArrowheads="1"/>
          </p:cNvSpPr>
          <p:nvPr/>
        </p:nvSpPr>
        <p:spPr bwMode="auto">
          <a:xfrm>
            <a:off x="27178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2" name="Rectangle 286"/>
          <p:cNvSpPr>
            <a:spLocks noChangeArrowheads="1"/>
          </p:cNvSpPr>
          <p:nvPr/>
        </p:nvSpPr>
        <p:spPr bwMode="auto">
          <a:xfrm>
            <a:off x="13716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3" name="Rectangle 287"/>
          <p:cNvSpPr>
            <a:spLocks noChangeArrowheads="1"/>
          </p:cNvSpPr>
          <p:nvPr/>
        </p:nvSpPr>
        <p:spPr bwMode="auto">
          <a:xfrm>
            <a:off x="15494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64" name="Rectangle 288"/>
          <p:cNvSpPr>
            <a:spLocks noChangeArrowheads="1"/>
          </p:cNvSpPr>
          <p:nvPr/>
        </p:nvSpPr>
        <p:spPr bwMode="auto">
          <a:xfrm>
            <a:off x="1727200" y="4191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65" name="Rectangle 289"/>
          <p:cNvSpPr>
            <a:spLocks noChangeArrowheads="1"/>
          </p:cNvSpPr>
          <p:nvPr/>
        </p:nvSpPr>
        <p:spPr bwMode="auto">
          <a:xfrm>
            <a:off x="13716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6" name="Rectangle 290"/>
          <p:cNvSpPr>
            <a:spLocks noChangeArrowheads="1"/>
          </p:cNvSpPr>
          <p:nvPr/>
        </p:nvSpPr>
        <p:spPr bwMode="auto">
          <a:xfrm>
            <a:off x="15494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67" name="Rectangle 291"/>
          <p:cNvSpPr>
            <a:spLocks noChangeArrowheads="1"/>
          </p:cNvSpPr>
          <p:nvPr/>
        </p:nvSpPr>
        <p:spPr bwMode="auto">
          <a:xfrm>
            <a:off x="17272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8" name="Rectangle 292"/>
          <p:cNvSpPr>
            <a:spLocks noChangeArrowheads="1"/>
          </p:cNvSpPr>
          <p:nvPr/>
        </p:nvSpPr>
        <p:spPr bwMode="auto">
          <a:xfrm>
            <a:off x="13716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69" name="Rectangle 293"/>
          <p:cNvSpPr>
            <a:spLocks noChangeArrowheads="1"/>
          </p:cNvSpPr>
          <p:nvPr/>
        </p:nvSpPr>
        <p:spPr bwMode="auto">
          <a:xfrm>
            <a:off x="15494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0" name="Rectangle 294"/>
          <p:cNvSpPr>
            <a:spLocks noChangeArrowheads="1"/>
          </p:cNvSpPr>
          <p:nvPr/>
        </p:nvSpPr>
        <p:spPr bwMode="auto">
          <a:xfrm>
            <a:off x="17272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1" name="Rectangle 295"/>
          <p:cNvSpPr>
            <a:spLocks noChangeArrowheads="1"/>
          </p:cNvSpPr>
          <p:nvPr/>
        </p:nvSpPr>
        <p:spPr bwMode="auto">
          <a:xfrm>
            <a:off x="381000" y="4191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72" name="Rectangle 296"/>
          <p:cNvSpPr>
            <a:spLocks noChangeArrowheads="1"/>
          </p:cNvSpPr>
          <p:nvPr/>
        </p:nvSpPr>
        <p:spPr bwMode="auto">
          <a:xfrm>
            <a:off x="5588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73" name="Rectangle 297"/>
          <p:cNvSpPr>
            <a:spLocks noChangeArrowheads="1"/>
          </p:cNvSpPr>
          <p:nvPr/>
        </p:nvSpPr>
        <p:spPr bwMode="auto">
          <a:xfrm>
            <a:off x="7366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4" name="Rectangle 298"/>
          <p:cNvSpPr>
            <a:spLocks noChangeArrowheads="1"/>
          </p:cNvSpPr>
          <p:nvPr/>
        </p:nvSpPr>
        <p:spPr bwMode="auto">
          <a:xfrm>
            <a:off x="3810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5" name="Rectangle 299"/>
          <p:cNvSpPr>
            <a:spLocks noChangeArrowheads="1"/>
          </p:cNvSpPr>
          <p:nvPr/>
        </p:nvSpPr>
        <p:spPr bwMode="auto">
          <a:xfrm>
            <a:off x="5588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76" name="Rectangle 300"/>
          <p:cNvSpPr>
            <a:spLocks noChangeArrowheads="1"/>
          </p:cNvSpPr>
          <p:nvPr/>
        </p:nvSpPr>
        <p:spPr bwMode="auto">
          <a:xfrm>
            <a:off x="7366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7" name="Rectangle 301"/>
          <p:cNvSpPr>
            <a:spLocks noChangeArrowheads="1"/>
          </p:cNvSpPr>
          <p:nvPr/>
        </p:nvSpPr>
        <p:spPr bwMode="auto">
          <a:xfrm>
            <a:off x="3810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8" name="Rectangle 302"/>
          <p:cNvSpPr>
            <a:spLocks noChangeArrowheads="1"/>
          </p:cNvSpPr>
          <p:nvPr/>
        </p:nvSpPr>
        <p:spPr bwMode="auto">
          <a:xfrm>
            <a:off x="5588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79" name="Rectangle 303"/>
          <p:cNvSpPr>
            <a:spLocks noChangeArrowheads="1"/>
          </p:cNvSpPr>
          <p:nvPr/>
        </p:nvSpPr>
        <p:spPr bwMode="auto">
          <a:xfrm>
            <a:off x="7366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0" name="Rectangle 304"/>
          <p:cNvSpPr>
            <a:spLocks noChangeArrowheads="1"/>
          </p:cNvSpPr>
          <p:nvPr/>
        </p:nvSpPr>
        <p:spPr bwMode="auto">
          <a:xfrm>
            <a:off x="52324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1" name="Rectangle 305"/>
          <p:cNvSpPr>
            <a:spLocks noChangeArrowheads="1"/>
          </p:cNvSpPr>
          <p:nvPr/>
        </p:nvSpPr>
        <p:spPr bwMode="auto">
          <a:xfrm>
            <a:off x="5410200" y="4191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82" name="Rectangle 306"/>
          <p:cNvSpPr>
            <a:spLocks noChangeArrowheads="1"/>
          </p:cNvSpPr>
          <p:nvPr/>
        </p:nvSpPr>
        <p:spPr bwMode="auto">
          <a:xfrm>
            <a:off x="5588000" y="4191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3" name="Rectangle 307"/>
          <p:cNvSpPr>
            <a:spLocks noChangeArrowheads="1"/>
          </p:cNvSpPr>
          <p:nvPr/>
        </p:nvSpPr>
        <p:spPr bwMode="auto">
          <a:xfrm>
            <a:off x="52324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4" name="Rectangle 308"/>
          <p:cNvSpPr>
            <a:spLocks noChangeArrowheads="1"/>
          </p:cNvSpPr>
          <p:nvPr/>
        </p:nvSpPr>
        <p:spPr bwMode="auto">
          <a:xfrm>
            <a:off x="54102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85" name="Rectangle 309"/>
          <p:cNvSpPr>
            <a:spLocks noChangeArrowheads="1"/>
          </p:cNvSpPr>
          <p:nvPr/>
        </p:nvSpPr>
        <p:spPr bwMode="auto">
          <a:xfrm>
            <a:off x="5588000" y="4368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6" name="Rectangle 310"/>
          <p:cNvSpPr>
            <a:spLocks noChangeArrowheads="1"/>
          </p:cNvSpPr>
          <p:nvPr/>
        </p:nvSpPr>
        <p:spPr bwMode="auto">
          <a:xfrm>
            <a:off x="5232400" y="4546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87" name="Rectangle 311"/>
          <p:cNvSpPr>
            <a:spLocks noChangeArrowheads="1"/>
          </p:cNvSpPr>
          <p:nvPr/>
        </p:nvSpPr>
        <p:spPr bwMode="auto">
          <a:xfrm>
            <a:off x="54102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8" name="Rectangle 312"/>
          <p:cNvSpPr>
            <a:spLocks noChangeArrowheads="1"/>
          </p:cNvSpPr>
          <p:nvPr/>
        </p:nvSpPr>
        <p:spPr bwMode="auto">
          <a:xfrm>
            <a:off x="5588000" y="4546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89" name="Rectangle 313"/>
          <p:cNvSpPr>
            <a:spLocks noChangeArrowheads="1"/>
          </p:cNvSpPr>
          <p:nvPr/>
        </p:nvSpPr>
        <p:spPr bwMode="auto">
          <a:xfrm>
            <a:off x="42418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90" name="Rectangle 314"/>
          <p:cNvSpPr>
            <a:spLocks noChangeArrowheads="1"/>
          </p:cNvSpPr>
          <p:nvPr/>
        </p:nvSpPr>
        <p:spPr bwMode="auto">
          <a:xfrm>
            <a:off x="44196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91" name="Rectangle 315"/>
          <p:cNvSpPr>
            <a:spLocks noChangeArrowheads="1"/>
          </p:cNvSpPr>
          <p:nvPr/>
        </p:nvSpPr>
        <p:spPr bwMode="auto">
          <a:xfrm>
            <a:off x="45974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92" name="Rectangle 316"/>
          <p:cNvSpPr>
            <a:spLocks noChangeArrowheads="1"/>
          </p:cNvSpPr>
          <p:nvPr/>
        </p:nvSpPr>
        <p:spPr bwMode="auto">
          <a:xfrm>
            <a:off x="42418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93" name="Rectangle 317"/>
          <p:cNvSpPr>
            <a:spLocks noChangeArrowheads="1"/>
          </p:cNvSpPr>
          <p:nvPr/>
        </p:nvSpPr>
        <p:spPr bwMode="auto">
          <a:xfrm>
            <a:off x="44196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694" name="Rectangle 318"/>
          <p:cNvSpPr>
            <a:spLocks noChangeArrowheads="1"/>
          </p:cNvSpPr>
          <p:nvPr/>
        </p:nvSpPr>
        <p:spPr bwMode="auto">
          <a:xfrm>
            <a:off x="4597400" y="5511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695" name="Rectangle 319"/>
          <p:cNvSpPr>
            <a:spLocks noChangeArrowheads="1"/>
          </p:cNvSpPr>
          <p:nvPr/>
        </p:nvSpPr>
        <p:spPr bwMode="auto">
          <a:xfrm>
            <a:off x="42418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96" name="Rectangle 320"/>
          <p:cNvSpPr>
            <a:spLocks noChangeArrowheads="1"/>
          </p:cNvSpPr>
          <p:nvPr/>
        </p:nvSpPr>
        <p:spPr bwMode="auto">
          <a:xfrm>
            <a:off x="44196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97" name="Rectangle 321"/>
          <p:cNvSpPr>
            <a:spLocks noChangeArrowheads="1"/>
          </p:cNvSpPr>
          <p:nvPr/>
        </p:nvSpPr>
        <p:spPr bwMode="auto">
          <a:xfrm>
            <a:off x="45974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698" name="Rectangle 322"/>
          <p:cNvSpPr>
            <a:spLocks noChangeArrowheads="1"/>
          </p:cNvSpPr>
          <p:nvPr/>
        </p:nvSpPr>
        <p:spPr bwMode="auto">
          <a:xfrm>
            <a:off x="61849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699" name="Rectangle 323"/>
          <p:cNvSpPr>
            <a:spLocks noChangeArrowheads="1"/>
          </p:cNvSpPr>
          <p:nvPr/>
        </p:nvSpPr>
        <p:spPr bwMode="auto">
          <a:xfrm>
            <a:off x="63627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00" name="Rectangle 324"/>
          <p:cNvSpPr>
            <a:spLocks noChangeArrowheads="1"/>
          </p:cNvSpPr>
          <p:nvPr/>
        </p:nvSpPr>
        <p:spPr bwMode="auto">
          <a:xfrm>
            <a:off x="65405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01" name="Rectangle 325"/>
          <p:cNvSpPr>
            <a:spLocks noChangeArrowheads="1"/>
          </p:cNvSpPr>
          <p:nvPr/>
        </p:nvSpPr>
        <p:spPr bwMode="auto">
          <a:xfrm>
            <a:off x="61849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02" name="Rectangle 326"/>
          <p:cNvSpPr>
            <a:spLocks noChangeArrowheads="1"/>
          </p:cNvSpPr>
          <p:nvPr/>
        </p:nvSpPr>
        <p:spPr bwMode="auto">
          <a:xfrm>
            <a:off x="63627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03" name="Rectangle 327"/>
          <p:cNvSpPr>
            <a:spLocks noChangeArrowheads="1"/>
          </p:cNvSpPr>
          <p:nvPr/>
        </p:nvSpPr>
        <p:spPr bwMode="auto">
          <a:xfrm>
            <a:off x="65405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04" name="Rectangle 328"/>
          <p:cNvSpPr>
            <a:spLocks noChangeArrowheads="1"/>
          </p:cNvSpPr>
          <p:nvPr/>
        </p:nvSpPr>
        <p:spPr bwMode="auto">
          <a:xfrm>
            <a:off x="61849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05" name="Rectangle 329"/>
          <p:cNvSpPr>
            <a:spLocks noChangeArrowheads="1"/>
          </p:cNvSpPr>
          <p:nvPr/>
        </p:nvSpPr>
        <p:spPr bwMode="auto">
          <a:xfrm>
            <a:off x="6362700" y="5689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06" name="Rectangle 330"/>
          <p:cNvSpPr>
            <a:spLocks noChangeArrowheads="1"/>
          </p:cNvSpPr>
          <p:nvPr/>
        </p:nvSpPr>
        <p:spPr bwMode="auto">
          <a:xfrm>
            <a:off x="65405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07" name="Rectangle 331"/>
          <p:cNvSpPr>
            <a:spLocks noChangeArrowheads="1"/>
          </p:cNvSpPr>
          <p:nvPr/>
        </p:nvSpPr>
        <p:spPr bwMode="auto">
          <a:xfrm>
            <a:off x="715645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708" name="Rectangle 332"/>
          <p:cNvSpPr>
            <a:spLocks noChangeArrowheads="1"/>
          </p:cNvSpPr>
          <p:nvPr/>
        </p:nvSpPr>
        <p:spPr bwMode="auto">
          <a:xfrm>
            <a:off x="733425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09" name="Rectangle 333"/>
          <p:cNvSpPr>
            <a:spLocks noChangeArrowheads="1"/>
          </p:cNvSpPr>
          <p:nvPr/>
        </p:nvSpPr>
        <p:spPr bwMode="auto">
          <a:xfrm>
            <a:off x="751205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10" name="Rectangle 334"/>
          <p:cNvSpPr>
            <a:spLocks noChangeArrowheads="1"/>
          </p:cNvSpPr>
          <p:nvPr/>
        </p:nvSpPr>
        <p:spPr bwMode="auto">
          <a:xfrm>
            <a:off x="715645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11" name="Rectangle 335"/>
          <p:cNvSpPr>
            <a:spLocks noChangeArrowheads="1"/>
          </p:cNvSpPr>
          <p:nvPr/>
        </p:nvSpPr>
        <p:spPr bwMode="auto">
          <a:xfrm>
            <a:off x="733425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12" name="Rectangle 336"/>
          <p:cNvSpPr>
            <a:spLocks noChangeArrowheads="1"/>
          </p:cNvSpPr>
          <p:nvPr/>
        </p:nvSpPr>
        <p:spPr bwMode="auto">
          <a:xfrm>
            <a:off x="751205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13" name="Rectangle 337"/>
          <p:cNvSpPr>
            <a:spLocks noChangeArrowheads="1"/>
          </p:cNvSpPr>
          <p:nvPr/>
        </p:nvSpPr>
        <p:spPr bwMode="auto">
          <a:xfrm>
            <a:off x="715645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14" name="Rectangle 338"/>
          <p:cNvSpPr>
            <a:spLocks noChangeArrowheads="1"/>
          </p:cNvSpPr>
          <p:nvPr/>
        </p:nvSpPr>
        <p:spPr bwMode="auto">
          <a:xfrm>
            <a:off x="733425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15" name="Rectangle 339"/>
          <p:cNvSpPr>
            <a:spLocks noChangeArrowheads="1"/>
          </p:cNvSpPr>
          <p:nvPr/>
        </p:nvSpPr>
        <p:spPr bwMode="auto">
          <a:xfrm>
            <a:off x="7512050" y="5689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16" name="Rectangle 340"/>
          <p:cNvSpPr>
            <a:spLocks noChangeArrowheads="1"/>
          </p:cNvSpPr>
          <p:nvPr/>
        </p:nvSpPr>
        <p:spPr bwMode="auto">
          <a:xfrm>
            <a:off x="33274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717" name="Rectangle 341"/>
          <p:cNvSpPr>
            <a:spLocks noChangeArrowheads="1"/>
          </p:cNvSpPr>
          <p:nvPr/>
        </p:nvSpPr>
        <p:spPr bwMode="auto">
          <a:xfrm>
            <a:off x="35052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18" name="Rectangle 342"/>
          <p:cNvSpPr>
            <a:spLocks noChangeArrowheads="1"/>
          </p:cNvSpPr>
          <p:nvPr/>
        </p:nvSpPr>
        <p:spPr bwMode="auto">
          <a:xfrm>
            <a:off x="36830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19" name="Rectangle 343"/>
          <p:cNvSpPr>
            <a:spLocks noChangeArrowheads="1"/>
          </p:cNvSpPr>
          <p:nvPr/>
        </p:nvSpPr>
        <p:spPr bwMode="auto">
          <a:xfrm>
            <a:off x="33274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20" name="Rectangle 344"/>
          <p:cNvSpPr>
            <a:spLocks noChangeArrowheads="1"/>
          </p:cNvSpPr>
          <p:nvPr/>
        </p:nvSpPr>
        <p:spPr bwMode="auto">
          <a:xfrm>
            <a:off x="3505200" y="5511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21" name="Rectangle 345"/>
          <p:cNvSpPr>
            <a:spLocks noChangeArrowheads="1"/>
          </p:cNvSpPr>
          <p:nvPr/>
        </p:nvSpPr>
        <p:spPr bwMode="auto">
          <a:xfrm>
            <a:off x="36830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22" name="Rectangle 346"/>
          <p:cNvSpPr>
            <a:spLocks noChangeArrowheads="1"/>
          </p:cNvSpPr>
          <p:nvPr/>
        </p:nvSpPr>
        <p:spPr bwMode="auto">
          <a:xfrm>
            <a:off x="33274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23" name="Rectangle 347"/>
          <p:cNvSpPr>
            <a:spLocks noChangeArrowheads="1"/>
          </p:cNvSpPr>
          <p:nvPr/>
        </p:nvSpPr>
        <p:spPr bwMode="auto">
          <a:xfrm>
            <a:off x="35052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24" name="Rectangle 348"/>
          <p:cNvSpPr>
            <a:spLocks noChangeArrowheads="1"/>
          </p:cNvSpPr>
          <p:nvPr/>
        </p:nvSpPr>
        <p:spPr bwMode="auto">
          <a:xfrm>
            <a:off x="36830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25" name="Rectangle 349"/>
          <p:cNvSpPr>
            <a:spLocks noChangeArrowheads="1"/>
          </p:cNvSpPr>
          <p:nvPr/>
        </p:nvSpPr>
        <p:spPr bwMode="auto">
          <a:xfrm>
            <a:off x="23622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726" name="Rectangle 350"/>
          <p:cNvSpPr>
            <a:spLocks noChangeArrowheads="1"/>
          </p:cNvSpPr>
          <p:nvPr/>
        </p:nvSpPr>
        <p:spPr bwMode="auto">
          <a:xfrm>
            <a:off x="25400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27" name="Rectangle 351"/>
          <p:cNvSpPr>
            <a:spLocks noChangeArrowheads="1"/>
          </p:cNvSpPr>
          <p:nvPr/>
        </p:nvSpPr>
        <p:spPr bwMode="auto">
          <a:xfrm>
            <a:off x="27178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28" name="Rectangle 352"/>
          <p:cNvSpPr>
            <a:spLocks noChangeArrowheads="1"/>
          </p:cNvSpPr>
          <p:nvPr/>
        </p:nvSpPr>
        <p:spPr bwMode="auto">
          <a:xfrm>
            <a:off x="2362200" y="5511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29" name="Rectangle 353"/>
          <p:cNvSpPr>
            <a:spLocks noChangeArrowheads="1"/>
          </p:cNvSpPr>
          <p:nvPr/>
        </p:nvSpPr>
        <p:spPr bwMode="auto">
          <a:xfrm>
            <a:off x="25400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30" name="Rectangle 354"/>
          <p:cNvSpPr>
            <a:spLocks noChangeArrowheads="1"/>
          </p:cNvSpPr>
          <p:nvPr/>
        </p:nvSpPr>
        <p:spPr bwMode="auto">
          <a:xfrm>
            <a:off x="27178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31" name="Rectangle 355"/>
          <p:cNvSpPr>
            <a:spLocks noChangeArrowheads="1"/>
          </p:cNvSpPr>
          <p:nvPr/>
        </p:nvSpPr>
        <p:spPr bwMode="auto">
          <a:xfrm>
            <a:off x="23622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32" name="Rectangle 356"/>
          <p:cNvSpPr>
            <a:spLocks noChangeArrowheads="1"/>
          </p:cNvSpPr>
          <p:nvPr/>
        </p:nvSpPr>
        <p:spPr bwMode="auto">
          <a:xfrm>
            <a:off x="25400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33" name="Rectangle 357"/>
          <p:cNvSpPr>
            <a:spLocks noChangeArrowheads="1"/>
          </p:cNvSpPr>
          <p:nvPr/>
        </p:nvSpPr>
        <p:spPr bwMode="auto">
          <a:xfrm>
            <a:off x="27178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34" name="Rectangle 358"/>
          <p:cNvSpPr>
            <a:spLocks noChangeArrowheads="1"/>
          </p:cNvSpPr>
          <p:nvPr/>
        </p:nvSpPr>
        <p:spPr bwMode="auto">
          <a:xfrm>
            <a:off x="13716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735" name="Rectangle 359"/>
          <p:cNvSpPr>
            <a:spLocks noChangeArrowheads="1"/>
          </p:cNvSpPr>
          <p:nvPr/>
        </p:nvSpPr>
        <p:spPr bwMode="auto">
          <a:xfrm>
            <a:off x="15494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36" name="Rectangle 360"/>
          <p:cNvSpPr>
            <a:spLocks noChangeArrowheads="1"/>
          </p:cNvSpPr>
          <p:nvPr/>
        </p:nvSpPr>
        <p:spPr bwMode="auto">
          <a:xfrm>
            <a:off x="1727200" y="5334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37" name="Rectangle 361"/>
          <p:cNvSpPr>
            <a:spLocks noChangeArrowheads="1"/>
          </p:cNvSpPr>
          <p:nvPr/>
        </p:nvSpPr>
        <p:spPr bwMode="auto">
          <a:xfrm>
            <a:off x="13716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38" name="Rectangle 362"/>
          <p:cNvSpPr>
            <a:spLocks noChangeArrowheads="1"/>
          </p:cNvSpPr>
          <p:nvPr/>
        </p:nvSpPr>
        <p:spPr bwMode="auto">
          <a:xfrm>
            <a:off x="15494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39" name="Rectangle 363"/>
          <p:cNvSpPr>
            <a:spLocks noChangeArrowheads="1"/>
          </p:cNvSpPr>
          <p:nvPr/>
        </p:nvSpPr>
        <p:spPr bwMode="auto">
          <a:xfrm>
            <a:off x="17272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0" name="Rectangle 364"/>
          <p:cNvSpPr>
            <a:spLocks noChangeArrowheads="1"/>
          </p:cNvSpPr>
          <p:nvPr/>
        </p:nvSpPr>
        <p:spPr bwMode="auto">
          <a:xfrm>
            <a:off x="13716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1" name="Rectangle 365"/>
          <p:cNvSpPr>
            <a:spLocks noChangeArrowheads="1"/>
          </p:cNvSpPr>
          <p:nvPr/>
        </p:nvSpPr>
        <p:spPr bwMode="auto">
          <a:xfrm>
            <a:off x="15494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2" name="Rectangle 366"/>
          <p:cNvSpPr>
            <a:spLocks noChangeArrowheads="1"/>
          </p:cNvSpPr>
          <p:nvPr/>
        </p:nvSpPr>
        <p:spPr bwMode="auto">
          <a:xfrm>
            <a:off x="17272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3" name="Rectangle 367"/>
          <p:cNvSpPr>
            <a:spLocks noChangeArrowheads="1"/>
          </p:cNvSpPr>
          <p:nvPr/>
        </p:nvSpPr>
        <p:spPr bwMode="auto">
          <a:xfrm>
            <a:off x="3810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744" name="Rectangle 368"/>
          <p:cNvSpPr>
            <a:spLocks noChangeArrowheads="1"/>
          </p:cNvSpPr>
          <p:nvPr/>
        </p:nvSpPr>
        <p:spPr bwMode="auto">
          <a:xfrm>
            <a:off x="558800" y="53340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45" name="Rectangle 369"/>
          <p:cNvSpPr>
            <a:spLocks noChangeArrowheads="1"/>
          </p:cNvSpPr>
          <p:nvPr/>
        </p:nvSpPr>
        <p:spPr bwMode="auto">
          <a:xfrm>
            <a:off x="7366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6" name="Rectangle 370"/>
          <p:cNvSpPr>
            <a:spLocks noChangeArrowheads="1"/>
          </p:cNvSpPr>
          <p:nvPr/>
        </p:nvSpPr>
        <p:spPr bwMode="auto">
          <a:xfrm>
            <a:off x="3810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7" name="Rectangle 371"/>
          <p:cNvSpPr>
            <a:spLocks noChangeArrowheads="1"/>
          </p:cNvSpPr>
          <p:nvPr/>
        </p:nvSpPr>
        <p:spPr bwMode="auto">
          <a:xfrm>
            <a:off x="5588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48" name="Rectangle 372"/>
          <p:cNvSpPr>
            <a:spLocks noChangeArrowheads="1"/>
          </p:cNvSpPr>
          <p:nvPr/>
        </p:nvSpPr>
        <p:spPr bwMode="auto">
          <a:xfrm>
            <a:off x="7366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49" name="Rectangle 373"/>
          <p:cNvSpPr>
            <a:spLocks noChangeArrowheads="1"/>
          </p:cNvSpPr>
          <p:nvPr/>
        </p:nvSpPr>
        <p:spPr bwMode="auto">
          <a:xfrm>
            <a:off x="3810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0" name="Rectangle 374"/>
          <p:cNvSpPr>
            <a:spLocks noChangeArrowheads="1"/>
          </p:cNvSpPr>
          <p:nvPr/>
        </p:nvSpPr>
        <p:spPr bwMode="auto">
          <a:xfrm>
            <a:off x="5588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1" name="Rectangle 375"/>
          <p:cNvSpPr>
            <a:spLocks noChangeArrowheads="1"/>
          </p:cNvSpPr>
          <p:nvPr/>
        </p:nvSpPr>
        <p:spPr bwMode="auto">
          <a:xfrm>
            <a:off x="7366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2" name="Rectangle 376"/>
          <p:cNvSpPr>
            <a:spLocks noChangeArrowheads="1"/>
          </p:cNvSpPr>
          <p:nvPr/>
        </p:nvSpPr>
        <p:spPr bwMode="auto">
          <a:xfrm>
            <a:off x="5232400" y="5334000"/>
            <a:ext cx="177800" cy="17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357753" name="Rectangle 377"/>
          <p:cNvSpPr>
            <a:spLocks noChangeArrowheads="1"/>
          </p:cNvSpPr>
          <p:nvPr/>
        </p:nvSpPr>
        <p:spPr bwMode="auto">
          <a:xfrm>
            <a:off x="54102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4" name="Rectangle 378"/>
          <p:cNvSpPr>
            <a:spLocks noChangeArrowheads="1"/>
          </p:cNvSpPr>
          <p:nvPr/>
        </p:nvSpPr>
        <p:spPr bwMode="auto">
          <a:xfrm>
            <a:off x="5588000" y="53340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5" name="Rectangle 379"/>
          <p:cNvSpPr>
            <a:spLocks noChangeArrowheads="1"/>
          </p:cNvSpPr>
          <p:nvPr/>
        </p:nvSpPr>
        <p:spPr bwMode="auto">
          <a:xfrm>
            <a:off x="52324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6" name="Rectangle 380"/>
          <p:cNvSpPr>
            <a:spLocks noChangeArrowheads="1"/>
          </p:cNvSpPr>
          <p:nvPr/>
        </p:nvSpPr>
        <p:spPr bwMode="auto">
          <a:xfrm>
            <a:off x="54102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b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7757" name="Rectangle 381"/>
          <p:cNvSpPr>
            <a:spLocks noChangeArrowheads="1"/>
          </p:cNvSpPr>
          <p:nvPr/>
        </p:nvSpPr>
        <p:spPr bwMode="auto">
          <a:xfrm>
            <a:off x="5588000" y="55118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58" name="Rectangle 382"/>
          <p:cNvSpPr>
            <a:spLocks noChangeArrowheads="1"/>
          </p:cNvSpPr>
          <p:nvPr/>
        </p:nvSpPr>
        <p:spPr bwMode="auto">
          <a:xfrm>
            <a:off x="5232400" y="56896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59" name="Rectangle 383"/>
          <p:cNvSpPr>
            <a:spLocks noChangeArrowheads="1"/>
          </p:cNvSpPr>
          <p:nvPr/>
        </p:nvSpPr>
        <p:spPr bwMode="auto">
          <a:xfrm>
            <a:off x="54102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0" name="Rectangle 384"/>
          <p:cNvSpPr>
            <a:spLocks noChangeArrowheads="1"/>
          </p:cNvSpPr>
          <p:nvPr/>
        </p:nvSpPr>
        <p:spPr bwMode="auto">
          <a:xfrm>
            <a:off x="5588000" y="5689600"/>
            <a:ext cx="177800" cy="177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1" name="Rectangle 385"/>
          <p:cNvSpPr>
            <a:spLocks noChangeArrowheads="1"/>
          </p:cNvSpPr>
          <p:nvPr/>
        </p:nvSpPr>
        <p:spPr bwMode="auto">
          <a:xfrm>
            <a:off x="3505200" y="4368800"/>
            <a:ext cx="177800" cy="177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7762" name="Rectangle 386"/>
          <p:cNvSpPr>
            <a:spLocks noChangeArrowheads="1"/>
          </p:cNvSpPr>
          <p:nvPr/>
        </p:nvSpPr>
        <p:spPr bwMode="auto">
          <a:xfrm>
            <a:off x="4876800" y="2514600"/>
            <a:ext cx="228600" cy="228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3" name="Rectangle 387"/>
          <p:cNvSpPr>
            <a:spLocks noChangeArrowheads="1"/>
          </p:cNvSpPr>
          <p:nvPr/>
        </p:nvSpPr>
        <p:spPr bwMode="auto">
          <a:xfrm>
            <a:off x="1981200" y="2514600"/>
            <a:ext cx="228600" cy="228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4" name="Rectangle 388"/>
          <p:cNvSpPr>
            <a:spLocks noChangeArrowheads="1"/>
          </p:cNvSpPr>
          <p:nvPr/>
        </p:nvSpPr>
        <p:spPr bwMode="auto">
          <a:xfrm>
            <a:off x="990600" y="2514600"/>
            <a:ext cx="228600" cy="228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5" name="Rectangle 389"/>
          <p:cNvSpPr>
            <a:spLocks noChangeArrowheads="1"/>
          </p:cNvSpPr>
          <p:nvPr/>
        </p:nvSpPr>
        <p:spPr bwMode="auto">
          <a:xfrm>
            <a:off x="990600" y="3429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6" name="Rectangle 390"/>
          <p:cNvSpPr>
            <a:spLocks noChangeArrowheads="1"/>
          </p:cNvSpPr>
          <p:nvPr/>
        </p:nvSpPr>
        <p:spPr bwMode="auto">
          <a:xfrm>
            <a:off x="2971800" y="3429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7" name="Rectangle 391"/>
          <p:cNvSpPr>
            <a:spLocks noChangeArrowheads="1"/>
          </p:cNvSpPr>
          <p:nvPr/>
        </p:nvSpPr>
        <p:spPr bwMode="auto">
          <a:xfrm>
            <a:off x="5867400" y="3429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8" name="Rectangle 392"/>
          <p:cNvSpPr>
            <a:spLocks noChangeArrowheads="1"/>
          </p:cNvSpPr>
          <p:nvPr/>
        </p:nvSpPr>
        <p:spPr bwMode="auto">
          <a:xfrm>
            <a:off x="7848600" y="3429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69" name="Rectangle 393"/>
          <p:cNvSpPr>
            <a:spLocks noChangeArrowheads="1"/>
          </p:cNvSpPr>
          <p:nvPr/>
        </p:nvSpPr>
        <p:spPr bwMode="auto">
          <a:xfrm>
            <a:off x="9906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0" name="Rectangle 394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1" name="Rectangle 395"/>
          <p:cNvSpPr>
            <a:spLocks noChangeArrowheads="1"/>
          </p:cNvSpPr>
          <p:nvPr/>
        </p:nvSpPr>
        <p:spPr bwMode="auto">
          <a:xfrm>
            <a:off x="29718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2" name="Rectangle 396"/>
          <p:cNvSpPr>
            <a:spLocks noChangeArrowheads="1"/>
          </p:cNvSpPr>
          <p:nvPr/>
        </p:nvSpPr>
        <p:spPr bwMode="auto">
          <a:xfrm>
            <a:off x="39624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3" name="Rectangle 397"/>
          <p:cNvSpPr>
            <a:spLocks noChangeArrowheads="1"/>
          </p:cNvSpPr>
          <p:nvPr/>
        </p:nvSpPr>
        <p:spPr bwMode="auto">
          <a:xfrm>
            <a:off x="48768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4" name="Rectangle 398"/>
          <p:cNvSpPr>
            <a:spLocks noChangeArrowheads="1"/>
          </p:cNvSpPr>
          <p:nvPr/>
        </p:nvSpPr>
        <p:spPr bwMode="auto">
          <a:xfrm>
            <a:off x="58674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5" name="Rectangle 399"/>
          <p:cNvSpPr>
            <a:spLocks noChangeArrowheads="1"/>
          </p:cNvSpPr>
          <p:nvPr/>
        </p:nvSpPr>
        <p:spPr bwMode="auto">
          <a:xfrm>
            <a:off x="68580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6" name="Rectangle 400"/>
          <p:cNvSpPr>
            <a:spLocks noChangeArrowheads="1"/>
          </p:cNvSpPr>
          <p:nvPr/>
        </p:nvSpPr>
        <p:spPr bwMode="auto">
          <a:xfrm>
            <a:off x="7848600" y="4572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777" name="Rectangle 401"/>
          <p:cNvSpPr>
            <a:spLocks noChangeArrowheads="1"/>
          </p:cNvSpPr>
          <p:nvPr/>
        </p:nvSpPr>
        <p:spPr bwMode="auto">
          <a:xfrm>
            <a:off x="3962400" y="5715000"/>
            <a:ext cx="228600" cy="228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4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Difficulty in Evaluation Function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0450"/>
            <a:ext cx="9131300" cy="168275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Very difficult to develop an appropriate evaluation function</a:t>
            </a:r>
          </a:p>
          <a:p>
            <a:r>
              <a:rPr lang="en-US" altLang="zh-CN">
                <a:ea typeface="宋体" panose="02010600030101010101" pitchFamily="2" charset="-122"/>
              </a:rPr>
              <a:t>Example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Two slightly different chess positions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A. black has an advantage of a knight and two pawns and will win the game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B. back will lose after white captures the queen</a:t>
            </a:r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/>
        </p:nvGraphicFramePr>
        <p:xfrm>
          <a:off x="990600" y="3200400"/>
          <a:ext cx="6961188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Bitmap Image" r:id="rId3" imgW="6961905" imgH="2980952" progId="Paint.Picture">
                  <p:embed/>
                </p:oleObj>
              </mc:Choice>
              <mc:Fallback>
                <p:oleObj name="Bitmap Image" r:id="rId3" imgW="6961905" imgH="29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6961188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43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Horizon Problem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moves may have disastrous consequences in the future, but the consequences are not visible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 corresponding change in the evaluation function will only become evident at deeper levels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they are “beyond the horizon”</a:t>
            </a:r>
          </a:p>
          <a:p>
            <a:r>
              <a:rPr lang="en-US" altLang="zh-CN">
                <a:ea typeface="宋体" panose="02010600030101010101" pitchFamily="2" charset="-122"/>
              </a:rPr>
              <a:t>determining the horizon is an open problem without a general solution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only some pragmatic approaches restricted to specific games or situation </a:t>
            </a:r>
          </a:p>
        </p:txBody>
      </p:sp>
    </p:spTree>
    <p:extLst>
      <p:ext uri="{BB962C8B-B14F-4D97-AF65-F5344CB8AC3E}">
        <p14:creationId xmlns:p14="http://schemas.microsoft.com/office/powerpoint/2010/main" val="945351950"/>
      </p:ext>
    </p:extLst>
  </p:cSld>
  <p:clrMapOvr>
    <a:masterClrMapping/>
  </p:clrMapOvr>
</p:sld>
</file>

<file path=ppt/theme/theme1.xml><?xml version="1.0" encoding="utf-8"?>
<a:theme xmlns:a="http://schemas.openxmlformats.org/drawingml/2006/main" name="NCSA.TEMPLATE.pp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NCSA.TEMPLATE.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CSA.TEMPLATE.pp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A.TEMPLATE.pp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AppleShare:NCSA Presentations:PowerPoint4.0.template:NCSA.TEMPLATE.pp</Template>
  <TotalTime>17590</TotalTime>
  <Pages>1</Pages>
  <Words>1033</Words>
  <Application>Microsoft Office PowerPoint</Application>
  <PresentationFormat>Letter Paper (8.5x11 in)</PresentationFormat>
  <Paragraphs>339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Capitals</vt:lpstr>
      <vt:lpstr>Courier</vt:lpstr>
      <vt:lpstr>Symbol</vt:lpstr>
      <vt:lpstr>Times New Roman</vt:lpstr>
      <vt:lpstr>NCSA.TEMPLATE.pp</vt:lpstr>
      <vt:lpstr>Bitmap Image</vt:lpstr>
      <vt:lpstr>PowerPoint Presentation</vt:lpstr>
      <vt:lpstr>PowerPoint Presentation</vt:lpstr>
      <vt:lpstr>Imperfect Decisions</vt:lpstr>
      <vt:lpstr>Evaluation Function</vt:lpstr>
      <vt:lpstr>Example: Tic-Tac-Toe</vt:lpstr>
      <vt:lpstr>Tic-Tac-Toe 1-Ply</vt:lpstr>
      <vt:lpstr>Tic-Tac-Toe 2-Ply</vt:lpstr>
      <vt:lpstr>Difficulty in Evaluation Function</vt:lpstr>
      <vt:lpstr>Horizon Problem</vt:lpstr>
      <vt:lpstr>Pruning</vt:lpstr>
      <vt:lpstr>Mathematics under Pruning</vt:lpstr>
      <vt:lpstr>Alpha-Beta Pruning</vt:lpstr>
      <vt:lpstr>Alpha-Beta Algorithm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Alpha-Beta Pruning Example</vt:lpstr>
      <vt:lpstr>The general case of Alpha-Beta Pruning</vt:lpstr>
      <vt:lpstr>Summary</vt:lpstr>
      <vt:lpstr>What I want you to do</vt:lpstr>
    </vt:vector>
  </TitlesOfParts>
  <Company>Computing and Information Sciences, 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690 (Implementation of High-Performance Data Mining Systems) Lecture 0 of 18</dc:title>
  <dc:subject/>
  <dc:creator>yaohang@cs.odu.edu</dc:creator>
  <cp:keywords/>
  <dc:description/>
  <cp:lastModifiedBy>Vikas Ashok</cp:lastModifiedBy>
  <cp:revision>680</cp:revision>
  <cp:lastPrinted>1999-07-21T06:37:24Z</cp:lastPrinted>
  <dcterms:created xsi:type="dcterms:W3CDTF">1995-10-31T07:46:16Z</dcterms:created>
  <dcterms:modified xsi:type="dcterms:W3CDTF">2021-03-18T18:37:06Z</dcterms:modified>
</cp:coreProperties>
</file>