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67" r:id="rId3"/>
    <p:sldId id="266" r:id="rId4"/>
    <p:sldId id="268" r:id="rId5"/>
    <p:sldId id="271" r:id="rId6"/>
    <p:sldId id="272" r:id="rId7"/>
    <p:sldId id="273" r:id="rId8"/>
    <p:sldId id="274" r:id="rId9"/>
    <p:sldId id="259" r:id="rId10"/>
    <p:sldId id="314" r:id="rId11"/>
    <p:sldId id="315" r:id="rId12"/>
    <p:sldId id="316" r:id="rId13"/>
    <p:sldId id="317" r:id="rId14"/>
    <p:sldId id="324" r:id="rId15"/>
    <p:sldId id="325" r:id="rId16"/>
    <p:sldId id="326" r:id="rId17"/>
    <p:sldId id="327" r:id="rId18"/>
    <p:sldId id="362" r:id="rId19"/>
    <p:sldId id="258" r:id="rId20"/>
    <p:sldId id="263" r:id="rId21"/>
    <p:sldId id="264" r:id="rId22"/>
    <p:sldId id="332" r:id="rId23"/>
    <p:sldId id="361" r:id="rId24"/>
    <p:sldId id="261" r:id="rId25"/>
    <p:sldId id="330" r:id="rId26"/>
    <p:sldId id="32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62" d="100"/>
          <a:sy n="162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A0DF3-0CBB-4B58-B506-6BDC31DAC5E8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205432-9C79-427C-A10E-89CCCE5AEF6F}">
      <dgm:prSet/>
      <dgm:spPr/>
      <dgm:t>
        <a:bodyPr/>
        <a:lstStyle/>
        <a:p>
          <a:r>
            <a:rPr lang="en-US"/>
            <a:t>How to compute this joint probability:</a:t>
          </a:r>
        </a:p>
      </dgm:t>
    </dgm:pt>
    <dgm:pt modelId="{A5B15C35-1087-4C0F-98C2-DD613ADE1F36}" type="parTrans" cxnId="{AB635D07-8ECA-4D89-B071-8B9D51B79285}">
      <dgm:prSet/>
      <dgm:spPr/>
      <dgm:t>
        <a:bodyPr/>
        <a:lstStyle/>
        <a:p>
          <a:endParaRPr lang="en-US"/>
        </a:p>
      </dgm:t>
    </dgm:pt>
    <dgm:pt modelId="{933EC2F5-DEC4-4FDA-9075-BCEC7DAFEE7E}" type="sibTrans" cxnId="{AB635D07-8ECA-4D89-B071-8B9D51B79285}">
      <dgm:prSet/>
      <dgm:spPr/>
      <dgm:t>
        <a:bodyPr/>
        <a:lstStyle/>
        <a:p>
          <a:endParaRPr lang="en-US"/>
        </a:p>
      </dgm:t>
    </dgm:pt>
    <dgm:pt modelId="{15E3EB1A-7709-4F63-880B-0D97886078CD}">
      <dgm:prSet/>
      <dgm:spPr/>
      <dgm:t>
        <a:bodyPr/>
        <a:lstStyle/>
        <a:p>
          <a:r>
            <a:rPr lang="en-US"/>
            <a:t>P(its, water, is, so, transparent, that)</a:t>
          </a:r>
        </a:p>
      </dgm:t>
    </dgm:pt>
    <dgm:pt modelId="{663E4396-0CB1-40BE-9910-19DB30770739}" type="parTrans" cxnId="{8C149ECA-C3CC-4DB4-A119-DD53DC2CA24C}">
      <dgm:prSet/>
      <dgm:spPr/>
      <dgm:t>
        <a:bodyPr/>
        <a:lstStyle/>
        <a:p>
          <a:endParaRPr lang="en-US"/>
        </a:p>
      </dgm:t>
    </dgm:pt>
    <dgm:pt modelId="{38701B0F-A97D-4C75-97F5-38F09AF1F36D}" type="sibTrans" cxnId="{8C149ECA-C3CC-4DB4-A119-DD53DC2CA24C}">
      <dgm:prSet/>
      <dgm:spPr/>
      <dgm:t>
        <a:bodyPr/>
        <a:lstStyle/>
        <a:p>
          <a:endParaRPr lang="en-US"/>
        </a:p>
      </dgm:t>
    </dgm:pt>
    <dgm:pt modelId="{610394D9-128D-4E18-A926-058509052708}">
      <dgm:prSet/>
      <dgm:spPr/>
      <dgm:t>
        <a:bodyPr/>
        <a:lstStyle/>
        <a:p>
          <a:r>
            <a:rPr lang="en-US"/>
            <a:t>Intuition: let’s rely on the Chain Rule of Probability</a:t>
          </a:r>
        </a:p>
      </dgm:t>
    </dgm:pt>
    <dgm:pt modelId="{491E8DB3-B181-495C-8612-3C3C0D465275}" type="parTrans" cxnId="{CFB2411F-61AB-47B2-89F6-316BDF00DFF5}">
      <dgm:prSet/>
      <dgm:spPr/>
      <dgm:t>
        <a:bodyPr/>
        <a:lstStyle/>
        <a:p>
          <a:endParaRPr lang="en-US"/>
        </a:p>
      </dgm:t>
    </dgm:pt>
    <dgm:pt modelId="{4C32BA9C-E205-4EA5-BB6F-A6456E123F34}" type="sibTrans" cxnId="{CFB2411F-61AB-47B2-89F6-316BDF00DFF5}">
      <dgm:prSet/>
      <dgm:spPr/>
      <dgm:t>
        <a:bodyPr/>
        <a:lstStyle/>
        <a:p>
          <a:endParaRPr lang="en-US"/>
        </a:p>
      </dgm:t>
    </dgm:pt>
    <dgm:pt modelId="{DCFD62E8-99F9-4424-8CDA-7FA76504E175}">
      <dgm:prSet/>
      <dgm:spPr/>
      <dgm:t>
        <a:bodyPr/>
        <a:lstStyle/>
        <a:p>
          <a:r>
            <a:rPr lang="en-US"/>
            <a:t>P(“its water is so transparent”) = P(its) × P(water|its) ×  P(is|its water) × P(so|its water is) ×  P(transparent|its water is so)</a:t>
          </a:r>
        </a:p>
      </dgm:t>
    </dgm:pt>
    <dgm:pt modelId="{96C8C82F-DEE0-4B05-A575-93434F400E60}" type="parTrans" cxnId="{F31DCDA7-EE06-4F52-9DFC-7665C3A227EF}">
      <dgm:prSet/>
      <dgm:spPr/>
      <dgm:t>
        <a:bodyPr/>
        <a:lstStyle/>
        <a:p>
          <a:endParaRPr lang="en-US"/>
        </a:p>
      </dgm:t>
    </dgm:pt>
    <dgm:pt modelId="{0E3F2952-7E82-4B7D-92DE-A8F28781C099}" type="sibTrans" cxnId="{F31DCDA7-EE06-4F52-9DFC-7665C3A227EF}">
      <dgm:prSet/>
      <dgm:spPr/>
      <dgm:t>
        <a:bodyPr/>
        <a:lstStyle/>
        <a:p>
          <a:endParaRPr lang="en-US"/>
        </a:p>
      </dgm:t>
    </dgm:pt>
    <dgm:pt modelId="{89AA9150-2CAA-F041-B8A9-3E818DC3CB0E}" type="pres">
      <dgm:prSet presAssocID="{DA0A0DF3-0CBB-4B58-B506-6BDC31DAC5E8}" presName="Name0" presStyleCnt="0">
        <dgm:presLayoutVars>
          <dgm:dir/>
          <dgm:animLvl val="lvl"/>
          <dgm:resizeHandles val="exact"/>
        </dgm:presLayoutVars>
      </dgm:prSet>
      <dgm:spPr/>
    </dgm:pt>
    <dgm:pt modelId="{3992CD02-4072-0843-B627-654CF55BEB69}" type="pres">
      <dgm:prSet presAssocID="{DCFD62E8-99F9-4424-8CDA-7FA76504E175}" presName="boxAndChildren" presStyleCnt="0"/>
      <dgm:spPr/>
    </dgm:pt>
    <dgm:pt modelId="{DE8ED170-B639-B044-A72F-8A0C94C44EE2}" type="pres">
      <dgm:prSet presAssocID="{DCFD62E8-99F9-4424-8CDA-7FA76504E175}" presName="parentTextBox" presStyleLbl="node1" presStyleIdx="0" presStyleCnt="3"/>
      <dgm:spPr/>
    </dgm:pt>
    <dgm:pt modelId="{DFE9E9AC-322D-DF47-BA80-BD0CD7483A13}" type="pres">
      <dgm:prSet presAssocID="{4C32BA9C-E205-4EA5-BB6F-A6456E123F34}" presName="sp" presStyleCnt="0"/>
      <dgm:spPr/>
    </dgm:pt>
    <dgm:pt modelId="{6FB1824D-2F61-3649-9E33-A96B36530422}" type="pres">
      <dgm:prSet presAssocID="{610394D9-128D-4E18-A926-058509052708}" presName="arrowAndChildren" presStyleCnt="0"/>
      <dgm:spPr/>
    </dgm:pt>
    <dgm:pt modelId="{D5966FFE-9543-B443-AB91-31E925FEA7EA}" type="pres">
      <dgm:prSet presAssocID="{610394D9-128D-4E18-A926-058509052708}" presName="parentTextArrow" presStyleLbl="node1" presStyleIdx="1" presStyleCnt="3"/>
      <dgm:spPr/>
    </dgm:pt>
    <dgm:pt modelId="{D19FE223-F8AA-AC48-B667-B583AFA5DB50}" type="pres">
      <dgm:prSet presAssocID="{933EC2F5-DEC4-4FDA-9075-BCEC7DAFEE7E}" presName="sp" presStyleCnt="0"/>
      <dgm:spPr/>
    </dgm:pt>
    <dgm:pt modelId="{17E28391-786C-A84D-ABB9-A1901D240D31}" type="pres">
      <dgm:prSet presAssocID="{2C205432-9C79-427C-A10E-89CCCE5AEF6F}" presName="arrowAndChildren" presStyleCnt="0"/>
      <dgm:spPr/>
    </dgm:pt>
    <dgm:pt modelId="{5FC6C881-1380-9043-A632-6DE806CEF457}" type="pres">
      <dgm:prSet presAssocID="{2C205432-9C79-427C-A10E-89CCCE5AEF6F}" presName="parentTextArrow" presStyleLbl="node1" presStyleIdx="1" presStyleCnt="3"/>
      <dgm:spPr/>
    </dgm:pt>
    <dgm:pt modelId="{F69FF2A4-669A-6B4B-94B2-E0225F3312C5}" type="pres">
      <dgm:prSet presAssocID="{2C205432-9C79-427C-A10E-89CCCE5AEF6F}" presName="arrow" presStyleLbl="node1" presStyleIdx="2" presStyleCnt="3"/>
      <dgm:spPr/>
    </dgm:pt>
    <dgm:pt modelId="{10408ED2-09A9-524F-BDB2-9463F953C8EE}" type="pres">
      <dgm:prSet presAssocID="{2C205432-9C79-427C-A10E-89CCCE5AEF6F}" presName="descendantArrow" presStyleCnt="0"/>
      <dgm:spPr/>
    </dgm:pt>
    <dgm:pt modelId="{3BF99106-C740-E943-971C-17AE8530A610}" type="pres">
      <dgm:prSet presAssocID="{15E3EB1A-7709-4F63-880B-0D97886078CD}" presName="childTextArrow" presStyleLbl="fgAccFollowNode1" presStyleIdx="0" presStyleCnt="1">
        <dgm:presLayoutVars>
          <dgm:bulletEnabled val="1"/>
        </dgm:presLayoutVars>
      </dgm:prSet>
      <dgm:spPr/>
    </dgm:pt>
  </dgm:ptLst>
  <dgm:cxnLst>
    <dgm:cxn modelId="{AB635D07-8ECA-4D89-B071-8B9D51B79285}" srcId="{DA0A0DF3-0CBB-4B58-B506-6BDC31DAC5E8}" destId="{2C205432-9C79-427C-A10E-89CCCE5AEF6F}" srcOrd="0" destOrd="0" parTransId="{A5B15C35-1087-4C0F-98C2-DD613ADE1F36}" sibTransId="{933EC2F5-DEC4-4FDA-9075-BCEC7DAFEE7E}"/>
    <dgm:cxn modelId="{CFB2411F-61AB-47B2-89F6-316BDF00DFF5}" srcId="{DA0A0DF3-0CBB-4B58-B506-6BDC31DAC5E8}" destId="{610394D9-128D-4E18-A926-058509052708}" srcOrd="1" destOrd="0" parTransId="{491E8DB3-B181-495C-8612-3C3C0D465275}" sibTransId="{4C32BA9C-E205-4EA5-BB6F-A6456E123F34}"/>
    <dgm:cxn modelId="{F31DCDA7-EE06-4F52-9DFC-7665C3A227EF}" srcId="{DA0A0DF3-0CBB-4B58-B506-6BDC31DAC5E8}" destId="{DCFD62E8-99F9-4424-8CDA-7FA76504E175}" srcOrd="2" destOrd="0" parTransId="{96C8C82F-DEE0-4B05-A575-93434F400E60}" sibTransId="{0E3F2952-7E82-4B7D-92DE-A8F28781C099}"/>
    <dgm:cxn modelId="{1A98D6BE-570B-5F4A-AE0C-A407F861A78A}" type="presOf" srcId="{2C205432-9C79-427C-A10E-89CCCE5AEF6F}" destId="{F69FF2A4-669A-6B4B-94B2-E0225F3312C5}" srcOrd="1" destOrd="0" presId="urn:microsoft.com/office/officeart/2005/8/layout/process4"/>
    <dgm:cxn modelId="{69975DC6-8091-6A45-AB56-014CB874FC30}" type="presOf" srcId="{2C205432-9C79-427C-A10E-89CCCE5AEF6F}" destId="{5FC6C881-1380-9043-A632-6DE806CEF457}" srcOrd="0" destOrd="0" presId="urn:microsoft.com/office/officeart/2005/8/layout/process4"/>
    <dgm:cxn modelId="{8C149ECA-C3CC-4DB4-A119-DD53DC2CA24C}" srcId="{2C205432-9C79-427C-A10E-89CCCE5AEF6F}" destId="{15E3EB1A-7709-4F63-880B-0D97886078CD}" srcOrd="0" destOrd="0" parTransId="{663E4396-0CB1-40BE-9910-19DB30770739}" sibTransId="{38701B0F-A97D-4C75-97F5-38F09AF1F36D}"/>
    <dgm:cxn modelId="{51A697D2-2FB0-9941-831B-C91444F48A9E}" type="presOf" srcId="{15E3EB1A-7709-4F63-880B-0D97886078CD}" destId="{3BF99106-C740-E943-971C-17AE8530A610}" srcOrd="0" destOrd="0" presId="urn:microsoft.com/office/officeart/2005/8/layout/process4"/>
    <dgm:cxn modelId="{5F909DDA-B52F-9543-ADB2-8E9C5DBA7CD7}" type="presOf" srcId="{610394D9-128D-4E18-A926-058509052708}" destId="{D5966FFE-9543-B443-AB91-31E925FEA7EA}" srcOrd="0" destOrd="0" presId="urn:microsoft.com/office/officeart/2005/8/layout/process4"/>
    <dgm:cxn modelId="{71DF11EA-A3BE-1D43-8D5A-E521D00E337A}" type="presOf" srcId="{DA0A0DF3-0CBB-4B58-B506-6BDC31DAC5E8}" destId="{89AA9150-2CAA-F041-B8A9-3E818DC3CB0E}" srcOrd="0" destOrd="0" presId="urn:microsoft.com/office/officeart/2005/8/layout/process4"/>
    <dgm:cxn modelId="{90A04BF0-6F92-7549-8F08-5A99836E8FD9}" type="presOf" srcId="{DCFD62E8-99F9-4424-8CDA-7FA76504E175}" destId="{DE8ED170-B639-B044-A72F-8A0C94C44EE2}" srcOrd="0" destOrd="0" presId="urn:microsoft.com/office/officeart/2005/8/layout/process4"/>
    <dgm:cxn modelId="{819F4200-A45B-F342-86E1-BBAB586242B7}" type="presParOf" srcId="{89AA9150-2CAA-F041-B8A9-3E818DC3CB0E}" destId="{3992CD02-4072-0843-B627-654CF55BEB69}" srcOrd="0" destOrd="0" presId="urn:microsoft.com/office/officeart/2005/8/layout/process4"/>
    <dgm:cxn modelId="{8A9A094D-CDEC-514A-9366-3BF313DA724B}" type="presParOf" srcId="{3992CD02-4072-0843-B627-654CF55BEB69}" destId="{DE8ED170-B639-B044-A72F-8A0C94C44EE2}" srcOrd="0" destOrd="0" presId="urn:microsoft.com/office/officeart/2005/8/layout/process4"/>
    <dgm:cxn modelId="{74BF2A29-7E07-BB42-92D9-89AD8DCD0608}" type="presParOf" srcId="{89AA9150-2CAA-F041-B8A9-3E818DC3CB0E}" destId="{DFE9E9AC-322D-DF47-BA80-BD0CD7483A13}" srcOrd="1" destOrd="0" presId="urn:microsoft.com/office/officeart/2005/8/layout/process4"/>
    <dgm:cxn modelId="{1BFC32F3-949B-044D-8C29-62D78B547919}" type="presParOf" srcId="{89AA9150-2CAA-F041-B8A9-3E818DC3CB0E}" destId="{6FB1824D-2F61-3649-9E33-A96B36530422}" srcOrd="2" destOrd="0" presId="urn:microsoft.com/office/officeart/2005/8/layout/process4"/>
    <dgm:cxn modelId="{8A9F6E98-C2A4-E941-B31B-2B51327A8D93}" type="presParOf" srcId="{6FB1824D-2F61-3649-9E33-A96B36530422}" destId="{D5966FFE-9543-B443-AB91-31E925FEA7EA}" srcOrd="0" destOrd="0" presId="urn:microsoft.com/office/officeart/2005/8/layout/process4"/>
    <dgm:cxn modelId="{1113F441-12D0-5C41-B6D8-5C553FEAFAAA}" type="presParOf" srcId="{89AA9150-2CAA-F041-B8A9-3E818DC3CB0E}" destId="{D19FE223-F8AA-AC48-B667-B583AFA5DB50}" srcOrd="3" destOrd="0" presId="urn:microsoft.com/office/officeart/2005/8/layout/process4"/>
    <dgm:cxn modelId="{B808D011-0058-544E-9D5A-D7261ABAAC76}" type="presParOf" srcId="{89AA9150-2CAA-F041-B8A9-3E818DC3CB0E}" destId="{17E28391-786C-A84D-ABB9-A1901D240D31}" srcOrd="4" destOrd="0" presId="urn:microsoft.com/office/officeart/2005/8/layout/process4"/>
    <dgm:cxn modelId="{0E10119F-D402-9445-8F25-D9C3FBE20989}" type="presParOf" srcId="{17E28391-786C-A84D-ABB9-A1901D240D31}" destId="{5FC6C881-1380-9043-A632-6DE806CEF457}" srcOrd="0" destOrd="0" presId="urn:microsoft.com/office/officeart/2005/8/layout/process4"/>
    <dgm:cxn modelId="{CB1EEC92-6148-934A-BDC7-8BE53A2D8ACE}" type="presParOf" srcId="{17E28391-786C-A84D-ABB9-A1901D240D31}" destId="{F69FF2A4-669A-6B4B-94B2-E0225F3312C5}" srcOrd="1" destOrd="0" presId="urn:microsoft.com/office/officeart/2005/8/layout/process4"/>
    <dgm:cxn modelId="{7D543E7E-A52F-6B47-B56B-849249CDC313}" type="presParOf" srcId="{17E28391-786C-A84D-ABB9-A1901D240D31}" destId="{10408ED2-09A9-524F-BDB2-9463F953C8EE}" srcOrd="2" destOrd="0" presId="urn:microsoft.com/office/officeart/2005/8/layout/process4"/>
    <dgm:cxn modelId="{B44B0E48-1045-6E49-99A6-8FD83786A13F}" type="presParOf" srcId="{10408ED2-09A9-524F-BDB2-9463F953C8EE}" destId="{3BF99106-C740-E943-971C-17AE8530A6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BE4EE-2D41-437F-8FBF-9A9F8FCE4C9F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F318DBD9-7B41-477C-BA30-DFFF0A2D421D}">
      <dgm:prSet/>
      <dgm:spPr/>
      <dgm:t>
        <a:bodyPr/>
        <a:lstStyle/>
        <a:p>
          <a:pPr>
            <a:defRPr cap="all"/>
          </a:pPr>
          <a:r>
            <a:rPr lang="en-US"/>
            <a:t>Unigram, Bigram, Trigram</a:t>
          </a:r>
        </a:p>
      </dgm:t>
    </dgm:pt>
    <dgm:pt modelId="{3E57ACD7-9F2E-452D-AF9A-C3BE9BACC92F}" type="parTrans" cxnId="{36C151D6-B06C-4A0C-BB29-B4C8F08CB782}">
      <dgm:prSet/>
      <dgm:spPr/>
      <dgm:t>
        <a:bodyPr/>
        <a:lstStyle/>
        <a:p>
          <a:endParaRPr lang="en-US"/>
        </a:p>
      </dgm:t>
    </dgm:pt>
    <dgm:pt modelId="{3D13E97B-1B36-429F-B868-D77AECB1E7C5}" type="sibTrans" cxnId="{36C151D6-B06C-4A0C-BB29-B4C8F08CB782}">
      <dgm:prSet/>
      <dgm:spPr/>
      <dgm:t>
        <a:bodyPr/>
        <a:lstStyle/>
        <a:p>
          <a:endParaRPr lang="en-US"/>
        </a:p>
      </dgm:t>
    </dgm:pt>
    <dgm:pt modelId="{9667CBD0-CF0F-49AF-8D53-B7327631A6EF}">
      <dgm:prSet/>
      <dgm:spPr/>
      <dgm:t>
        <a:bodyPr/>
        <a:lstStyle/>
        <a:p>
          <a:pPr>
            <a:defRPr cap="all"/>
          </a:pPr>
          <a:r>
            <a:rPr lang="en-US"/>
            <a:t>N-gram (Google)</a:t>
          </a:r>
        </a:p>
      </dgm:t>
    </dgm:pt>
    <dgm:pt modelId="{C646F5B2-80CD-4002-B2CA-6FDC1820BE4D}" type="parTrans" cxnId="{C643F103-43EA-4CA8-8BA4-3EEAC52D3F21}">
      <dgm:prSet/>
      <dgm:spPr/>
      <dgm:t>
        <a:bodyPr/>
        <a:lstStyle/>
        <a:p>
          <a:endParaRPr lang="en-US"/>
        </a:p>
      </dgm:t>
    </dgm:pt>
    <dgm:pt modelId="{1B480396-C5BD-427C-A998-D4B6F8A3F44A}" type="sibTrans" cxnId="{C643F103-43EA-4CA8-8BA4-3EEAC52D3F21}">
      <dgm:prSet/>
      <dgm:spPr/>
      <dgm:t>
        <a:bodyPr/>
        <a:lstStyle/>
        <a:p>
          <a:endParaRPr lang="en-US"/>
        </a:p>
      </dgm:t>
    </dgm:pt>
    <dgm:pt modelId="{55FE86DD-389A-4455-B37C-8C2821C8A27D}">
      <dgm:prSet/>
      <dgm:spPr/>
      <dgm:t>
        <a:bodyPr/>
        <a:lstStyle/>
        <a:p>
          <a:pPr>
            <a:defRPr cap="all"/>
          </a:pPr>
          <a:r>
            <a:rPr lang="en-US"/>
            <a:t>Neural Language Modeling (RNN, LSTM, BERT)</a:t>
          </a:r>
        </a:p>
      </dgm:t>
    </dgm:pt>
    <dgm:pt modelId="{C371BA98-4218-448E-A29D-8B32C1CB944E}" type="parTrans" cxnId="{3DA1AD58-AEB0-4C65-BD64-65F9FA44EFB1}">
      <dgm:prSet/>
      <dgm:spPr/>
      <dgm:t>
        <a:bodyPr/>
        <a:lstStyle/>
        <a:p>
          <a:endParaRPr lang="en-US"/>
        </a:p>
      </dgm:t>
    </dgm:pt>
    <dgm:pt modelId="{597B4E84-AA73-47CB-8E52-EF5D09EF6248}" type="sibTrans" cxnId="{3DA1AD58-AEB0-4C65-BD64-65F9FA44EFB1}">
      <dgm:prSet/>
      <dgm:spPr/>
      <dgm:t>
        <a:bodyPr/>
        <a:lstStyle/>
        <a:p>
          <a:endParaRPr lang="en-US"/>
        </a:p>
      </dgm:t>
    </dgm:pt>
    <dgm:pt modelId="{36E29BAE-E6D5-4160-9F83-7D19E426EE6E}" type="pres">
      <dgm:prSet presAssocID="{6F3BE4EE-2D41-437F-8FBF-9A9F8FCE4C9F}" presName="root" presStyleCnt="0">
        <dgm:presLayoutVars>
          <dgm:dir/>
          <dgm:resizeHandles val="exact"/>
        </dgm:presLayoutVars>
      </dgm:prSet>
      <dgm:spPr/>
    </dgm:pt>
    <dgm:pt modelId="{151F920A-46B8-417F-BB72-649AFD742297}" type="pres">
      <dgm:prSet presAssocID="{F318DBD9-7B41-477C-BA30-DFFF0A2D421D}" presName="compNode" presStyleCnt="0"/>
      <dgm:spPr/>
    </dgm:pt>
    <dgm:pt modelId="{909DD23B-A982-480E-A437-9546B3AF6A3E}" type="pres">
      <dgm:prSet presAssocID="{F318DBD9-7B41-477C-BA30-DFFF0A2D421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11C7E5A-00AF-4973-80CB-F62BB3AC1764}" type="pres">
      <dgm:prSet presAssocID="{F318DBD9-7B41-477C-BA30-DFFF0A2D42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 chart"/>
        </a:ext>
      </dgm:extLst>
    </dgm:pt>
    <dgm:pt modelId="{12A9E6F7-3E9E-4B14-B2E3-A02EAA667015}" type="pres">
      <dgm:prSet presAssocID="{F318DBD9-7B41-477C-BA30-DFFF0A2D421D}" presName="spaceRect" presStyleCnt="0"/>
      <dgm:spPr/>
    </dgm:pt>
    <dgm:pt modelId="{B91E632A-9C55-4633-AC15-8442EFF24604}" type="pres">
      <dgm:prSet presAssocID="{F318DBD9-7B41-477C-BA30-DFFF0A2D421D}" presName="textRect" presStyleLbl="revTx" presStyleIdx="0" presStyleCnt="3">
        <dgm:presLayoutVars>
          <dgm:chMax val="1"/>
          <dgm:chPref val="1"/>
        </dgm:presLayoutVars>
      </dgm:prSet>
      <dgm:spPr/>
    </dgm:pt>
    <dgm:pt modelId="{9855C55D-7B96-4C8F-B078-BFB009230080}" type="pres">
      <dgm:prSet presAssocID="{3D13E97B-1B36-429F-B868-D77AECB1E7C5}" presName="sibTrans" presStyleCnt="0"/>
      <dgm:spPr/>
    </dgm:pt>
    <dgm:pt modelId="{DA51BE2A-0F21-4D90-862F-801629F74D81}" type="pres">
      <dgm:prSet presAssocID="{9667CBD0-CF0F-49AF-8D53-B7327631A6EF}" presName="compNode" presStyleCnt="0"/>
      <dgm:spPr/>
    </dgm:pt>
    <dgm:pt modelId="{5DC02127-5DE2-49E5-96B8-D68D2E9E1F8F}" type="pres">
      <dgm:prSet presAssocID="{9667CBD0-CF0F-49AF-8D53-B7327631A6EF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F8870F8-950E-4903-9FC3-8C293DED8D56}" type="pres">
      <dgm:prSet presAssocID="{9667CBD0-CF0F-49AF-8D53-B7327631A6E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AFC0575C-AC69-41FC-BDAA-63220052F81C}" type="pres">
      <dgm:prSet presAssocID="{9667CBD0-CF0F-49AF-8D53-B7327631A6EF}" presName="spaceRect" presStyleCnt="0"/>
      <dgm:spPr/>
    </dgm:pt>
    <dgm:pt modelId="{73CED245-CF98-4514-8C47-57CB064995CD}" type="pres">
      <dgm:prSet presAssocID="{9667CBD0-CF0F-49AF-8D53-B7327631A6EF}" presName="textRect" presStyleLbl="revTx" presStyleIdx="1" presStyleCnt="3">
        <dgm:presLayoutVars>
          <dgm:chMax val="1"/>
          <dgm:chPref val="1"/>
        </dgm:presLayoutVars>
      </dgm:prSet>
      <dgm:spPr/>
    </dgm:pt>
    <dgm:pt modelId="{D7630B96-7EA8-4247-BF95-3277B4B83B5C}" type="pres">
      <dgm:prSet presAssocID="{1B480396-C5BD-427C-A998-D4B6F8A3F44A}" presName="sibTrans" presStyleCnt="0"/>
      <dgm:spPr/>
    </dgm:pt>
    <dgm:pt modelId="{71527B79-599E-45C7-A146-D6A9BD0684DB}" type="pres">
      <dgm:prSet presAssocID="{55FE86DD-389A-4455-B37C-8C2821C8A27D}" presName="compNode" presStyleCnt="0"/>
      <dgm:spPr/>
    </dgm:pt>
    <dgm:pt modelId="{0E6FCBE5-ECB7-4006-9A18-CA6C4CC424A3}" type="pres">
      <dgm:prSet presAssocID="{55FE86DD-389A-4455-B37C-8C2821C8A27D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F5615DC-FBA0-4F3E-BEE2-1F52A6145471}" type="pres">
      <dgm:prSet presAssocID="{55FE86DD-389A-4455-B37C-8C2821C8A27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95F22DA9-55B5-41E0-A2FE-70060F9B37AA}" type="pres">
      <dgm:prSet presAssocID="{55FE86DD-389A-4455-B37C-8C2821C8A27D}" presName="spaceRect" presStyleCnt="0"/>
      <dgm:spPr/>
    </dgm:pt>
    <dgm:pt modelId="{DA20568F-F73C-4EAE-9470-C99B9D2CC7E1}" type="pres">
      <dgm:prSet presAssocID="{55FE86DD-389A-4455-B37C-8C2821C8A27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643F103-43EA-4CA8-8BA4-3EEAC52D3F21}" srcId="{6F3BE4EE-2D41-437F-8FBF-9A9F8FCE4C9F}" destId="{9667CBD0-CF0F-49AF-8D53-B7327631A6EF}" srcOrd="1" destOrd="0" parTransId="{C646F5B2-80CD-4002-B2CA-6FDC1820BE4D}" sibTransId="{1B480396-C5BD-427C-A998-D4B6F8A3F44A}"/>
    <dgm:cxn modelId="{06D8C104-1848-477B-8CA2-BC532BF10B9D}" type="presOf" srcId="{55FE86DD-389A-4455-B37C-8C2821C8A27D}" destId="{DA20568F-F73C-4EAE-9470-C99B9D2CC7E1}" srcOrd="0" destOrd="0" presId="urn:microsoft.com/office/officeart/2018/5/layout/IconLeafLabelList"/>
    <dgm:cxn modelId="{3DA1AD58-AEB0-4C65-BD64-65F9FA44EFB1}" srcId="{6F3BE4EE-2D41-437F-8FBF-9A9F8FCE4C9F}" destId="{55FE86DD-389A-4455-B37C-8C2821C8A27D}" srcOrd="2" destOrd="0" parTransId="{C371BA98-4218-448E-A29D-8B32C1CB944E}" sibTransId="{597B4E84-AA73-47CB-8E52-EF5D09EF6248}"/>
    <dgm:cxn modelId="{FECD1D7E-8E5A-44A6-8AF1-DD7F4094AB43}" type="presOf" srcId="{6F3BE4EE-2D41-437F-8FBF-9A9F8FCE4C9F}" destId="{36E29BAE-E6D5-4160-9F83-7D19E426EE6E}" srcOrd="0" destOrd="0" presId="urn:microsoft.com/office/officeart/2018/5/layout/IconLeafLabelList"/>
    <dgm:cxn modelId="{73A05B8A-0B83-4F87-A878-AB31A60864BA}" type="presOf" srcId="{9667CBD0-CF0F-49AF-8D53-B7327631A6EF}" destId="{73CED245-CF98-4514-8C47-57CB064995CD}" srcOrd="0" destOrd="0" presId="urn:microsoft.com/office/officeart/2018/5/layout/IconLeafLabelList"/>
    <dgm:cxn modelId="{36C151D6-B06C-4A0C-BB29-B4C8F08CB782}" srcId="{6F3BE4EE-2D41-437F-8FBF-9A9F8FCE4C9F}" destId="{F318DBD9-7B41-477C-BA30-DFFF0A2D421D}" srcOrd="0" destOrd="0" parTransId="{3E57ACD7-9F2E-452D-AF9A-C3BE9BACC92F}" sibTransId="{3D13E97B-1B36-429F-B868-D77AECB1E7C5}"/>
    <dgm:cxn modelId="{E9D4E6E5-09AD-43FF-A0B4-7B7D5D05FA4F}" type="presOf" srcId="{F318DBD9-7B41-477C-BA30-DFFF0A2D421D}" destId="{B91E632A-9C55-4633-AC15-8442EFF24604}" srcOrd="0" destOrd="0" presId="urn:microsoft.com/office/officeart/2018/5/layout/IconLeafLabelList"/>
    <dgm:cxn modelId="{52554012-FE06-4D0A-AA0B-8CD6F28D6C30}" type="presParOf" srcId="{36E29BAE-E6D5-4160-9F83-7D19E426EE6E}" destId="{151F920A-46B8-417F-BB72-649AFD742297}" srcOrd="0" destOrd="0" presId="urn:microsoft.com/office/officeart/2018/5/layout/IconLeafLabelList"/>
    <dgm:cxn modelId="{A08C6D92-48CB-4B14-8645-83AF5B259436}" type="presParOf" srcId="{151F920A-46B8-417F-BB72-649AFD742297}" destId="{909DD23B-A982-480E-A437-9546B3AF6A3E}" srcOrd="0" destOrd="0" presId="urn:microsoft.com/office/officeart/2018/5/layout/IconLeafLabelList"/>
    <dgm:cxn modelId="{079F4E04-562F-45E5-B49C-D8BE4C34BDF7}" type="presParOf" srcId="{151F920A-46B8-417F-BB72-649AFD742297}" destId="{611C7E5A-00AF-4973-80CB-F62BB3AC1764}" srcOrd="1" destOrd="0" presId="urn:microsoft.com/office/officeart/2018/5/layout/IconLeafLabelList"/>
    <dgm:cxn modelId="{4C9A88E0-D07B-4EE9-831B-04EA6925E119}" type="presParOf" srcId="{151F920A-46B8-417F-BB72-649AFD742297}" destId="{12A9E6F7-3E9E-4B14-B2E3-A02EAA667015}" srcOrd="2" destOrd="0" presId="urn:microsoft.com/office/officeart/2018/5/layout/IconLeafLabelList"/>
    <dgm:cxn modelId="{88290DF7-C3DB-4396-8187-74936C95A415}" type="presParOf" srcId="{151F920A-46B8-417F-BB72-649AFD742297}" destId="{B91E632A-9C55-4633-AC15-8442EFF24604}" srcOrd="3" destOrd="0" presId="urn:microsoft.com/office/officeart/2018/5/layout/IconLeafLabelList"/>
    <dgm:cxn modelId="{99109408-5CC2-40EA-AF61-178B7464E738}" type="presParOf" srcId="{36E29BAE-E6D5-4160-9F83-7D19E426EE6E}" destId="{9855C55D-7B96-4C8F-B078-BFB009230080}" srcOrd="1" destOrd="0" presId="urn:microsoft.com/office/officeart/2018/5/layout/IconLeafLabelList"/>
    <dgm:cxn modelId="{61EE5199-240A-481E-B5DE-C79FADAC3B5B}" type="presParOf" srcId="{36E29BAE-E6D5-4160-9F83-7D19E426EE6E}" destId="{DA51BE2A-0F21-4D90-862F-801629F74D81}" srcOrd="2" destOrd="0" presId="urn:microsoft.com/office/officeart/2018/5/layout/IconLeafLabelList"/>
    <dgm:cxn modelId="{F5698A67-80E9-46C2-9035-4CC394885573}" type="presParOf" srcId="{DA51BE2A-0F21-4D90-862F-801629F74D81}" destId="{5DC02127-5DE2-49E5-96B8-D68D2E9E1F8F}" srcOrd="0" destOrd="0" presId="urn:microsoft.com/office/officeart/2018/5/layout/IconLeafLabelList"/>
    <dgm:cxn modelId="{8648DF96-310C-4CC6-86F7-A284920A3D1C}" type="presParOf" srcId="{DA51BE2A-0F21-4D90-862F-801629F74D81}" destId="{1F8870F8-950E-4903-9FC3-8C293DED8D56}" srcOrd="1" destOrd="0" presId="urn:microsoft.com/office/officeart/2018/5/layout/IconLeafLabelList"/>
    <dgm:cxn modelId="{0EA291C5-2B43-46AA-A34B-A016A95EDD8D}" type="presParOf" srcId="{DA51BE2A-0F21-4D90-862F-801629F74D81}" destId="{AFC0575C-AC69-41FC-BDAA-63220052F81C}" srcOrd="2" destOrd="0" presId="urn:microsoft.com/office/officeart/2018/5/layout/IconLeafLabelList"/>
    <dgm:cxn modelId="{5241B865-3915-4E79-9D2C-988874D0F0B8}" type="presParOf" srcId="{DA51BE2A-0F21-4D90-862F-801629F74D81}" destId="{73CED245-CF98-4514-8C47-57CB064995CD}" srcOrd="3" destOrd="0" presId="urn:microsoft.com/office/officeart/2018/5/layout/IconLeafLabelList"/>
    <dgm:cxn modelId="{83FED968-B8A0-4AE9-94C6-4DA95EB7CF51}" type="presParOf" srcId="{36E29BAE-E6D5-4160-9F83-7D19E426EE6E}" destId="{D7630B96-7EA8-4247-BF95-3277B4B83B5C}" srcOrd="3" destOrd="0" presId="urn:microsoft.com/office/officeart/2018/5/layout/IconLeafLabelList"/>
    <dgm:cxn modelId="{26396051-EBF6-4348-9968-3C44FDBBF13E}" type="presParOf" srcId="{36E29BAE-E6D5-4160-9F83-7D19E426EE6E}" destId="{71527B79-599E-45C7-A146-D6A9BD0684DB}" srcOrd="4" destOrd="0" presId="urn:microsoft.com/office/officeart/2018/5/layout/IconLeafLabelList"/>
    <dgm:cxn modelId="{B219D898-8AD4-4EE4-929B-237ED6ABF867}" type="presParOf" srcId="{71527B79-599E-45C7-A146-D6A9BD0684DB}" destId="{0E6FCBE5-ECB7-4006-9A18-CA6C4CC424A3}" srcOrd="0" destOrd="0" presId="urn:microsoft.com/office/officeart/2018/5/layout/IconLeafLabelList"/>
    <dgm:cxn modelId="{D90A18B7-6B27-4EB7-8430-ED45D7387F9D}" type="presParOf" srcId="{71527B79-599E-45C7-A146-D6A9BD0684DB}" destId="{FF5615DC-FBA0-4F3E-BEE2-1F52A6145471}" srcOrd="1" destOrd="0" presId="urn:microsoft.com/office/officeart/2018/5/layout/IconLeafLabelList"/>
    <dgm:cxn modelId="{8727ACAB-E0E6-4E66-B20E-403A6490997F}" type="presParOf" srcId="{71527B79-599E-45C7-A146-D6A9BD0684DB}" destId="{95F22DA9-55B5-41E0-A2FE-70060F9B37AA}" srcOrd="2" destOrd="0" presId="urn:microsoft.com/office/officeart/2018/5/layout/IconLeafLabelList"/>
    <dgm:cxn modelId="{A7FD2479-090F-4957-8BA6-8B6B4B5DE7B5}" type="presParOf" srcId="{71527B79-599E-45C7-A146-D6A9BD0684DB}" destId="{DA20568F-F73C-4EAE-9470-C99B9D2CC7E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67D326-1D7D-4E2D-82FD-31856EF2D92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7387E8-FA5F-4E71-B926-814A747BB272}">
      <dgm:prSet/>
      <dgm:spPr/>
      <dgm:t>
        <a:bodyPr/>
        <a:lstStyle/>
        <a:p>
          <a:r>
            <a:rPr lang="en-US"/>
            <a:t>N		noun		chair, bandwidth, pacing</a:t>
          </a:r>
        </a:p>
      </dgm:t>
    </dgm:pt>
    <dgm:pt modelId="{72E5A01A-3CCA-4EDD-8246-A886611993CF}" type="parTrans" cxnId="{18779408-D0CE-41CA-99F8-2AD964FC0C48}">
      <dgm:prSet/>
      <dgm:spPr/>
      <dgm:t>
        <a:bodyPr/>
        <a:lstStyle/>
        <a:p>
          <a:endParaRPr lang="en-US"/>
        </a:p>
      </dgm:t>
    </dgm:pt>
    <dgm:pt modelId="{71E14C7C-95D7-47C3-9E17-29AB17028664}" type="sibTrans" cxnId="{18779408-D0CE-41CA-99F8-2AD964FC0C48}">
      <dgm:prSet/>
      <dgm:spPr/>
      <dgm:t>
        <a:bodyPr/>
        <a:lstStyle/>
        <a:p>
          <a:endParaRPr lang="en-US"/>
        </a:p>
      </dgm:t>
    </dgm:pt>
    <dgm:pt modelId="{BA2ECFD7-C70C-4FB5-A961-DD6544D5DB34}">
      <dgm:prSet/>
      <dgm:spPr/>
      <dgm:t>
        <a:bodyPr/>
        <a:lstStyle/>
        <a:p>
          <a:r>
            <a:rPr lang="en-US"/>
            <a:t>V		verb		study, debate, munch</a:t>
          </a:r>
        </a:p>
      </dgm:t>
    </dgm:pt>
    <dgm:pt modelId="{15DD0546-316D-4836-83E4-D4A5A34B0AB1}" type="parTrans" cxnId="{F35200A4-30CA-423B-B3A9-1495F4699258}">
      <dgm:prSet/>
      <dgm:spPr/>
      <dgm:t>
        <a:bodyPr/>
        <a:lstStyle/>
        <a:p>
          <a:endParaRPr lang="en-US"/>
        </a:p>
      </dgm:t>
    </dgm:pt>
    <dgm:pt modelId="{5B84DC6F-9522-4D0E-B753-424429D79909}" type="sibTrans" cxnId="{F35200A4-30CA-423B-B3A9-1495F4699258}">
      <dgm:prSet/>
      <dgm:spPr/>
      <dgm:t>
        <a:bodyPr/>
        <a:lstStyle/>
        <a:p>
          <a:endParaRPr lang="en-US"/>
        </a:p>
      </dgm:t>
    </dgm:pt>
    <dgm:pt modelId="{B228C3F8-F935-4807-821F-876D028473DE}">
      <dgm:prSet/>
      <dgm:spPr/>
      <dgm:t>
        <a:bodyPr/>
        <a:lstStyle/>
        <a:p>
          <a:r>
            <a:rPr lang="en-US" dirty="0"/>
            <a:t>ADJ		adjective	purple, tall, ridiculous</a:t>
          </a:r>
        </a:p>
      </dgm:t>
    </dgm:pt>
    <dgm:pt modelId="{8FED7A8E-0984-4AC4-8459-8408006653D1}" type="parTrans" cxnId="{DE588AB8-15E9-43C1-A7BD-AE2BAB5ADE80}">
      <dgm:prSet/>
      <dgm:spPr/>
      <dgm:t>
        <a:bodyPr/>
        <a:lstStyle/>
        <a:p>
          <a:endParaRPr lang="en-US"/>
        </a:p>
      </dgm:t>
    </dgm:pt>
    <dgm:pt modelId="{F412135D-328F-405B-AB57-978E0E2420CC}" type="sibTrans" cxnId="{DE588AB8-15E9-43C1-A7BD-AE2BAB5ADE80}">
      <dgm:prSet/>
      <dgm:spPr/>
      <dgm:t>
        <a:bodyPr/>
        <a:lstStyle/>
        <a:p>
          <a:endParaRPr lang="en-US"/>
        </a:p>
      </dgm:t>
    </dgm:pt>
    <dgm:pt modelId="{48190732-F3FF-43BC-A647-C7C7B585975A}">
      <dgm:prSet/>
      <dgm:spPr/>
      <dgm:t>
        <a:bodyPr/>
        <a:lstStyle/>
        <a:p>
          <a:r>
            <a:rPr lang="en-US" dirty="0"/>
            <a:t>ADV		adverb		unfortunately, slowly</a:t>
          </a:r>
        </a:p>
      </dgm:t>
    </dgm:pt>
    <dgm:pt modelId="{32996960-F1EB-43E3-B913-466C01F01F03}" type="parTrans" cxnId="{B8028A91-CABA-4E2C-9746-284981D49603}">
      <dgm:prSet/>
      <dgm:spPr/>
      <dgm:t>
        <a:bodyPr/>
        <a:lstStyle/>
        <a:p>
          <a:endParaRPr lang="en-US"/>
        </a:p>
      </dgm:t>
    </dgm:pt>
    <dgm:pt modelId="{2331D4CF-E755-47D5-91AA-8D505293F6B7}" type="sibTrans" cxnId="{B8028A91-CABA-4E2C-9746-284981D49603}">
      <dgm:prSet/>
      <dgm:spPr/>
      <dgm:t>
        <a:bodyPr/>
        <a:lstStyle/>
        <a:p>
          <a:endParaRPr lang="en-US"/>
        </a:p>
      </dgm:t>
    </dgm:pt>
    <dgm:pt modelId="{75C7FCE3-ECE6-47AA-B55D-DD6640EA97D9}">
      <dgm:prSet/>
      <dgm:spPr/>
      <dgm:t>
        <a:bodyPr/>
        <a:lstStyle/>
        <a:p>
          <a:r>
            <a:rPr lang="en-US"/>
            <a:t>P		preposition	of, by, to</a:t>
          </a:r>
        </a:p>
      </dgm:t>
    </dgm:pt>
    <dgm:pt modelId="{9FB3CE07-E886-46E5-8C0C-D0E2DAD254DB}" type="parTrans" cxnId="{19EC2D96-0426-491B-83DF-C0E2C709CC96}">
      <dgm:prSet/>
      <dgm:spPr/>
      <dgm:t>
        <a:bodyPr/>
        <a:lstStyle/>
        <a:p>
          <a:endParaRPr lang="en-US"/>
        </a:p>
      </dgm:t>
    </dgm:pt>
    <dgm:pt modelId="{AD58C68E-9A30-46E1-91B0-FA5DF5DE7466}" type="sibTrans" cxnId="{19EC2D96-0426-491B-83DF-C0E2C709CC96}">
      <dgm:prSet/>
      <dgm:spPr/>
      <dgm:t>
        <a:bodyPr/>
        <a:lstStyle/>
        <a:p>
          <a:endParaRPr lang="en-US"/>
        </a:p>
      </dgm:t>
    </dgm:pt>
    <dgm:pt modelId="{BF7773DA-23FB-4610-81D4-BE8ECF6802DF}">
      <dgm:prSet/>
      <dgm:spPr/>
      <dgm:t>
        <a:bodyPr/>
        <a:lstStyle/>
        <a:p>
          <a:r>
            <a:rPr lang="en-US" dirty="0"/>
            <a:t>PRO		pronoun		I, me, mine</a:t>
          </a:r>
        </a:p>
      </dgm:t>
    </dgm:pt>
    <dgm:pt modelId="{2E2699F2-77A2-41D0-839D-9881A1324EF7}" type="parTrans" cxnId="{039179B3-9E1C-45C5-985D-186A91C69150}">
      <dgm:prSet/>
      <dgm:spPr/>
      <dgm:t>
        <a:bodyPr/>
        <a:lstStyle/>
        <a:p>
          <a:endParaRPr lang="en-US"/>
        </a:p>
      </dgm:t>
    </dgm:pt>
    <dgm:pt modelId="{801E9497-1278-444F-911F-A411ED79DAA9}" type="sibTrans" cxnId="{039179B3-9E1C-45C5-985D-186A91C69150}">
      <dgm:prSet/>
      <dgm:spPr/>
      <dgm:t>
        <a:bodyPr/>
        <a:lstStyle/>
        <a:p>
          <a:endParaRPr lang="en-US"/>
        </a:p>
      </dgm:t>
    </dgm:pt>
    <dgm:pt modelId="{0981A5F2-82AB-46F5-9809-EA31090416A5}">
      <dgm:prSet/>
      <dgm:spPr/>
      <dgm:t>
        <a:bodyPr/>
        <a:lstStyle/>
        <a:p>
          <a:r>
            <a:rPr lang="en-US" dirty="0"/>
            <a:t>DET		determiner	the, a, that, those</a:t>
          </a:r>
        </a:p>
      </dgm:t>
    </dgm:pt>
    <dgm:pt modelId="{13329122-2A26-46D1-94B7-AD51EE9E30B8}" type="parTrans" cxnId="{C65B2577-A02C-4650-94A3-7C4670A0EE58}">
      <dgm:prSet/>
      <dgm:spPr/>
      <dgm:t>
        <a:bodyPr/>
        <a:lstStyle/>
        <a:p>
          <a:endParaRPr lang="en-US"/>
        </a:p>
      </dgm:t>
    </dgm:pt>
    <dgm:pt modelId="{C0F6E2AD-2E87-49C8-83B2-3E362F3C2852}" type="sibTrans" cxnId="{C65B2577-A02C-4650-94A3-7C4670A0EE58}">
      <dgm:prSet/>
      <dgm:spPr/>
      <dgm:t>
        <a:bodyPr/>
        <a:lstStyle/>
        <a:p>
          <a:endParaRPr lang="en-US"/>
        </a:p>
      </dgm:t>
    </dgm:pt>
    <dgm:pt modelId="{6B76F21D-D1BA-B246-A790-561D329D3187}" type="pres">
      <dgm:prSet presAssocID="{5567D326-1D7D-4E2D-82FD-31856EF2D923}" presName="vert0" presStyleCnt="0">
        <dgm:presLayoutVars>
          <dgm:dir/>
          <dgm:animOne val="branch"/>
          <dgm:animLvl val="lvl"/>
        </dgm:presLayoutVars>
      </dgm:prSet>
      <dgm:spPr/>
    </dgm:pt>
    <dgm:pt modelId="{E3C19072-F861-0C45-BEF8-7AE6EC96BFE2}" type="pres">
      <dgm:prSet presAssocID="{B27387E8-FA5F-4E71-B926-814A747BB272}" presName="thickLine" presStyleLbl="alignNode1" presStyleIdx="0" presStyleCnt="7"/>
      <dgm:spPr/>
    </dgm:pt>
    <dgm:pt modelId="{17B655E1-45FE-1545-A7E0-9C6F790C305B}" type="pres">
      <dgm:prSet presAssocID="{B27387E8-FA5F-4E71-B926-814A747BB272}" presName="horz1" presStyleCnt="0"/>
      <dgm:spPr/>
    </dgm:pt>
    <dgm:pt modelId="{06B017A9-9C21-BB43-B856-E6EA0F0F6276}" type="pres">
      <dgm:prSet presAssocID="{B27387E8-FA5F-4E71-B926-814A747BB272}" presName="tx1" presStyleLbl="revTx" presStyleIdx="0" presStyleCnt="7"/>
      <dgm:spPr/>
    </dgm:pt>
    <dgm:pt modelId="{653807EC-30C4-C44E-BF1B-767469E73C4E}" type="pres">
      <dgm:prSet presAssocID="{B27387E8-FA5F-4E71-B926-814A747BB272}" presName="vert1" presStyleCnt="0"/>
      <dgm:spPr/>
    </dgm:pt>
    <dgm:pt modelId="{7E09341F-5533-FB46-82BA-125566E3533A}" type="pres">
      <dgm:prSet presAssocID="{BA2ECFD7-C70C-4FB5-A961-DD6544D5DB34}" presName="thickLine" presStyleLbl="alignNode1" presStyleIdx="1" presStyleCnt="7"/>
      <dgm:spPr/>
    </dgm:pt>
    <dgm:pt modelId="{917DB0E8-BB77-5242-8CF1-C704A8000C58}" type="pres">
      <dgm:prSet presAssocID="{BA2ECFD7-C70C-4FB5-A961-DD6544D5DB34}" presName="horz1" presStyleCnt="0"/>
      <dgm:spPr/>
    </dgm:pt>
    <dgm:pt modelId="{DC1CBD75-6C45-BB44-81A6-AFCCA18C9D9E}" type="pres">
      <dgm:prSet presAssocID="{BA2ECFD7-C70C-4FB5-A961-DD6544D5DB34}" presName="tx1" presStyleLbl="revTx" presStyleIdx="1" presStyleCnt="7"/>
      <dgm:spPr/>
    </dgm:pt>
    <dgm:pt modelId="{95C2B066-CA90-4942-8968-998702B99ECA}" type="pres">
      <dgm:prSet presAssocID="{BA2ECFD7-C70C-4FB5-A961-DD6544D5DB34}" presName="vert1" presStyleCnt="0"/>
      <dgm:spPr/>
    </dgm:pt>
    <dgm:pt modelId="{CEFC7C55-CC7E-1843-9875-44BA4F37AFFA}" type="pres">
      <dgm:prSet presAssocID="{B228C3F8-F935-4807-821F-876D028473DE}" presName="thickLine" presStyleLbl="alignNode1" presStyleIdx="2" presStyleCnt="7"/>
      <dgm:spPr/>
    </dgm:pt>
    <dgm:pt modelId="{733052B3-99EC-7448-BA26-AA45C8461B77}" type="pres">
      <dgm:prSet presAssocID="{B228C3F8-F935-4807-821F-876D028473DE}" presName="horz1" presStyleCnt="0"/>
      <dgm:spPr/>
    </dgm:pt>
    <dgm:pt modelId="{1183563D-719B-DA4E-8BF5-3EE900F42710}" type="pres">
      <dgm:prSet presAssocID="{B228C3F8-F935-4807-821F-876D028473DE}" presName="tx1" presStyleLbl="revTx" presStyleIdx="2" presStyleCnt="7"/>
      <dgm:spPr/>
    </dgm:pt>
    <dgm:pt modelId="{359F8C51-9712-9242-84FE-AF3B3BE98356}" type="pres">
      <dgm:prSet presAssocID="{B228C3F8-F935-4807-821F-876D028473DE}" presName="vert1" presStyleCnt="0"/>
      <dgm:spPr/>
    </dgm:pt>
    <dgm:pt modelId="{91399E51-250B-8B4E-919D-8E783F22C799}" type="pres">
      <dgm:prSet presAssocID="{48190732-F3FF-43BC-A647-C7C7B585975A}" presName="thickLine" presStyleLbl="alignNode1" presStyleIdx="3" presStyleCnt="7"/>
      <dgm:spPr/>
    </dgm:pt>
    <dgm:pt modelId="{B5B10AC5-94C9-C849-871D-8C433B002573}" type="pres">
      <dgm:prSet presAssocID="{48190732-F3FF-43BC-A647-C7C7B585975A}" presName="horz1" presStyleCnt="0"/>
      <dgm:spPr/>
    </dgm:pt>
    <dgm:pt modelId="{4060EB69-3C66-014E-BFD7-8F38D437D11F}" type="pres">
      <dgm:prSet presAssocID="{48190732-F3FF-43BC-A647-C7C7B585975A}" presName="tx1" presStyleLbl="revTx" presStyleIdx="3" presStyleCnt="7"/>
      <dgm:spPr/>
    </dgm:pt>
    <dgm:pt modelId="{62F6A5CD-FFC0-8941-8C0F-EC706F3B9881}" type="pres">
      <dgm:prSet presAssocID="{48190732-F3FF-43BC-A647-C7C7B585975A}" presName="vert1" presStyleCnt="0"/>
      <dgm:spPr/>
    </dgm:pt>
    <dgm:pt modelId="{57DEF348-C4E2-4F43-B661-1119FC3A52C9}" type="pres">
      <dgm:prSet presAssocID="{75C7FCE3-ECE6-47AA-B55D-DD6640EA97D9}" presName="thickLine" presStyleLbl="alignNode1" presStyleIdx="4" presStyleCnt="7"/>
      <dgm:spPr/>
    </dgm:pt>
    <dgm:pt modelId="{CC886E65-6C69-0344-B14B-A51C1A16D6BC}" type="pres">
      <dgm:prSet presAssocID="{75C7FCE3-ECE6-47AA-B55D-DD6640EA97D9}" presName="horz1" presStyleCnt="0"/>
      <dgm:spPr/>
    </dgm:pt>
    <dgm:pt modelId="{7809D713-85AF-6B46-A1FA-281975A875F2}" type="pres">
      <dgm:prSet presAssocID="{75C7FCE3-ECE6-47AA-B55D-DD6640EA97D9}" presName="tx1" presStyleLbl="revTx" presStyleIdx="4" presStyleCnt="7"/>
      <dgm:spPr/>
    </dgm:pt>
    <dgm:pt modelId="{6A0D912B-C7CA-EE43-84F8-2C5ED61546E2}" type="pres">
      <dgm:prSet presAssocID="{75C7FCE3-ECE6-47AA-B55D-DD6640EA97D9}" presName="vert1" presStyleCnt="0"/>
      <dgm:spPr/>
    </dgm:pt>
    <dgm:pt modelId="{F9F0717A-B1F8-9740-87ED-BAA3EEA03BB1}" type="pres">
      <dgm:prSet presAssocID="{BF7773DA-23FB-4610-81D4-BE8ECF6802DF}" presName="thickLine" presStyleLbl="alignNode1" presStyleIdx="5" presStyleCnt="7"/>
      <dgm:spPr/>
    </dgm:pt>
    <dgm:pt modelId="{812216C4-F063-8544-9C83-42FDDD11ADD1}" type="pres">
      <dgm:prSet presAssocID="{BF7773DA-23FB-4610-81D4-BE8ECF6802DF}" presName="horz1" presStyleCnt="0"/>
      <dgm:spPr/>
    </dgm:pt>
    <dgm:pt modelId="{9BCE85C8-16F9-A145-B73B-2303281B72D5}" type="pres">
      <dgm:prSet presAssocID="{BF7773DA-23FB-4610-81D4-BE8ECF6802DF}" presName="tx1" presStyleLbl="revTx" presStyleIdx="5" presStyleCnt="7"/>
      <dgm:spPr/>
    </dgm:pt>
    <dgm:pt modelId="{DA8FAE40-42F1-A54A-96A6-B54B086F6D97}" type="pres">
      <dgm:prSet presAssocID="{BF7773DA-23FB-4610-81D4-BE8ECF6802DF}" presName="vert1" presStyleCnt="0"/>
      <dgm:spPr/>
    </dgm:pt>
    <dgm:pt modelId="{A5952030-A1E8-3845-875B-16BC30E0C1E9}" type="pres">
      <dgm:prSet presAssocID="{0981A5F2-82AB-46F5-9809-EA31090416A5}" presName="thickLine" presStyleLbl="alignNode1" presStyleIdx="6" presStyleCnt="7"/>
      <dgm:spPr/>
    </dgm:pt>
    <dgm:pt modelId="{BC2583F4-31FF-EC44-83B1-A0C3F78BC8C7}" type="pres">
      <dgm:prSet presAssocID="{0981A5F2-82AB-46F5-9809-EA31090416A5}" presName="horz1" presStyleCnt="0"/>
      <dgm:spPr/>
    </dgm:pt>
    <dgm:pt modelId="{533C7CF3-3538-D34B-A73F-AE61DBC5387D}" type="pres">
      <dgm:prSet presAssocID="{0981A5F2-82AB-46F5-9809-EA31090416A5}" presName="tx1" presStyleLbl="revTx" presStyleIdx="6" presStyleCnt="7"/>
      <dgm:spPr/>
    </dgm:pt>
    <dgm:pt modelId="{4F094289-EE93-4647-8DCF-3B8DE1D93409}" type="pres">
      <dgm:prSet presAssocID="{0981A5F2-82AB-46F5-9809-EA31090416A5}" presName="vert1" presStyleCnt="0"/>
      <dgm:spPr/>
    </dgm:pt>
  </dgm:ptLst>
  <dgm:cxnLst>
    <dgm:cxn modelId="{9EDAEE03-8E5B-864E-9568-44C6A0D08C28}" type="presOf" srcId="{BF7773DA-23FB-4610-81D4-BE8ECF6802DF}" destId="{9BCE85C8-16F9-A145-B73B-2303281B72D5}" srcOrd="0" destOrd="0" presId="urn:microsoft.com/office/officeart/2008/layout/LinedList"/>
    <dgm:cxn modelId="{18779408-D0CE-41CA-99F8-2AD964FC0C48}" srcId="{5567D326-1D7D-4E2D-82FD-31856EF2D923}" destId="{B27387E8-FA5F-4E71-B926-814A747BB272}" srcOrd="0" destOrd="0" parTransId="{72E5A01A-3CCA-4EDD-8246-A886611993CF}" sibTransId="{71E14C7C-95D7-47C3-9E17-29AB17028664}"/>
    <dgm:cxn modelId="{93230410-BC3F-5341-BAB3-DD082CEF4CAA}" type="presOf" srcId="{B228C3F8-F935-4807-821F-876D028473DE}" destId="{1183563D-719B-DA4E-8BF5-3EE900F42710}" srcOrd="0" destOrd="0" presId="urn:microsoft.com/office/officeart/2008/layout/LinedList"/>
    <dgm:cxn modelId="{F8735711-C8EC-714A-A3A9-1BC829F82033}" type="presOf" srcId="{5567D326-1D7D-4E2D-82FD-31856EF2D923}" destId="{6B76F21D-D1BA-B246-A790-561D329D3187}" srcOrd="0" destOrd="0" presId="urn:microsoft.com/office/officeart/2008/layout/LinedList"/>
    <dgm:cxn modelId="{3EA3213E-5CA2-4449-BB06-6B991EC40E66}" type="presOf" srcId="{48190732-F3FF-43BC-A647-C7C7B585975A}" destId="{4060EB69-3C66-014E-BFD7-8F38D437D11F}" srcOrd="0" destOrd="0" presId="urn:microsoft.com/office/officeart/2008/layout/LinedList"/>
    <dgm:cxn modelId="{747FE364-964A-2F40-9A00-C6294042FC0C}" type="presOf" srcId="{0981A5F2-82AB-46F5-9809-EA31090416A5}" destId="{533C7CF3-3538-D34B-A73F-AE61DBC5387D}" srcOrd="0" destOrd="0" presId="urn:microsoft.com/office/officeart/2008/layout/LinedList"/>
    <dgm:cxn modelId="{660A536F-AF87-EF41-ADE0-DE697C898555}" type="presOf" srcId="{75C7FCE3-ECE6-47AA-B55D-DD6640EA97D9}" destId="{7809D713-85AF-6B46-A1FA-281975A875F2}" srcOrd="0" destOrd="0" presId="urn:microsoft.com/office/officeart/2008/layout/LinedList"/>
    <dgm:cxn modelId="{C65B2577-A02C-4650-94A3-7C4670A0EE58}" srcId="{5567D326-1D7D-4E2D-82FD-31856EF2D923}" destId="{0981A5F2-82AB-46F5-9809-EA31090416A5}" srcOrd="6" destOrd="0" parTransId="{13329122-2A26-46D1-94B7-AD51EE9E30B8}" sibTransId="{C0F6E2AD-2E87-49C8-83B2-3E362F3C2852}"/>
    <dgm:cxn modelId="{B8028A91-CABA-4E2C-9746-284981D49603}" srcId="{5567D326-1D7D-4E2D-82FD-31856EF2D923}" destId="{48190732-F3FF-43BC-A647-C7C7B585975A}" srcOrd="3" destOrd="0" parTransId="{32996960-F1EB-43E3-B913-466C01F01F03}" sibTransId="{2331D4CF-E755-47D5-91AA-8D505293F6B7}"/>
    <dgm:cxn modelId="{19EC2D96-0426-491B-83DF-C0E2C709CC96}" srcId="{5567D326-1D7D-4E2D-82FD-31856EF2D923}" destId="{75C7FCE3-ECE6-47AA-B55D-DD6640EA97D9}" srcOrd="4" destOrd="0" parTransId="{9FB3CE07-E886-46E5-8C0C-D0E2DAD254DB}" sibTransId="{AD58C68E-9A30-46E1-91B0-FA5DF5DE7466}"/>
    <dgm:cxn modelId="{F35200A4-30CA-423B-B3A9-1495F4699258}" srcId="{5567D326-1D7D-4E2D-82FD-31856EF2D923}" destId="{BA2ECFD7-C70C-4FB5-A961-DD6544D5DB34}" srcOrd="1" destOrd="0" parTransId="{15DD0546-316D-4836-83E4-D4A5A34B0AB1}" sibTransId="{5B84DC6F-9522-4D0E-B753-424429D79909}"/>
    <dgm:cxn modelId="{AB0E93AB-4ABD-9F41-8BF0-6683028D4F6B}" type="presOf" srcId="{B27387E8-FA5F-4E71-B926-814A747BB272}" destId="{06B017A9-9C21-BB43-B856-E6EA0F0F6276}" srcOrd="0" destOrd="0" presId="urn:microsoft.com/office/officeart/2008/layout/LinedList"/>
    <dgm:cxn modelId="{039179B3-9E1C-45C5-985D-186A91C69150}" srcId="{5567D326-1D7D-4E2D-82FD-31856EF2D923}" destId="{BF7773DA-23FB-4610-81D4-BE8ECF6802DF}" srcOrd="5" destOrd="0" parTransId="{2E2699F2-77A2-41D0-839D-9881A1324EF7}" sibTransId="{801E9497-1278-444F-911F-A411ED79DAA9}"/>
    <dgm:cxn modelId="{DE588AB8-15E9-43C1-A7BD-AE2BAB5ADE80}" srcId="{5567D326-1D7D-4E2D-82FD-31856EF2D923}" destId="{B228C3F8-F935-4807-821F-876D028473DE}" srcOrd="2" destOrd="0" parTransId="{8FED7A8E-0984-4AC4-8459-8408006653D1}" sibTransId="{F412135D-328F-405B-AB57-978E0E2420CC}"/>
    <dgm:cxn modelId="{BC07B2C9-72AC-7A4A-9C56-815E92E8F23B}" type="presOf" srcId="{BA2ECFD7-C70C-4FB5-A961-DD6544D5DB34}" destId="{DC1CBD75-6C45-BB44-81A6-AFCCA18C9D9E}" srcOrd="0" destOrd="0" presId="urn:microsoft.com/office/officeart/2008/layout/LinedList"/>
    <dgm:cxn modelId="{4D674BF8-F5FF-FD45-AFA1-3DFEC4197FCC}" type="presParOf" srcId="{6B76F21D-D1BA-B246-A790-561D329D3187}" destId="{E3C19072-F861-0C45-BEF8-7AE6EC96BFE2}" srcOrd="0" destOrd="0" presId="urn:microsoft.com/office/officeart/2008/layout/LinedList"/>
    <dgm:cxn modelId="{040DF436-9E5E-C548-8997-90D17A03CAC9}" type="presParOf" srcId="{6B76F21D-D1BA-B246-A790-561D329D3187}" destId="{17B655E1-45FE-1545-A7E0-9C6F790C305B}" srcOrd="1" destOrd="0" presId="urn:microsoft.com/office/officeart/2008/layout/LinedList"/>
    <dgm:cxn modelId="{72B8B23C-F72D-C44E-817C-42B69E08B633}" type="presParOf" srcId="{17B655E1-45FE-1545-A7E0-9C6F790C305B}" destId="{06B017A9-9C21-BB43-B856-E6EA0F0F6276}" srcOrd="0" destOrd="0" presId="urn:microsoft.com/office/officeart/2008/layout/LinedList"/>
    <dgm:cxn modelId="{8F6A867B-4317-0D41-97C1-FD3B263D4E36}" type="presParOf" srcId="{17B655E1-45FE-1545-A7E0-9C6F790C305B}" destId="{653807EC-30C4-C44E-BF1B-767469E73C4E}" srcOrd="1" destOrd="0" presId="urn:microsoft.com/office/officeart/2008/layout/LinedList"/>
    <dgm:cxn modelId="{DA8CAC72-3174-1841-9D3D-9CA327B16F3C}" type="presParOf" srcId="{6B76F21D-D1BA-B246-A790-561D329D3187}" destId="{7E09341F-5533-FB46-82BA-125566E3533A}" srcOrd="2" destOrd="0" presId="urn:microsoft.com/office/officeart/2008/layout/LinedList"/>
    <dgm:cxn modelId="{9425A8A2-28C9-164A-B3C2-4B65AB926068}" type="presParOf" srcId="{6B76F21D-D1BA-B246-A790-561D329D3187}" destId="{917DB0E8-BB77-5242-8CF1-C704A8000C58}" srcOrd="3" destOrd="0" presId="urn:microsoft.com/office/officeart/2008/layout/LinedList"/>
    <dgm:cxn modelId="{39C01334-A5BD-D742-BDD4-EF3C0C8FCCE7}" type="presParOf" srcId="{917DB0E8-BB77-5242-8CF1-C704A8000C58}" destId="{DC1CBD75-6C45-BB44-81A6-AFCCA18C9D9E}" srcOrd="0" destOrd="0" presId="urn:microsoft.com/office/officeart/2008/layout/LinedList"/>
    <dgm:cxn modelId="{757D10BB-2D69-DC49-AA15-0C1A3252BEF0}" type="presParOf" srcId="{917DB0E8-BB77-5242-8CF1-C704A8000C58}" destId="{95C2B066-CA90-4942-8968-998702B99ECA}" srcOrd="1" destOrd="0" presId="urn:microsoft.com/office/officeart/2008/layout/LinedList"/>
    <dgm:cxn modelId="{87ED06C3-A90E-7D48-A326-5C6471102273}" type="presParOf" srcId="{6B76F21D-D1BA-B246-A790-561D329D3187}" destId="{CEFC7C55-CC7E-1843-9875-44BA4F37AFFA}" srcOrd="4" destOrd="0" presId="urn:microsoft.com/office/officeart/2008/layout/LinedList"/>
    <dgm:cxn modelId="{86E2C282-36D1-9542-A1FB-7769D66C84A0}" type="presParOf" srcId="{6B76F21D-D1BA-B246-A790-561D329D3187}" destId="{733052B3-99EC-7448-BA26-AA45C8461B77}" srcOrd="5" destOrd="0" presId="urn:microsoft.com/office/officeart/2008/layout/LinedList"/>
    <dgm:cxn modelId="{6B9ACFCF-E07E-A34B-88B2-ECA8266C85DB}" type="presParOf" srcId="{733052B3-99EC-7448-BA26-AA45C8461B77}" destId="{1183563D-719B-DA4E-8BF5-3EE900F42710}" srcOrd="0" destOrd="0" presId="urn:microsoft.com/office/officeart/2008/layout/LinedList"/>
    <dgm:cxn modelId="{87660BD1-60CB-E348-A2B9-C21207415CA6}" type="presParOf" srcId="{733052B3-99EC-7448-BA26-AA45C8461B77}" destId="{359F8C51-9712-9242-84FE-AF3B3BE98356}" srcOrd="1" destOrd="0" presId="urn:microsoft.com/office/officeart/2008/layout/LinedList"/>
    <dgm:cxn modelId="{827FEA05-1AC4-5242-9A9E-1E6BF1F66094}" type="presParOf" srcId="{6B76F21D-D1BA-B246-A790-561D329D3187}" destId="{91399E51-250B-8B4E-919D-8E783F22C799}" srcOrd="6" destOrd="0" presId="urn:microsoft.com/office/officeart/2008/layout/LinedList"/>
    <dgm:cxn modelId="{90A84F6B-D665-B046-8A8C-8F9B56E7275F}" type="presParOf" srcId="{6B76F21D-D1BA-B246-A790-561D329D3187}" destId="{B5B10AC5-94C9-C849-871D-8C433B002573}" srcOrd="7" destOrd="0" presId="urn:microsoft.com/office/officeart/2008/layout/LinedList"/>
    <dgm:cxn modelId="{03CEF704-50D0-3A4C-9410-EA5812F3F342}" type="presParOf" srcId="{B5B10AC5-94C9-C849-871D-8C433B002573}" destId="{4060EB69-3C66-014E-BFD7-8F38D437D11F}" srcOrd="0" destOrd="0" presId="urn:microsoft.com/office/officeart/2008/layout/LinedList"/>
    <dgm:cxn modelId="{9F5C19A2-9F13-8649-912A-A6CD2E91A884}" type="presParOf" srcId="{B5B10AC5-94C9-C849-871D-8C433B002573}" destId="{62F6A5CD-FFC0-8941-8C0F-EC706F3B9881}" srcOrd="1" destOrd="0" presId="urn:microsoft.com/office/officeart/2008/layout/LinedList"/>
    <dgm:cxn modelId="{708E05A9-BA8F-E444-93B9-A2E0CA2A63D1}" type="presParOf" srcId="{6B76F21D-D1BA-B246-A790-561D329D3187}" destId="{57DEF348-C4E2-4F43-B661-1119FC3A52C9}" srcOrd="8" destOrd="0" presId="urn:microsoft.com/office/officeart/2008/layout/LinedList"/>
    <dgm:cxn modelId="{87657228-CDAD-214D-AED6-BACAB31368F7}" type="presParOf" srcId="{6B76F21D-D1BA-B246-A790-561D329D3187}" destId="{CC886E65-6C69-0344-B14B-A51C1A16D6BC}" srcOrd="9" destOrd="0" presId="urn:microsoft.com/office/officeart/2008/layout/LinedList"/>
    <dgm:cxn modelId="{B0963C77-07F8-7142-A328-273CB4BDB988}" type="presParOf" srcId="{CC886E65-6C69-0344-B14B-A51C1A16D6BC}" destId="{7809D713-85AF-6B46-A1FA-281975A875F2}" srcOrd="0" destOrd="0" presId="urn:microsoft.com/office/officeart/2008/layout/LinedList"/>
    <dgm:cxn modelId="{B600B9E6-BEEA-6447-B21B-A1D44347C6EF}" type="presParOf" srcId="{CC886E65-6C69-0344-B14B-A51C1A16D6BC}" destId="{6A0D912B-C7CA-EE43-84F8-2C5ED61546E2}" srcOrd="1" destOrd="0" presId="urn:microsoft.com/office/officeart/2008/layout/LinedList"/>
    <dgm:cxn modelId="{023FA9E1-6B5B-0F46-AF1D-855BCED2BE8D}" type="presParOf" srcId="{6B76F21D-D1BA-B246-A790-561D329D3187}" destId="{F9F0717A-B1F8-9740-87ED-BAA3EEA03BB1}" srcOrd="10" destOrd="0" presId="urn:microsoft.com/office/officeart/2008/layout/LinedList"/>
    <dgm:cxn modelId="{70C9BBEE-BD45-9249-B618-2DEBB3358E39}" type="presParOf" srcId="{6B76F21D-D1BA-B246-A790-561D329D3187}" destId="{812216C4-F063-8544-9C83-42FDDD11ADD1}" srcOrd="11" destOrd="0" presId="urn:microsoft.com/office/officeart/2008/layout/LinedList"/>
    <dgm:cxn modelId="{FC10D66F-1566-4A40-8DBC-C4A27FF58C86}" type="presParOf" srcId="{812216C4-F063-8544-9C83-42FDDD11ADD1}" destId="{9BCE85C8-16F9-A145-B73B-2303281B72D5}" srcOrd="0" destOrd="0" presId="urn:microsoft.com/office/officeart/2008/layout/LinedList"/>
    <dgm:cxn modelId="{0E51620F-DF03-B043-95B8-2EF0BF5D0A93}" type="presParOf" srcId="{812216C4-F063-8544-9C83-42FDDD11ADD1}" destId="{DA8FAE40-42F1-A54A-96A6-B54B086F6D97}" srcOrd="1" destOrd="0" presId="urn:microsoft.com/office/officeart/2008/layout/LinedList"/>
    <dgm:cxn modelId="{2D9AC31C-FFBC-5E4C-AF58-688DCA1613F7}" type="presParOf" srcId="{6B76F21D-D1BA-B246-A790-561D329D3187}" destId="{A5952030-A1E8-3845-875B-16BC30E0C1E9}" srcOrd="12" destOrd="0" presId="urn:microsoft.com/office/officeart/2008/layout/LinedList"/>
    <dgm:cxn modelId="{A79EC8EE-5FCB-9645-9814-D7732314C70A}" type="presParOf" srcId="{6B76F21D-D1BA-B246-A790-561D329D3187}" destId="{BC2583F4-31FF-EC44-83B1-A0C3F78BC8C7}" srcOrd="13" destOrd="0" presId="urn:microsoft.com/office/officeart/2008/layout/LinedList"/>
    <dgm:cxn modelId="{63168D2B-5771-E746-941E-35FB7166CE32}" type="presParOf" srcId="{BC2583F4-31FF-EC44-83B1-A0C3F78BC8C7}" destId="{533C7CF3-3538-D34B-A73F-AE61DBC5387D}" srcOrd="0" destOrd="0" presId="urn:microsoft.com/office/officeart/2008/layout/LinedList"/>
    <dgm:cxn modelId="{CA448377-6B48-9249-BE9F-7F9C84DFA09C}" type="presParOf" srcId="{BC2583F4-31FF-EC44-83B1-A0C3F78BC8C7}" destId="{4F094289-EE93-4647-8DCF-3B8DE1D934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8ABB9B-3758-4B79-82E8-A6E6D3A00F7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916F8EC-CEB2-4C38-B291-C18CE8CE49DB}">
      <dgm:prSet/>
      <dgm:spPr/>
      <dgm:t>
        <a:bodyPr/>
        <a:lstStyle/>
        <a:p>
          <a:r>
            <a:rPr lang="en-US"/>
            <a:t>Handling ambiguity </a:t>
          </a:r>
        </a:p>
      </dgm:t>
    </dgm:pt>
    <dgm:pt modelId="{A3E4FE8E-C576-4EE1-85ED-2589ECE91F87}" type="parTrans" cxnId="{B8903E7E-865F-428D-AC23-59B24C9D0603}">
      <dgm:prSet/>
      <dgm:spPr/>
      <dgm:t>
        <a:bodyPr/>
        <a:lstStyle/>
        <a:p>
          <a:endParaRPr lang="en-US"/>
        </a:p>
      </dgm:t>
    </dgm:pt>
    <dgm:pt modelId="{0AC67E15-1447-4B46-A673-EF9159868391}" type="sibTrans" cxnId="{B8903E7E-865F-428D-AC23-59B24C9D060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14F7674-D44B-4EA6-A8D7-CB33D541AD5B}">
      <dgm:prSet/>
      <dgm:spPr/>
      <dgm:t>
        <a:bodyPr/>
        <a:lstStyle/>
        <a:p>
          <a:r>
            <a:rPr lang="en-US"/>
            <a:t>Syntactic ambiguity: “fruit flies like a banana”</a:t>
          </a:r>
        </a:p>
      </dgm:t>
    </dgm:pt>
    <dgm:pt modelId="{28EA953A-7B53-424A-BAB6-AF7DDD1BD843}" type="parTrans" cxnId="{A9EF3F20-239E-4359-822C-530E1162B930}">
      <dgm:prSet/>
      <dgm:spPr/>
      <dgm:t>
        <a:bodyPr/>
        <a:lstStyle/>
        <a:p>
          <a:endParaRPr lang="en-US"/>
        </a:p>
      </dgm:t>
    </dgm:pt>
    <dgm:pt modelId="{D0BE9393-2EB6-4616-A32B-5080EEA9C9B9}" type="sibTrans" cxnId="{A9EF3F20-239E-4359-822C-530E1162B930}">
      <dgm:prSet/>
      <dgm:spPr/>
      <dgm:t>
        <a:bodyPr/>
        <a:lstStyle/>
        <a:p>
          <a:endParaRPr lang="en-US"/>
        </a:p>
      </dgm:t>
    </dgm:pt>
    <dgm:pt modelId="{E449C309-F84B-4006-8A0B-C57837F18418}">
      <dgm:prSet/>
      <dgm:spPr/>
      <dgm:t>
        <a:bodyPr/>
        <a:lstStyle/>
        <a:p>
          <a:r>
            <a:rPr lang="en-US"/>
            <a:t>Having to parse syntactically incorrect sentences</a:t>
          </a:r>
        </a:p>
      </dgm:t>
    </dgm:pt>
    <dgm:pt modelId="{35AB33CB-4CEC-4FE8-A935-E68E57D374F5}" type="parTrans" cxnId="{C5514458-FE86-4D96-8336-422CEE830948}">
      <dgm:prSet/>
      <dgm:spPr/>
      <dgm:t>
        <a:bodyPr/>
        <a:lstStyle/>
        <a:p>
          <a:endParaRPr lang="en-US"/>
        </a:p>
      </dgm:t>
    </dgm:pt>
    <dgm:pt modelId="{19BB4A25-C212-4038-9A34-0686F5CC2BF1}" type="sibTrans" cxnId="{C5514458-FE86-4D96-8336-422CEE83094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C26FF1A-FB32-5346-868A-63FD4A79670C}" type="pres">
      <dgm:prSet presAssocID="{018ABB9B-3758-4B79-82E8-A6E6D3A00F79}" presName="Name0" presStyleCnt="0">
        <dgm:presLayoutVars>
          <dgm:animLvl val="lvl"/>
          <dgm:resizeHandles val="exact"/>
        </dgm:presLayoutVars>
      </dgm:prSet>
      <dgm:spPr/>
    </dgm:pt>
    <dgm:pt modelId="{DDF800C9-80F3-334C-9A2D-8F1FD9239B7F}" type="pres">
      <dgm:prSet presAssocID="{1916F8EC-CEB2-4C38-B291-C18CE8CE49DB}" presName="compositeNode" presStyleCnt="0">
        <dgm:presLayoutVars>
          <dgm:bulletEnabled val="1"/>
        </dgm:presLayoutVars>
      </dgm:prSet>
      <dgm:spPr/>
    </dgm:pt>
    <dgm:pt modelId="{1C47246F-168B-7445-A71D-04BDDEF49AAF}" type="pres">
      <dgm:prSet presAssocID="{1916F8EC-CEB2-4C38-B291-C18CE8CE49DB}" presName="bgRect" presStyleLbl="bgAccFollowNode1" presStyleIdx="0" presStyleCnt="2"/>
      <dgm:spPr/>
    </dgm:pt>
    <dgm:pt modelId="{A6274E22-B99D-754C-A30D-7F4D6190AA0E}" type="pres">
      <dgm:prSet presAssocID="{0AC67E15-1447-4B46-A673-EF9159868391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C5D7A87B-16BE-4244-9FD3-16AF91C7BD57}" type="pres">
      <dgm:prSet presAssocID="{1916F8EC-CEB2-4C38-B291-C18CE8CE49DB}" presName="bottomLine" presStyleLbl="alignNode1" presStyleIdx="1" presStyleCnt="4">
        <dgm:presLayoutVars/>
      </dgm:prSet>
      <dgm:spPr/>
    </dgm:pt>
    <dgm:pt modelId="{2EACB6C0-B530-0043-ABC4-5D964703A76F}" type="pres">
      <dgm:prSet presAssocID="{1916F8EC-CEB2-4C38-B291-C18CE8CE49DB}" presName="nodeText" presStyleLbl="bgAccFollowNode1" presStyleIdx="0" presStyleCnt="2">
        <dgm:presLayoutVars>
          <dgm:bulletEnabled val="1"/>
        </dgm:presLayoutVars>
      </dgm:prSet>
      <dgm:spPr/>
    </dgm:pt>
    <dgm:pt modelId="{B5C47773-1B91-7E4F-B2EF-8AE109403F7D}" type="pres">
      <dgm:prSet presAssocID="{0AC67E15-1447-4B46-A673-EF9159868391}" presName="sibTrans" presStyleCnt="0"/>
      <dgm:spPr/>
    </dgm:pt>
    <dgm:pt modelId="{ACFDC083-EDAE-0546-93A6-422F8A8EC36C}" type="pres">
      <dgm:prSet presAssocID="{E449C309-F84B-4006-8A0B-C57837F18418}" presName="compositeNode" presStyleCnt="0">
        <dgm:presLayoutVars>
          <dgm:bulletEnabled val="1"/>
        </dgm:presLayoutVars>
      </dgm:prSet>
      <dgm:spPr/>
    </dgm:pt>
    <dgm:pt modelId="{D0E340EC-279C-8149-95BB-680266792C8E}" type="pres">
      <dgm:prSet presAssocID="{E449C309-F84B-4006-8A0B-C57837F18418}" presName="bgRect" presStyleLbl="bgAccFollowNode1" presStyleIdx="1" presStyleCnt="2"/>
      <dgm:spPr/>
    </dgm:pt>
    <dgm:pt modelId="{F853DD00-E04B-404F-85B5-A0776C2E07AF}" type="pres">
      <dgm:prSet presAssocID="{19BB4A25-C212-4038-9A34-0686F5CC2BF1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E525BFB8-8E24-DB4F-8CDF-27C37C77E5F5}" type="pres">
      <dgm:prSet presAssocID="{E449C309-F84B-4006-8A0B-C57837F18418}" presName="bottomLine" presStyleLbl="alignNode1" presStyleIdx="3" presStyleCnt="4">
        <dgm:presLayoutVars/>
      </dgm:prSet>
      <dgm:spPr/>
    </dgm:pt>
    <dgm:pt modelId="{D661771A-82C1-2744-B2F5-357E58DA5E63}" type="pres">
      <dgm:prSet presAssocID="{E449C309-F84B-4006-8A0B-C57837F18418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63ECE602-7E97-6B4D-9BC4-45E1D41DD798}" type="presOf" srcId="{018ABB9B-3758-4B79-82E8-A6E6D3A00F79}" destId="{4C26FF1A-FB32-5346-868A-63FD4A79670C}" srcOrd="0" destOrd="0" presId="urn:microsoft.com/office/officeart/2016/7/layout/BasicLinearProcessNumbered"/>
    <dgm:cxn modelId="{A9EF3F20-239E-4359-822C-530E1162B930}" srcId="{1916F8EC-CEB2-4C38-B291-C18CE8CE49DB}" destId="{114F7674-D44B-4EA6-A8D7-CB33D541AD5B}" srcOrd="0" destOrd="0" parTransId="{28EA953A-7B53-424A-BAB6-AF7DDD1BD843}" sibTransId="{D0BE9393-2EB6-4616-A32B-5080EEA9C9B9}"/>
    <dgm:cxn modelId="{B3994C38-4DF5-F541-A2FC-6E6162714F1A}" type="presOf" srcId="{114F7674-D44B-4EA6-A8D7-CB33D541AD5B}" destId="{2EACB6C0-B530-0043-ABC4-5D964703A76F}" srcOrd="0" destOrd="1" presId="urn:microsoft.com/office/officeart/2016/7/layout/BasicLinearProcessNumbered"/>
    <dgm:cxn modelId="{F63A213B-9807-1244-8A56-B271AF2ED2E7}" type="presOf" srcId="{1916F8EC-CEB2-4C38-B291-C18CE8CE49DB}" destId="{2EACB6C0-B530-0043-ABC4-5D964703A76F}" srcOrd="1" destOrd="0" presId="urn:microsoft.com/office/officeart/2016/7/layout/BasicLinearProcessNumbered"/>
    <dgm:cxn modelId="{EBE2C368-4FD4-BC43-9EF1-D4B0FB042C5C}" type="presOf" srcId="{1916F8EC-CEB2-4C38-B291-C18CE8CE49DB}" destId="{1C47246F-168B-7445-A71D-04BDDEF49AAF}" srcOrd="0" destOrd="0" presId="urn:microsoft.com/office/officeart/2016/7/layout/BasicLinearProcessNumbered"/>
    <dgm:cxn modelId="{C5514458-FE86-4D96-8336-422CEE830948}" srcId="{018ABB9B-3758-4B79-82E8-A6E6D3A00F79}" destId="{E449C309-F84B-4006-8A0B-C57837F18418}" srcOrd="1" destOrd="0" parTransId="{35AB33CB-4CEC-4FE8-A935-E68E57D374F5}" sibTransId="{19BB4A25-C212-4038-9A34-0686F5CC2BF1}"/>
    <dgm:cxn modelId="{B8903E7E-865F-428D-AC23-59B24C9D0603}" srcId="{018ABB9B-3758-4B79-82E8-A6E6D3A00F79}" destId="{1916F8EC-CEB2-4C38-B291-C18CE8CE49DB}" srcOrd="0" destOrd="0" parTransId="{A3E4FE8E-C576-4EE1-85ED-2589ECE91F87}" sibTransId="{0AC67E15-1447-4B46-A673-EF9159868391}"/>
    <dgm:cxn modelId="{5A906C93-DA88-AB47-9EA9-9A6BCB04DB7A}" type="presOf" srcId="{19BB4A25-C212-4038-9A34-0686F5CC2BF1}" destId="{F853DD00-E04B-404F-85B5-A0776C2E07AF}" srcOrd="0" destOrd="0" presId="urn:microsoft.com/office/officeart/2016/7/layout/BasicLinearProcessNumbered"/>
    <dgm:cxn modelId="{A465E4B0-B1E7-214B-A4A2-BA6AC1C84F30}" type="presOf" srcId="{E449C309-F84B-4006-8A0B-C57837F18418}" destId="{D661771A-82C1-2744-B2F5-357E58DA5E63}" srcOrd="1" destOrd="0" presId="urn:microsoft.com/office/officeart/2016/7/layout/BasicLinearProcessNumbered"/>
    <dgm:cxn modelId="{8EB689BF-FF34-E942-A522-E7D7617EE8CB}" type="presOf" srcId="{E449C309-F84B-4006-8A0B-C57837F18418}" destId="{D0E340EC-279C-8149-95BB-680266792C8E}" srcOrd="0" destOrd="0" presId="urn:microsoft.com/office/officeart/2016/7/layout/BasicLinearProcessNumbered"/>
    <dgm:cxn modelId="{6ABDA5C6-EE19-A741-907A-0BCBADFE43BC}" type="presOf" srcId="{0AC67E15-1447-4B46-A673-EF9159868391}" destId="{A6274E22-B99D-754C-A30D-7F4D6190AA0E}" srcOrd="0" destOrd="0" presId="urn:microsoft.com/office/officeart/2016/7/layout/BasicLinearProcessNumbered"/>
    <dgm:cxn modelId="{6AAA9FAB-588E-2A47-8C19-14859F34B41F}" type="presParOf" srcId="{4C26FF1A-FB32-5346-868A-63FD4A79670C}" destId="{DDF800C9-80F3-334C-9A2D-8F1FD9239B7F}" srcOrd="0" destOrd="0" presId="urn:microsoft.com/office/officeart/2016/7/layout/BasicLinearProcessNumbered"/>
    <dgm:cxn modelId="{D4859E28-BD19-4B45-9805-C41A1DD715EF}" type="presParOf" srcId="{DDF800C9-80F3-334C-9A2D-8F1FD9239B7F}" destId="{1C47246F-168B-7445-A71D-04BDDEF49AAF}" srcOrd="0" destOrd="0" presId="urn:microsoft.com/office/officeart/2016/7/layout/BasicLinearProcessNumbered"/>
    <dgm:cxn modelId="{C5D79323-2ABB-1142-BED6-6A6A5FF930E9}" type="presParOf" srcId="{DDF800C9-80F3-334C-9A2D-8F1FD9239B7F}" destId="{A6274E22-B99D-754C-A30D-7F4D6190AA0E}" srcOrd="1" destOrd="0" presId="urn:microsoft.com/office/officeart/2016/7/layout/BasicLinearProcessNumbered"/>
    <dgm:cxn modelId="{E8F1A2C8-A250-2049-A62D-F412C330FA78}" type="presParOf" srcId="{DDF800C9-80F3-334C-9A2D-8F1FD9239B7F}" destId="{C5D7A87B-16BE-4244-9FD3-16AF91C7BD57}" srcOrd="2" destOrd="0" presId="urn:microsoft.com/office/officeart/2016/7/layout/BasicLinearProcessNumbered"/>
    <dgm:cxn modelId="{13C3C981-B141-1F4F-97E3-22FF6776860F}" type="presParOf" srcId="{DDF800C9-80F3-334C-9A2D-8F1FD9239B7F}" destId="{2EACB6C0-B530-0043-ABC4-5D964703A76F}" srcOrd="3" destOrd="0" presId="urn:microsoft.com/office/officeart/2016/7/layout/BasicLinearProcessNumbered"/>
    <dgm:cxn modelId="{C093552B-A1C2-FC49-8B26-812A2CF16D39}" type="presParOf" srcId="{4C26FF1A-FB32-5346-868A-63FD4A79670C}" destId="{B5C47773-1B91-7E4F-B2EF-8AE109403F7D}" srcOrd="1" destOrd="0" presId="urn:microsoft.com/office/officeart/2016/7/layout/BasicLinearProcessNumbered"/>
    <dgm:cxn modelId="{6991F606-524E-3347-856E-B317ED58464D}" type="presParOf" srcId="{4C26FF1A-FB32-5346-868A-63FD4A79670C}" destId="{ACFDC083-EDAE-0546-93A6-422F8A8EC36C}" srcOrd="2" destOrd="0" presId="urn:microsoft.com/office/officeart/2016/7/layout/BasicLinearProcessNumbered"/>
    <dgm:cxn modelId="{FB217082-1BAE-4A4D-B249-0D1A7078CF45}" type="presParOf" srcId="{ACFDC083-EDAE-0546-93A6-422F8A8EC36C}" destId="{D0E340EC-279C-8149-95BB-680266792C8E}" srcOrd="0" destOrd="0" presId="urn:microsoft.com/office/officeart/2016/7/layout/BasicLinearProcessNumbered"/>
    <dgm:cxn modelId="{06535A3E-B6A3-6C4D-A6CB-12896806F8FB}" type="presParOf" srcId="{ACFDC083-EDAE-0546-93A6-422F8A8EC36C}" destId="{F853DD00-E04B-404F-85B5-A0776C2E07AF}" srcOrd="1" destOrd="0" presId="urn:microsoft.com/office/officeart/2016/7/layout/BasicLinearProcessNumbered"/>
    <dgm:cxn modelId="{6693A322-D389-1D45-938C-B14AD1E87FA6}" type="presParOf" srcId="{ACFDC083-EDAE-0546-93A6-422F8A8EC36C}" destId="{E525BFB8-8E24-DB4F-8CDF-27C37C77E5F5}" srcOrd="2" destOrd="0" presId="urn:microsoft.com/office/officeart/2016/7/layout/BasicLinearProcessNumbered"/>
    <dgm:cxn modelId="{A22F54C4-9ADB-1549-81AB-247BC36814FE}" type="presParOf" srcId="{ACFDC083-EDAE-0546-93A6-422F8A8EC36C}" destId="{D661771A-82C1-2744-B2F5-357E58DA5E6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2AE8C2-0E9D-4339-9DD5-09D81D28659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5E29193-A187-4532-82D6-0C3EF39A6631}">
      <dgm:prSet/>
      <dgm:spPr/>
      <dgm:t>
        <a:bodyPr/>
        <a:lstStyle/>
        <a:p>
          <a:r>
            <a:rPr lang="en-US"/>
            <a:t>Word Embedding</a:t>
          </a:r>
        </a:p>
      </dgm:t>
    </dgm:pt>
    <dgm:pt modelId="{FA2A3083-0A48-4363-B543-6217AF858F7D}" type="parTrans" cxnId="{1D0FE119-19B2-413A-9F14-DD498A722F36}">
      <dgm:prSet/>
      <dgm:spPr/>
      <dgm:t>
        <a:bodyPr/>
        <a:lstStyle/>
        <a:p>
          <a:endParaRPr lang="en-US"/>
        </a:p>
      </dgm:t>
    </dgm:pt>
    <dgm:pt modelId="{7FF37B65-1C5E-4BE8-B1E8-3A5A553A4FA3}" type="sibTrans" cxnId="{1D0FE119-19B2-413A-9F14-DD498A722F36}">
      <dgm:prSet/>
      <dgm:spPr/>
      <dgm:t>
        <a:bodyPr/>
        <a:lstStyle/>
        <a:p>
          <a:endParaRPr lang="en-US"/>
        </a:p>
      </dgm:t>
    </dgm:pt>
    <dgm:pt modelId="{24ED67D9-D3CF-4921-925F-4164D76BFDB1}">
      <dgm:prSet/>
      <dgm:spPr/>
      <dgm:t>
        <a:bodyPr/>
        <a:lstStyle/>
        <a:p>
          <a:r>
            <a:rPr lang="en-US"/>
            <a:t>Machine Translation</a:t>
          </a:r>
        </a:p>
      </dgm:t>
    </dgm:pt>
    <dgm:pt modelId="{A252047E-C596-4A80-AFE8-B453B6279697}" type="parTrans" cxnId="{CFD95847-7CD2-4825-B5BF-860091138DCA}">
      <dgm:prSet/>
      <dgm:spPr/>
      <dgm:t>
        <a:bodyPr/>
        <a:lstStyle/>
        <a:p>
          <a:endParaRPr lang="en-US"/>
        </a:p>
      </dgm:t>
    </dgm:pt>
    <dgm:pt modelId="{2ADDD5DC-5FB6-441F-A33B-A146E1BFE85C}" type="sibTrans" cxnId="{CFD95847-7CD2-4825-B5BF-860091138DCA}">
      <dgm:prSet/>
      <dgm:spPr/>
      <dgm:t>
        <a:bodyPr/>
        <a:lstStyle/>
        <a:p>
          <a:endParaRPr lang="en-US"/>
        </a:p>
      </dgm:t>
    </dgm:pt>
    <dgm:pt modelId="{99228550-7AFF-4AF6-AB4D-B22DB1E28D30}">
      <dgm:prSet/>
      <dgm:spPr/>
      <dgm:t>
        <a:bodyPr/>
        <a:lstStyle/>
        <a:p>
          <a:r>
            <a:rPr lang="en-US"/>
            <a:t>Text Simplification</a:t>
          </a:r>
        </a:p>
      </dgm:t>
    </dgm:pt>
    <dgm:pt modelId="{71A30406-1BA7-49C5-94F7-220BA116FCDC}" type="parTrans" cxnId="{371D39A5-CB67-448D-8D6F-C52949543BA1}">
      <dgm:prSet/>
      <dgm:spPr/>
      <dgm:t>
        <a:bodyPr/>
        <a:lstStyle/>
        <a:p>
          <a:endParaRPr lang="en-US"/>
        </a:p>
      </dgm:t>
    </dgm:pt>
    <dgm:pt modelId="{CD3BCEE8-0FFF-4A4B-BCCC-389B4ED5156E}" type="sibTrans" cxnId="{371D39A5-CB67-448D-8D6F-C52949543BA1}">
      <dgm:prSet/>
      <dgm:spPr/>
      <dgm:t>
        <a:bodyPr/>
        <a:lstStyle/>
        <a:p>
          <a:endParaRPr lang="en-US"/>
        </a:p>
      </dgm:t>
    </dgm:pt>
    <dgm:pt modelId="{EA54EE33-003E-48B8-99E6-BA56279D54AC}" type="pres">
      <dgm:prSet presAssocID="{BF2AE8C2-0E9D-4339-9DD5-09D81D286594}" presName="root" presStyleCnt="0">
        <dgm:presLayoutVars>
          <dgm:dir/>
          <dgm:resizeHandles val="exact"/>
        </dgm:presLayoutVars>
      </dgm:prSet>
      <dgm:spPr/>
    </dgm:pt>
    <dgm:pt modelId="{C5E64A8D-2CD3-4A1A-BEF0-219F5C3E3BB6}" type="pres">
      <dgm:prSet presAssocID="{75E29193-A187-4532-82D6-0C3EF39A6631}" presName="compNode" presStyleCnt="0"/>
      <dgm:spPr/>
    </dgm:pt>
    <dgm:pt modelId="{D6B3844D-6B7F-4E07-B153-6115F98B55CF}" type="pres">
      <dgm:prSet presAssocID="{75E29193-A187-4532-82D6-0C3EF39A66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A5AC1AC-C16C-45E5-8D83-7A08F7C8D7FE}" type="pres">
      <dgm:prSet presAssocID="{75E29193-A187-4532-82D6-0C3EF39A6631}" presName="spaceRect" presStyleCnt="0"/>
      <dgm:spPr/>
    </dgm:pt>
    <dgm:pt modelId="{DA68F8CF-4466-4F8B-A706-A1FC5FE04E24}" type="pres">
      <dgm:prSet presAssocID="{75E29193-A187-4532-82D6-0C3EF39A6631}" presName="textRect" presStyleLbl="revTx" presStyleIdx="0" presStyleCnt="3">
        <dgm:presLayoutVars>
          <dgm:chMax val="1"/>
          <dgm:chPref val="1"/>
        </dgm:presLayoutVars>
      </dgm:prSet>
      <dgm:spPr/>
    </dgm:pt>
    <dgm:pt modelId="{D5814126-CFE7-497D-B673-6362023425D6}" type="pres">
      <dgm:prSet presAssocID="{7FF37B65-1C5E-4BE8-B1E8-3A5A553A4FA3}" presName="sibTrans" presStyleCnt="0"/>
      <dgm:spPr/>
    </dgm:pt>
    <dgm:pt modelId="{2E315931-A39C-4433-A68A-A6DA6A221CDE}" type="pres">
      <dgm:prSet presAssocID="{24ED67D9-D3CF-4921-925F-4164D76BFDB1}" presName="compNode" presStyleCnt="0"/>
      <dgm:spPr/>
    </dgm:pt>
    <dgm:pt modelId="{FAC84660-7F49-4F28-8227-FCADF3D9950C}" type="pres">
      <dgm:prSet presAssocID="{24ED67D9-D3CF-4921-925F-4164D76BFDB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DFEE747E-62B9-42E3-AD3D-30F62D7C473D}" type="pres">
      <dgm:prSet presAssocID="{24ED67D9-D3CF-4921-925F-4164D76BFDB1}" presName="spaceRect" presStyleCnt="0"/>
      <dgm:spPr/>
    </dgm:pt>
    <dgm:pt modelId="{6F559553-0E5F-4500-B825-DAC307BAD326}" type="pres">
      <dgm:prSet presAssocID="{24ED67D9-D3CF-4921-925F-4164D76BFDB1}" presName="textRect" presStyleLbl="revTx" presStyleIdx="1" presStyleCnt="3">
        <dgm:presLayoutVars>
          <dgm:chMax val="1"/>
          <dgm:chPref val="1"/>
        </dgm:presLayoutVars>
      </dgm:prSet>
      <dgm:spPr/>
    </dgm:pt>
    <dgm:pt modelId="{CDFF7BCE-B3D0-44C8-9F8D-590D68D2532C}" type="pres">
      <dgm:prSet presAssocID="{2ADDD5DC-5FB6-441F-A33B-A146E1BFE85C}" presName="sibTrans" presStyleCnt="0"/>
      <dgm:spPr/>
    </dgm:pt>
    <dgm:pt modelId="{6D1CC31F-9D22-47AC-895B-5A35EB669827}" type="pres">
      <dgm:prSet presAssocID="{99228550-7AFF-4AF6-AB4D-B22DB1E28D30}" presName="compNode" presStyleCnt="0"/>
      <dgm:spPr/>
    </dgm:pt>
    <dgm:pt modelId="{84C0F3DC-5B49-4EAE-91AD-D5ACEAF7C25B}" type="pres">
      <dgm:prSet presAssocID="{99228550-7AFF-4AF6-AB4D-B22DB1E28D3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578B160-4E4A-4A29-83F6-B1C565B102C6}" type="pres">
      <dgm:prSet presAssocID="{99228550-7AFF-4AF6-AB4D-B22DB1E28D30}" presName="spaceRect" presStyleCnt="0"/>
      <dgm:spPr/>
    </dgm:pt>
    <dgm:pt modelId="{971618A3-D818-4A80-8E8E-E695B44281E9}" type="pres">
      <dgm:prSet presAssocID="{99228550-7AFF-4AF6-AB4D-B22DB1E28D3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D0FE119-19B2-413A-9F14-DD498A722F36}" srcId="{BF2AE8C2-0E9D-4339-9DD5-09D81D286594}" destId="{75E29193-A187-4532-82D6-0C3EF39A6631}" srcOrd="0" destOrd="0" parTransId="{FA2A3083-0A48-4363-B543-6217AF858F7D}" sibTransId="{7FF37B65-1C5E-4BE8-B1E8-3A5A553A4FA3}"/>
    <dgm:cxn modelId="{6A9AF340-6794-49FB-A468-AC7547E6480E}" type="presOf" srcId="{99228550-7AFF-4AF6-AB4D-B22DB1E28D30}" destId="{971618A3-D818-4A80-8E8E-E695B44281E9}" srcOrd="0" destOrd="0" presId="urn:microsoft.com/office/officeart/2018/2/layout/IconLabelList"/>
    <dgm:cxn modelId="{CFD95847-7CD2-4825-B5BF-860091138DCA}" srcId="{BF2AE8C2-0E9D-4339-9DD5-09D81D286594}" destId="{24ED67D9-D3CF-4921-925F-4164D76BFDB1}" srcOrd="1" destOrd="0" parTransId="{A252047E-C596-4A80-AFE8-B453B6279697}" sibTransId="{2ADDD5DC-5FB6-441F-A33B-A146E1BFE85C}"/>
    <dgm:cxn modelId="{F49E6A56-843B-46A6-8802-2668426D7485}" type="presOf" srcId="{BF2AE8C2-0E9D-4339-9DD5-09D81D286594}" destId="{EA54EE33-003E-48B8-99E6-BA56279D54AC}" srcOrd="0" destOrd="0" presId="urn:microsoft.com/office/officeart/2018/2/layout/IconLabelList"/>
    <dgm:cxn modelId="{371D39A5-CB67-448D-8D6F-C52949543BA1}" srcId="{BF2AE8C2-0E9D-4339-9DD5-09D81D286594}" destId="{99228550-7AFF-4AF6-AB4D-B22DB1E28D30}" srcOrd="2" destOrd="0" parTransId="{71A30406-1BA7-49C5-94F7-220BA116FCDC}" sibTransId="{CD3BCEE8-0FFF-4A4B-BCCC-389B4ED5156E}"/>
    <dgm:cxn modelId="{2377B5AF-D747-4CA3-914E-43E808972579}" type="presOf" srcId="{24ED67D9-D3CF-4921-925F-4164D76BFDB1}" destId="{6F559553-0E5F-4500-B825-DAC307BAD326}" srcOrd="0" destOrd="0" presId="urn:microsoft.com/office/officeart/2018/2/layout/IconLabelList"/>
    <dgm:cxn modelId="{1A1812E6-27A7-47D9-879C-4E0AD550977A}" type="presOf" srcId="{75E29193-A187-4532-82D6-0C3EF39A6631}" destId="{DA68F8CF-4466-4F8B-A706-A1FC5FE04E24}" srcOrd="0" destOrd="0" presId="urn:microsoft.com/office/officeart/2018/2/layout/IconLabelList"/>
    <dgm:cxn modelId="{33A5247C-D4D3-475B-A742-42124C3DEC65}" type="presParOf" srcId="{EA54EE33-003E-48B8-99E6-BA56279D54AC}" destId="{C5E64A8D-2CD3-4A1A-BEF0-219F5C3E3BB6}" srcOrd="0" destOrd="0" presId="urn:microsoft.com/office/officeart/2018/2/layout/IconLabelList"/>
    <dgm:cxn modelId="{7F258F7C-ADCD-4308-96E4-1B5DC2050216}" type="presParOf" srcId="{C5E64A8D-2CD3-4A1A-BEF0-219F5C3E3BB6}" destId="{D6B3844D-6B7F-4E07-B153-6115F98B55CF}" srcOrd="0" destOrd="0" presId="urn:microsoft.com/office/officeart/2018/2/layout/IconLabelList"/>
    <dgm:cxn modelId="{4D99686E-9704-45C4-B3CE-05280971FB6E}" type="presParOf" srcId="{C5E64A8D-2CD3-4A1A-BEF0-219F5C3E3BB6}" destId="{6A5AC1AC-C16C-45E5-8D83-7A08F7C8D7FE}" srcOrd="1" destOrd="0" presId="urn:microsoft.com/office/officeart/2018/2/layout/IconLabelList"/>
    <dgm:cxn modelId="{F1AB4D79-C13A-4843-92A3-90BA57A7E4B4}" type="presParOf" srcId="{C5E64A8D-2CD3-4A1A-BEF0-219F5C3E3BB6}" destId="{DA68F8CF-4466-4F8B-A706-A1FC5FE04E24}" srcOrd="2" destOrd="0" presId="urn:microsoft.com/office/officeart/2018/2/layout/IconLabelList"/>
    <dgm:cxn modelId="{B14FFDAA-F8BB-4801-8DA9-315F8D91ADB6}" type="presParOf" srcId="{EA54EE33-003E-48B8-99E6-BA56279D54AC}" destId="{D5814126-CFE7-497D-B673-6362023425D6}" srcOrd="1" destOrd="0" presId="urn:microsoft.com/office/officeart/2018/2/layout/IconLabelList"/>
    <dgm:cxn modelId="{9811E5A4-104D-4E8A-B007-61E34560B154}" type="presParOf" srcId="{EA54EE33-003E-48B8-99E6-BA56279D54AC}" destId="{2E315931-A39C-4433-A68A-A6DA6A221CDE}" srcOrd="2" destOrd="0" presId="urn:microsoft.com/office/officeart/2018/2/layout/IconLabelList"/>
    <dgm:cxn modelId="{6DB827B7-C8F5-46FE-9D9C-1E57EEF0349E}" type="presParOf" srcId="{2E315931-A39C-4433-A68A-A6DA6A221CDE}" destId="{FAC84660-7F49-4F28-8227-FCADF3D9950C}" srcOrd="0" destOrd="0" presId="urn:microsoft.com/office/officeart/2018/2/layout/IconLabelList"/>
    <dgm:cxn modelId="{B4F9F8FB-CF0E-4DD7-A598-7D5227D2B612}" type="presParOf" srcId="{2E315931-A39C-4433-A68A-A6DA6A221CDE}" destId="{DFEE747E-62B9-42E3-AD3D-30F62D7C473D}" srcOrd="1" destOrd="0" presId="urn:microsoft.com/office/officeart/2018/2/layout/IconLabelList"/>
    <dgm:cxn modelId="{FFD926CC-F9B1-4195-A63A-28F76F806B8D}" type="presParOf" srcId="{2E315931-A39C-4433-A68A-A6DA6A221CDE}" destId="{6F559553-0E5F-4500-B825-DAC307BAD326}" srcOrd="2" destOrd="0" presId="urn:microsoft.com/office/officeart/2018/2/layout/IconLabelList"/>
    <dgm:cxn modelId="{661A7856-BCA3-4369-A0C9-CDD023E5D984}" type="presParOf" srcId="{EA54EE33-003E-48B8-99E6-BA56279D54AC}" destId="{CDFF7BCE-B3D0-44C8-9F8D-590D68D2532C}" srcOrd="3" destOrd="0" presId="urn:microsoft.com/office/officeart/2018/2/layout/IconLabelList"/>
    <dgm:cxn modelId="{BC7A2652-7D6F-4D85-82E8-BA69FE9BC46F}" type="presParOf" srcId="{EA54EE33-003E-48B8-99E6-BA56279D54AC}" destId="{6D1CC31F-9D22-47AC-895B-5A35EB669827}" srcOrd="4" destOrd="0" presId="urn:microsoft.com/office/officeart/2018/2/layout/IconLabelList"/>
    <dgm:cxn modelId="{92C952B0-F89C-483F-8498-95AE4FB22042}" type="presParOf" srcId="{6D1CC31F-9D22-47AC-895B-5A35EB669827}" destId="{84C0F3DC-5B49-4EAE-91AD-D5ACEAF7C25B}" srcOrd="0" destOrd="0" presId="urn:microsoft.com/office/officeart/2018/2/layout/IconLabelList"/>
    <dgm:cxn modelId="{7EFBA330-3410-4529-B7F9-A70F32CD23F5}" type="presParOf" srcId="{6D1CC31F-9D22-47AC-895B-5A35EB669827}" destId="{4578B160-4E4A-4A29-83F6-B1C565B102C6}" srcOrd="1" destOrd="0" presId="urn:microsoft.com/office/officeart/2018/2/layout/IconLabelList"/>
    <dgm:cxn modelId="{95289476-8F4A-4838-9A94-9F0EC503A675}" type="presParOf" srcId="{6D1CC31F-9D22-47AC-895B-5A35EB669827}" destId="{971618A3-D818-4A80-8E8E-E695B44281E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ED170-B639-B044-A72F-8A0C94C44EE2}">
      <dsp:nvSpPr>
        <dsp:cNvPr id="0" name=""/>
        <dsp:cNvSpPr/>
      </dsp:nvSpPr>
      <dsp:spPr>
        <a:xfrm>
          <a:off x="0" y="4171202"/>
          <a:ext cx="6807333" cy="1369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P(“its water is so transparent”) = P(its) × P(water|its) ×  P(is|its water) × P(so|its water is) ×  P(transparent|its water is so)</a:t>
          </a:r>
        </a:p>
      </dsp:txBody>
      <dsp:txXfrm>
        <a:off x="0" y="4171202"/>
        <a:ext cx="6807333" cy="1369081"/>
      </dsp:txXfrm>
    </dsp:sp>
    <dsp:sp modelId="{D5966FFE-9543-B443-AB91-31E925FEA7EA}">
      <dsp:nvSpPr>
        <dsp:cNvPr id="0" name=""/>
        <dsp:cNvSpPr/>
      </dsp:nvSpPr>
      <dsp:spPr>
        <a:xfrm rot="10800000">
          <a:off x="0" y="2086091"/>
          <a:ext cx="6807333" cy="2105647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Intuition: let’s rely on the Chain Rule of Probability</a:t>
          </a:r>
        </a:p>
      </dsp:txBody>
      <dsp:txXfrm rot="10800000">
        <a:off x="0" y="2086091"/>
        <a:ext cx="6807333" cy="1368186"/>
      </dsp:txXfrm>
    </dsp:sp>
    <dsp:sp modelId="{F69FF2A4-669A-6B4B-94B2-E0225F3312C5}">
      <dsp:nvSpPr>
        <dsp:cNvPr id="0" name=""/>
        <dsp:cNvSpPr/>
      </dsp:nvSpPr>
      <dsp:spPr>
        <a:xfrm rot="10800000">
          <a:off x="0" y="979"/>
          <a:ext cx="6807333" cy="210564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to compute this joint probability:</a:t>
          </a:r>
        </a:p>
      </dsp:txBody>
      <dsp:txXfrm rot="-10800000">
        <a:off x="0" y="979"/>
        <a:ext cx="6807333" cy="739082"/>
      </dsp:txXfrm>
    </dsp:sp>
    <dsp:sp modelId="{3BF99106-C740-E943-971C-17AE8530A610}">
      <dsp:nvSpPr>
        <dsp:cNvPr id="0" name=""/>
        <dsp:cNvSpPr/>
      </dsp:nvSpPr>
      <dsp:spPr>
        <a:xfrm>
          <a:off x="0" y="740061"/>
          <a:ext cx="6807333" cy="62958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P(its, water, is, so, transparent, that)</a:t>
          </a:r>
        </a:p>
      </dsp:txBody>
      <dsp:txXfrm>
        <a:off x="0" y="740061"/>
        <a:ext cx="6807333" cy="629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DD23B-A982-480E-A437-9546B3AF6A3E}">
      <dsp:nvSpPr>
        <dsp:cNvPr id="0" name=""/>
        <dsp:cNvSpPr/>
      </dsp:nvSpPr>
      <dsp:spPr>
        <a:xfrm>
          <a:off x="708743" y="465668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1C7E5A-00AF-4973-80CB-F62BB3AC1764}">
      <dsp:nvSpPr>
        <dsp:cNvPr id="0" name=""/>
        <dsp:cNvSpPr/>
      </dsp:nvSpPr>
      <dsp:spPr>
        <a:xfrm>
          <a:off x="114749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E632A-9C55-4633-AC15-8442EFF24604}">
      <dsp:nvSpPr>
        <dsp:cNvPr id="0" name=""/>
        <dsp:cNvSpPr/>
      </dsp:nvSpPr>
      <dsp:spPr>
        <a:xfrm>
          <a:off x="5061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Unigram, Bigram, Trigram</a:t>
          </a:r>
        </a:p>
      </dsp:txBody>
      <dsp:txXfrm>
        <a:off x="50618" y="3165669"/>
        <a:ext cx="3375000" cy="720000"/>
      </dsp:txXfrm>
    </dsp:sp>
    <dsp:sp modelId="{5DC02127-5DE2-49E5-96B8-D68D2E9E1F8F}">
      <dsp:nvSpPr>
        <dsp:cNvPr id="0" name=""/>
        <dsp:cNvSpPr/>
      </dsp:nvSpPr>
      <dsp:spPr>
        <a:xfrm>
          <a:off x="4674368" y="465668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8870F8-950E-4903-9FC3-8C293DED8D56}">
      <dsp:nvSpPr>
        <dsp:cNvPr id="0" name=""/>
        <dsp:cNvSpPr/>
      </dsp:nvSpPr>
      <dsp:spPr>
        <a:xfrm>
          <a:off x="5113118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ED245-CF98-4514-8C47-57CB064995CD}">
      <dsp:nvSpPr>
        <dsp:cNvPr id="0" name=""/>
        <dsp:cNvSpPr/>
      </dsp:nvSpPr>
      <dsp:spPr>
        <a:xfrm>
          <a:off x="4016243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N-gram (Google)</a:t>
          </a:r>
        </a:p>
      </dsp:txBody>
      <dsp:txXfrm>
        <a:off x="4016243" y="3165669"/>
        <a:ext cx="3375000" cy="720000"/>
      </dsp:txXfrm>
    </dsp:sp>
    <dsp:sp modelId="{0E6FCBE5-ECB7-4006-9A18-CA6C4CC424A3}">
      <dsp:nvSpPr>
        <dsp:cNvPr id="0" name=""/>
        <dsp:cNvSpPr/>
      </dsp:nvSpPr>
      <dsp:spPr>
        <a:xfrm>
          <a:off x="8639993" y="465668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615DC-FBA0-4F3E-BEE2-1F52A6145471}">
      <dsp:nvSpPr>
        <dsp:cNvPr id="0" name=""/>
        <dsp:cNvSpPr/>
      </dsp:nvSpPr>
      <dsp:spPr>
        <a:xfrm>
          <a:off x="907874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0568F-F73C-4EAE-9470-C99B9D2CC7E1}">
      <dsp:nvSpPr>
        <dsp:cNvPr id="0" name=""/>
        <dsp:cNvSpPr/>
      </dsp:nvSpPr>
      <dsp:spPr>
        <a:xfrm>
          <a:off x="798186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Neural Language Modeling (RNN, LSTM, BERT)</a:t>
          </a:r>
        </a:p>
      </dsp:txBody>
      <dsp:txXfrm>
        <a:off x="7981868" y="3165669"/>
        <a:ext cx="3375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19072-F861-0C45-BEF8-7AE6EC96BFE2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017A9-9C21-BB43-B856-E6EA0F0F6276}">
      <dsp:nvSpPr>
        <dsp:cNvPr id="0" name=""/>
        <dsp:cNvSpPr/>
      </dsp:nvSpPr>
      <dsp:spPr>
        <a:xfrm>
          <a:off x="0" y="623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		noun		chair, bandwidth, pacing</a:t>
          </a:r>
        </a:p>
      </dsp:txBody>
      <dsp:txXfrm>
        <a:off x="0" y="623"/>
        <a:ext cx="6492875" cy="729164"/>
      </dsp:txXfrm>
    </dsp:sp>
    <dsp:sp modelId="{7E09341F-5533-FB46-82BA-125566E3533A}">
      <dsp:nvSpPr>
        <dsp:cNvPr id="0" name=""/>
        <dsp:cNvSpPr/>
      </dsp:nvSpPr>
      <dsp:spPr>
        <a:xfrm>
          <a:off x="0" y="729788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CBD75-6C45-BB44-81A6-AFCCA18C9D9E}">
      <dsp:nvSpPr>
        <dsp:cNvPr id="0" name=""/>
        <dsp:cNvSpPr/>
      </dsp:nvSpPr>
      <dsp:spPr>
        <a:xfrm>
          <a:off x="0" y="729788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		verb		study, debate, munch</a:t>
          </a:r>
        </a:p>
      </dsp:txBody>
      <dsp:txXfrm>
        <a:off x="0" y="729788"/>
        <a:ext cx="6492875" cy="729164"/>
      </dsp:txXfrm>
    </dsp:sp>
    <dsp:sp modelId="{CEFC7C55-CC7E-1843-9875-44BA4F37AFFA}">
      <dsp:nvSpPr>
        <dsp:cNvPr id="0" name=""/>
        <dsp:cNvSpPr/>
      </dsp:nvSpPr>
      <dsp:spPr>
        <a:xfrm>
          <a:off x="0" y="1458952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3563D-719B-DA4E-8BF5-3EE900F42710}">
      <dsp:nvSpPr>
        <dsp:cNvPr id="0" name=""/>
        <dsp:cNvSpPr/>
      </dsp:nvSpPr>
      <dsp:spPr>
        <a:xfrm>
          <a:off x="0" y="145895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ADJ		adjective	purple, tall, ridiculous</a:t>
          </a:r>
        </a:p>
      </dsp:txBody>
      <dsp:txXfrm>
        <a:off x="0" y="1458952"/>
        <a:ext cx="6492875" cy="729164"/>
      </dsp:txXfrm>
    </dsp:sp>
    <dsp:sp modelId="{91399E51-250B-8B4E-919D-8E783F22C799}">
      <dsp:nvSpPr>
        <dsp:cNvPr id="0" name=""/>
        <dsp:cNvSpPr/>
      </dsp:nvSpPr>
      <dsp:spPr>
        <a:xfrm>
          <a:off x="0" y="2188117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0EB69-3C66-014E-BFD7-8F38D437D11F}">
      <dsp:nvSpPr>
        <dsp:cNvPr id="0" name=""/>
        <dsp:cNvSpPr/>
      </dsp:nvSpPr>
      <dsp:spPr>
        <a:xfrm>
          <a:off x="0" y="218811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		adverb		unfortunately, slowly</a:t>
          </a:r>
        </a:p>
      </dsp:txBody>
      <dsp:txXfrm>
        <a:off x="0" y="2188117"/>
        <a:ext cx="6492875" cy="729164"/>
      </dsp:txXfrm>
    </dsp:sp>
    <dsp:sp modelId="{57DEF348-C4E2-4F43-B661-1119FC3A52C9}">
      <dsp:nvSpPr>
        <dsp:cNvPr id="0" name=""/>
        <dsp:cNvSpPr/>
      </dsp:nvSpPr>
      <dsp:spPr>
        <a:xfrm>
          <a:off x="0" y="2917282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9D713-85AF-6B46-A1FA-281975A875F2}">
      <dsp:nvSpPr>
        <dsp:cNvPr id="0" name=""/>
        <dsp:cNvSpPr/>
      </dsp:nvSpPr>
      <dsp:spPr>
        <a:xfrm>
          <a:off x="0" y="291728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		preposition	of, by, to</a:t>
          </a:r>
        </a:p>
      </dsp:txBody>
      <dsp:txXfrm>
        <a:off x="0" y="2917282"/>
        <a:ext cx="6492875" cy="729164"/>
      </dsp:txXfrm>
    </dsp:sp>
    <dsp:sp modelId="{F9F0717A-B1F8-9740-87ED-BAA3EEA03BB1}">
      <dsp:nvSpPr>
        <dsp:cNvPr id="0" name=""/>
        <dsp:cNvSpPr/>
      </dsp:nvSpPr>
      <dsp:spPr>
        <a:xfrm>
          <a:off x="0" y="3646447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E85C8-16F9-A145-B73B-2303281B72D5}">
      <dsp:nvSpPr>
        <dsp:cNvPr id="0" name=""/>
        <dsp:cNvSpPr/>
      </dsp:nvSpPr>
      <dsp:spPr>
        <a:xfrm>
          <a:off x="0" y="364644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		pronoun		I, me, mine</a:t>
          </a:r>
        </a:p>
      </dsp:txBody>
      <dsp:txXfrm>
        <a:off x="0" y="3646447"/>
        <a:ext cx="6492875" cy="729164"/>
      </dsp:txXfrm>
    </dsp:sp>
    <dsp:sp modelId="{A5952030-A1E8-3845-875B-16BC30E0C1E9}">
      <dsp:nvSpPr>
        <dsp:cNvPr id="0" name=""/>
        <dsp:cNvSpPr/>
      </dsp:nvSpPr>
      <dsp:spPr>
        <a:xfrm>
          <a:off x="0" y="4375611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C7CF3-3538-D34B-A73F-AE61DBC5387D}">
      <dsp:nvSpPr>
        <dsp:cNvPr id="0" name=""/>
        <dsp:cNvSpPr/>
      </dsp:nvSpPr>
      <dsp:spPr>
        <a:xfrm>
          <a:off x="0" y="4375611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DET		determiner	the, a, that, those</a:t>
          </a:r>
        </a:p>
      </dsp:txBody>
      <dsp:txXfrm>
        <a:off x="0" y="4375611"/>
        <a:ext cx="6492875" cy="729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7246F-168B-7445-A71D-04BDDEF49AAF}">
      <dsp:nvSpPr>
        <dsp:cNvPr id="0" name=""/>
        <dsp:cNvSpPr/>
      </dsp:nvSpPr>
      <dsp:spPr>
        <a:xfrm>
          <a:off x="1283" y="0"/>
          <a:ext cx="5006206" cy="43575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303" tIns="330200" rIns="39030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Handling ambiguity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Syntactic ambiguity: “fruit flies like a banana”</a:t>
          </a:r>
        </a:p>
      </dsp:txBody>
      <dsp:txXfrm>
        <a:off x="1283" y="1655859"/>
        <a:ext cx="5006206" cy="2614514"/>
      </dsp:txXfrm>
    </dsp:sp>
    <dsp:sp modelId="{A6274E22-B99D-754C-A30D-7F4D6190AA0E}">
      <dsp:nvSpPr>
        <dsp:cNvPr id="0" name=""/>
        <dsp:cNvSpPr/>
      </dsp:nvSpPr>
      <dsp:spPr>
        <a:xfrm>
          <a:off x="1850758" y="435752"/>
          <a:ext cx="1307257" cy="13072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919" tIns="12700" rIns="10191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042201" y="627195"/>
        <a:ext cx="924371" cy="924371"/>
      </dsp:txXfrm>
    </dsp:sp>
    <dsp:sp modelId="{C5D7A87B-16BE-4244-9FD3-16AF91C7BD57}">
      <dsp:nvSpPr>
        <dsp:cNvPr id="0" name=""/>
        <dsp:cNvSpPr/>
      </dsp:nvSpPr>
      <dsp:spPr>
        <a:xfrm>
          <a:off x="1283" y="4357452"/>
          <a:ext cx="5006206" cy="72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340EC-279C-8149-95BB-680266792C8E}">
      <dsp:nvSpPr>
        <dsp:cNvPr id="0" name=""/>
        <dsp:cNvSpPr/>
      </dsp:nvSpPr>
      <dsp:spPr>
        <a:xfrm>
          <a:off x="5508110" y="0"/>
          <a:ext cx="5006206" cy="4357524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303" tIns="330200" rIns="39030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Having to parse syntactically incorrect sentences</a:t>
          </a:r>
        </a:p>
      </dsp:txBody>
      <dsp:txXfrm>
        <a:off x="5508110" y="1655859"/>
        <a:ext cx="5006206" cy="2614514"/>
      </dsp:txXfrm>
    </dsp:sp>
    <dsp:sp modelId="{F853DD00-E04B-404F-85B5-A0776C2E07AF}">
      <dsp:nvSpPr>
        <dsp:cNvPr id="0" name=""/>
        <dsp:cNvSpPr/>
      </dsp:nvSpPr>
      <dsp:spPr>
        <a:xfrm>
          <a:off x="7357584" y="435752"/>
          <a:ext cx="1307257" cy="1307257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919" tIns="12700" rIns="10191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549027" y="627195"/>
        <a:ext cx="924371" cy="924371"/>
      </dsp:txXfrm>
    </dsp:sp>
    <dsp:sp modelId="{E525BFB8-8E24-DB4F-8CDF-27C37C77E5F5}">
      <dsp:nvSpPr>
        <dsp:cNvPr id="0" name=""/>
        <dsp:cNvSpPr/>
      </dsp:nvSpPr>
      <dsp:spPr>
        <a:xfrm>
          <a:off x="5508110" y="4357452"/>
          <a:ext cx="5006206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3844D-6B7F-4E07-B153-6115F98B55CF}">
      <dsp:nvSpPr>
        <dsp:cNvPr id="0" name=""/>
        <dsp:cNvSpPr/>
      </dsp:nvSpPr>
      <dsp:spPr>
        <a:xfrm>
          <a:off x="941481" y="770686"/>
          <a:ext cx="1450370" cy="14503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8F8CF-4466-4F8B-A706-A1FC5FE04E24}">
      <dsp:nvSpPr>
        <dsp:cNvPr id="0" name=""/>
        <dsp:cNvSpPr/>
      </dsp:nvSpPr>
      <dsp:spPr>
        <a:xfrm>
          <a:off x="55144" y="2604236"/>
          <a:ext cx="322304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Word Embedding</a:t>
          </a:r>
        </a:p>
      </dsp:txBody>
      <dsp:txXfrm>
        <a:off x="55144" y="2604236"/>
        <a:ext cx="3223045" cy="720000"/>
      </dsp:txXfrm>
    </dsp:sp>
    <dsp:sp modelId="{FAC84660-7F49-4F28-8227-FCADF3D9950C}">
      <dsp:nvSpPr>
        <dsp:cNvPr id="0" name=""/>
        <dsp:cNvSpPr/>
      </dsp:nvSpPr>
      <dsp:spPr>
        <a:xfrm>
          <a:off x="4728559" y="770686"/>
          <a:ext cx="1450370" cy="14503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59553-0E5F-4500-B825-DAC307BAD326}">
      <dsp:nvSpPr>
        <dsp:cNvPr id="0" name=""/>
        <dsp:cNvSpPr/>
      </dsp:nvSpPr>
      <dsp:spPr>
        <a:xfrm>
          <a:off x="3842222" y="2604236"/>
          <a:ext cx="322304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Machine Translation</a:t>
          </a:r>
        </a:p>
      </dsp:txBody>
      <dsp:txXfrm>
        <a:off x="3842222" y="2604236"/>
        <a:ext cx="3223045" cy="720000"/>
      </dsp:txXfrm>
    </dsp:sp>
    <dsp:sp modelId="{84C0F3DC-5B49-4EAE-91AD-D5ACEAF7C25B}">
      <dsp:nvSpPr>
        <dsp:cNvPr id="0" name=""/>
        <dsp:cNvSpPr/>
      </dsp:nvSpPr>
      <dsp:spPr>
        <a:xfrm>
          <a:off x="8515638" y="770686"/>
          <a:ext cx="1450370" cy="14503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618A3-D818-4A80-8E8E-E695B44281E9}">
      <dsp:nvSpPr>
        <dsp:cNvPr id="0" name=""/>
        <dsp:cNvSpPr/>
      </dsp:nvSpPr>
      <dsp:spPr>
        <a:xfrm>
          <a:off x="7629300" y="2604236"/>
          <a:ext cx="322304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Text Simplification</a:t>
          </a:r>
        </a:p>
      </dsp:txBody>
      <dsp:txXfrm>
        <a:off x="7629300" y="2604236"/>
        <a:ext cx="322304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F4026-1682-764A-B59F-2E52A202A56E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8B4DC-0882-1F49-A1A6-64F216B1F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4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7E1AA-3B5C-7144-BCE2-DB2BE2D704A0}" type="slidenum">
              <a:rPr lang="en-US"/>
              <a:pPr/>
              <a:t>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66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A4101E5-4B28-7A4B-A164-445DBF184C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0E6AC-B486-D24B-861D-0FF0D9F4BF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1074" name="Rectangle 7">
            <a:extLst>
              <a:ext uri="{FF2B5EF4-FFF2-40B4-BE49-F238E27FC236}">
                <a16:creationId xmlns:a16="http://schemas.microsoft.com/office/drawing/2014/main" id="{48183DCF-E276-E445-96A5-18BC899B232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4793191-A301-D141-9C14-69C0F06CB582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369A0A1E-9A50-1A43-A4FE-4C3DC55244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A1DCC169-5517-784C-B68B-D44AF2651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721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916775-6CC7-064D-A945-97A8B5F246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E9FE5-141E-2F4A-8052-A1C3F4B4AA4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33122" name="Rectangle 7">
            <a:extLst>
              <a:ext uri="{FF2B5EF4-FFF2-40B4-BE49-F238E27FC236}">
                <a16:creationId xmlns:a16="http://schemas.microsoft.com/office/drawing/2014/main" id="{E017837B-8B25-C64E-B84A-F2DDC793EA4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B86D69E-E4ED-2241-B51C-20763CFA2D8C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45AA94BF-12F5-BC4E-B742-052269D27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7F06E84A-6CF2-0447-842F-5A2AE2A1E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015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DEF4B-0C86-1D43-B6CE-64560BFF5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8FACC-53DE-CC46-AE25-A7ED19457FF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5170" name="Rectangle 7">
            <a:extLst>
              <a:ext uri="{FF2B5EF4-FFF2-40B4-BE49-F238E27FC236}">
                <a16:creationId xmlns:a16="http://schemas.microsoft.com/office/drawing/2014/main" id="{34A0B8D1-EC99-B940-B885-A8450BB7994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7F42CCB-DDA8-3046-8EA1-1D1A01E7135D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F5B6C156-2AF2-CC47-BAB2-5EFD968CC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AAFC95A9-988F-1649-B219-79D4FD153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101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CC0C10-30E2-544A-887F-18ECA6E293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4E7B4-C793-3547-850C-FC6F34EECA3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90210" name="Rectangle 2">
            <a:extLst>
              <a:ext uri="{FF2B5EF4-FFF2-40B4-BE49-F238E27FC236}">
                <a16:creationId xmlns:a16="http://schemas.microsoft.com/office/drawing/2014/main" id="{ED2CA5C9-280F-4E46-B23A-401DFE37D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0211" name="Rectangle 3">
            <a:extLst>
              <a:ext uri="{FF2B5EF4-FFF2-40B4-BE49-F238E27FC236}">
                <a16:creationId xmlns:a16="http://schemas.microsoft.com/office/drawing/2014/main" id="{276ACFF4-2A62-B947-A6BD-2AC6D841F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291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963346-F308-3646-86CF-31B7B97BD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8EB64-FBB0-5045-99A8-23CD0841CD7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00802" name="Rectangle 2">
            <a:extLst>
              <a:ext uri="{FF2B5EF4-FFF2-40B4-BE49-F238E27FC236}">
                <a16:creationId xmlns:a16="http://schemas.microsoft.com/office/drawing/2014/main" id="{FF421435-7802-3446-9AF5-38DC26458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0803" name="Rectangle 3">
            <a:extLst>
              <a:ext uri="{FF2B5EF4-FFF2-40B4-BE49-F238E27FC236}">
                <a16:creationId xmlns:a16="http://schemas.microsoft.com/office/drawing/2014/main" id="{32C309D6-9C96-3841-9A97-058B9AA39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222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FAAD22-CD37-564A-AC14-B22561DDB5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A6360-7A49-5240-A4E6-6F2F82BC87E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79970" name="Rectangle 2">
            <a:extLst>
              <a:ext uri="{FF2B5EF4-FFF2-40B4-BE49-F238E27FC236}">
                <a16:creationId xmlns:a16="http://schemas.microsoft.com/office/drawing/2014/main" id="{EAAD6FC2-64EE-0A48-9C9F-A32590FD8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>
            <a:extLst>
              <a:ext uri="{FF2B5EF4-FFF2-40B4-BE49-F238E27FC236}">
                <a16:creationId xmlns:a16="http://schemas.microsoft.com/office/drawing/2014/main" id="{1E251F3B-85A6-1B42-B740-64D69F532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824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23D22-0F96-2447-8062-54A2324D8AD1}" type="slidenum">
              <a:rPr lang="en-US"/>
              <a:pPr/>
              <a:t>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5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5D5E7-7ECC-C547-B760-70A49FF3CCB1}" type="slidenum">
              <a:rPr lang="en-US"/>
              <a:pPr/>
              <a:t>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0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90346-8C42-B949-9ED1-59E585D457E3}" type="slidenum">
              <a:rPr lang="en-US"/>
              <a:pPr/>
              <a:t>6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1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45F44E-E349-9343-8F4B-2C1FC16729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6E347-4A01-DB4F-9F24-A14290BC71C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8546" name="Rectangle 7">
            <a:extLst>
              <a:ext uri="{FF2B5EF4-FFF2-40B4-BE49-F238E27FC236}">
                <a16:creationId xmlns:a16="http://schemas.microsoft.com/office/drawing/2014/main" id="{61AACA80-5D88-FD4A-96E4-5200F92A05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C3E80D31-A252-4D42-BA8B-33C76426DD6B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71A25F83-1DB5-A347-935C-EFD37BC37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69CE9482-9F1F-4343-8AFF-F160881A8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346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F17149-7DDF-1C4A-BBED-C10CC3927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A76E7-2C95-D142-8678-FA3F541A386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0594" name="Rectangle 7">
            <a:extLst>
              <a:ext uri="{FF2B5EF4-FFF2-40B4-BE49-F238E27FC236}">
                <a16:creationId xmlns:a16="http://schemas.microsoft.com/office/drawing/2014/main" id="{4793F537-E4BE-7040-9254-20F74907B3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F6A5033B-6295-A745-907B-429F149FD882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7A8A8C23-A6C6-C24E-8A6F-CDC39441C7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303A482B-A652-F74A-A1D0-1F4BECBA7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46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28CE56-798D-0E42-A758-B0AE6878B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0FAE1-9519-3642-A064-C23100934D8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2642" name="Rectangle 7">
            <a:extLst>
              <a:ext uri="{FF2B5EF4-FFF2-40B4-BE49-F238E27FC236}">
                <a16:creationId xmlns:a16="http://schemas.microsoft.com/office/drawing/2014/main" id="{B6DFABD4-12F7-6147-BCBF-0590523FBBA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CFF4EE17-4EDB-4C48-89AF-1A91B1FACA73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C93F0418-8012-2440-BFCE-119EDECA7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A6A9B993-A020-B24B-8E77-FA515A847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684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7A35832-AF09-E540-826F-E4F6C5986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C1178-9352-9F44-9C19-5BE5169A209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4690" name="Rectangle 7">
            <a:extLst>
              <a:ext uri="{FF2B5EF4-FFF2-40B4-BE49-F238E27FC236}">
                <a16:creationId xmlns:a16="http://schemas.microsoft.com/office/drawing/2014/main" id="{323F1579-F14C-594D-B27F-5FEB15DDBD5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EDB23A40-D300-704E-9AC4-F544634684EF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E1C5E838-2D15-7240-ABE8-948F31FAD9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9A1CCC17-53A9-A44F-8EA2-06FDFBAA1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0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A48258-B6F0-E041-A2F6-0D95FADD9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397D4-FB11-4843-B4CB-C41982C50E8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9026" name="Rectangle 7">
            <a:extLst>
              <a:ext uri="{FF2B5EF4-FFF2-40B4-BE49-F238E27FC236}">
                <a16:creationId xmlns:a16="http://schemas.microsoft.com/office/drawing/2014/main" id="{ED1C6B5E-6301-5848-BEC9-EC9E0F5DD4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A56CCEE1-4243-8149-BF7B-870BCB3D441D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5DCD27B8-D452-7147-AE9D-531E36F47D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8F91C4D9-37C1-914B-A768-08494E3F8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36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1A6F-D139-5C42-87E5-BCAD7A498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E0C89-80E8-A048-9907-AC6F71132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904F5-87E0-DE4B-844F-841120ED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29632-0CC8-ED4C-A2DD-B4E5FB60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C99C-F03E-6C48-8018-6ADE29790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3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3ED9-9196-9448-9FFA-201D1714E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68222-EECC-FA48-9D99-EC771CCED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0BFBB-0DC2-7D4D-A380-64B10E7A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843CD-20E3-0D4E-A6A4-8482358F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F7032-6B14-A54D-AB74-74DEB90E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9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27C61-A183-514A-89EA-8DD4C37AB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06C71-B535-2347-A7B2-439443391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D8A83-DA55-374A-8262-03F402E7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D2E7-5829-0648-9100-D3A25515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0DDE5-81AF-FE42-A524-BB5FDCD9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3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7FCF-3375-3141-A88B-5254DF80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8A61C-09B5-E14E-837E-616AC6B17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E87A1-6BA4-3E40-B0B0-4EDD49A1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1A59-BFD2-3844-A2DA-01250766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6D8E2-39B0-9047-8A62-D84EBF53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0E08-1299-A547-B7E9-B9FD181B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F2AF7-A4A4-954D-A466-EC92AD65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50A46-5067-B549-A661-EB616BD5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3853-1499-D849-A842-8F5412D2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1293-2020-E849-9208-19723BDD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6C1E-3C29-0346-AD3D-8CBCCFBB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90A32-A60F-374E-B870-6F8DDDED1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1CBB1-4D95-9143-A962-5F0C9991B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05367-3892-F244-9D7B-F9293DA3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E2F80-D36C-DD4C-BAC5-ACCEFD67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D51CE-E3E9-1448-87A1-BD44C1F3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42C9-4DBF-8C45-9726-E6721BFF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978A4-8B0A-DD48-BE86-13FF9255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9E014-D53D-3C46-A3D5-7F3EB2B04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CEBE3-B2AE-C04C-986E-3AC4EC8A6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60737-DDD0-BD40-B62C-D5580C157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3D356C-5489-794B-A885-C38F165D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DE45E-E0AE-2F44-B27B-5C867CAF5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4982B-19A1-F042-8A0B-D5D73B3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0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A8C8-61CA-3047-AF5E-775ECBFE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C368F-BD62-4E44-93C8-4AD6C8401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B0553-323A-024B-82AE-B01469DA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F14C9-FA0C-694B-9587-D1F2ADD7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5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F247B-DA34-D744-9DBE-288350A0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598B0-C0E8-9D4D-A706-69A5B30A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E0EC7-B0AE-CC4D-8C7B-933A623F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5E1DD-6AF1-A741-B8C9-4B4D4E7D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DB869-EDCC-774B-ABE8-22CE51378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2568D-0EDD-3546-8266-0C619E1DB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59580-D7F9-1441-A611-63AEF6B9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04274-E117-C040-BFB8-C5A041B9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B4F54-D4E5-CB4C-9BFA-1648D688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0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B18D-5389-C04D-BC1C-36529A9D8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9BEEB-85DC-E14A-A6D1-F344A75AC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D6764-5004-044E-A80E-5125E8D69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5220-458D-3144-BA8F-9DBF4659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DE38C-B949-6A41-BC89-9F76671A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1BFE2-E1C0-B247-9DB7-710B9076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ADF2A-79EA-AC4F-A4E8-3F10B841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7897F-4858-2645-B089-7E7A2C5AF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67561-CDEA-BA43-AC96-9973491C7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0026-7576-B84D-806E-DE081E2BF3A1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30F27-308A-5143-BAB4-395018749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4ED3B-6B75-6849-88BE-417CB8959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B033-8101-8C43-AF72-51A8456D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6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pos-tagging-using-rnn-7f08a522f849" TargetMode="External"/><Relationship Id="rId2" Type="http://schemas.openxmlformats.org/officeDocument/2006/relationships/hyperlink" Target="https://www.mygreatlearning.com/blog/pos-tagg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lah.github.io/posts/2015-08-Understanding-LSTMs/" TargetMode="External"/><Relationship Id="rId5" Type="http://schemas.openxmlformats.org/officeDocument/2006/relationships/hyperlink" Target="https://www.javatpoint.com/tensorflow-types-of-rnn" TargetMode="External"/><Relationship Id="rId4" Type="http://schemas.openxmlformats.org/officeDocument/2006/relationships/hyperlink" Target="https://medium.com/analytics-vidhya/part-of-speech-tagging-what-when-why-and-how-9d250e634df6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58DE65-8C9E-A244-B532-091572F3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Applications of NLP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64258-976A-824F-A1EA-D4FD63BE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chemeClr val="tx2"/>
                </a:solidFill>
              </a:rPr>
              <a:t>Vikas Ashok</a:t>
            </a:r>
          </a:p>
          <a:p>
            <a:r>
              <a:rPr lang="en-US" sz="1500">
                <a:solidFill>
                  <a:schemeClr val="tx2"/>
                </a:solidFill>
              </a:rPr>
              <a:t>Lecture 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35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7525" name="Rectangle 5">
            <a:extLst>
              <a:ext uri="{FF2B5EF4-FFF2-40B4-BE49-F238E27FC236}">
                <a16:creationId xmlns:a16="http://schemas.microsoft.com/office/drawing/2014/main" id="{6C508664-F12E-2342-A461-2FFAA2235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Word Classes</a:t>
            </a:r>
          </a:p>
        </p:txBody>
      </p:sp>
      <p:sp>
        <p:nvSpPr>
          <p:cNvPr id="107522" name="Rectangle 3">
            <a:extLst>
              <a:ext uri="{FF2B5EF4-FFF2-40B4-BE49-F238E27FC236}">
                <a16:creationId xmlns:a16="http://schemas.microsoft.com/office/drawing/2014/main" id="{80582D50-9E6F-4D43-AB84-9A92825F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365125" indent="-255588"/>
            <a:r>
              <a:rPr lang="en-US" altLang="en-US" sz="2400" dirty="0">
                <a:solidFill>
                  <a:srgbClr val="000000"/>
                </a:solidFill>
              </a:rPr>
              <a:t>Words that somehow ‘behave’ alike:</a:t>
            </a:r>
          </a:p>
          <a:p>
            <a:pPr marL="620713" lvl="1"/>
            <a:r>
              <a:rPr lang="en-US" altLang="en-US" dirty="0">
                <a:solidFill>
                  <a:srgbClr val="000000"/>
                </a:solidFill>
              </a:rPr>
              <a:t>Appear in similar contexts</a:t>
            </a:r>
          </a:p>
          <a:p>
            <a:pPr marL="620713" lvl="1"/>
            <a:r>
              <a:rPr lang="en-US" altLang="en-US" dirty="0">
                <a:solidFill>
                  <a:srgbClr val="000000"/>
                </a:solidFill>
              </a:rPr>
              <a:t>Perform similar functions in sentences</a:t>
            </a:r>
          </a:p>
          <a:p>
            <a:pPr marL="620713" lvl="1"/>
            <a:r>
              <a:rPr lang="en-US" altLang="en-US" dirty="0">
                <a:solidFill>
                  <a:srgbClr val="000000"/>
                </a:solidFill>
              </a:rPr>
              <a:t>Undergo similar transformations</a:t>
            </a:r>
          </a:p>
          <a:p>
            <a:pPr marL="365125" indent="-255588"/>
            <a:r>
              <a:rPr lang="en-US" altLang="en-US" sz="2400" dirty="0">
                <a:solidFill>
                  <a:srgbClr val="000000"/>
                </a:solidFill>
              </a:rPr>
              <a:t>~9 traditional word classes of parts of speech</a:t>
            </a:r>
          </a:p>
          <a:p>
            <a:pPr marL="620713" lvl="1"/>
            <a:r>
              <a:rPr lang="en-US" altLang="en-US" dirty="0">
                <a:solidFill>
                  <a:srgbClr val="000000"/>
                </a:solidFill>
              </a:rPr>
              <a:t>Noun, verb, adjective, preposition, adverb, article, interjection, pronoun, conjunction</a:t>
            </a:r>
          </a:p>
          <a:p>
            <a:pPr marL="620713" lvl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7523" name="Slide Number Placeholder 4">
            <a:extLst>
              <a:ext uri="{FF2B5EF4-FFF2-40B4-BE49-F238E27FC236}">
                <a16:creationId xmlns:a16="http://schemas.microsoft.com/office/drawing/2014/main" id="{399EB277-B029-0145-9862-3615568D46F6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06DD6EE2-4809-8C4B-8EE8-665A58000E4A}" type="slidenum">
              <a:rPr lang="en-US" altLang="en-US" sz="100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10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4CBF7C-6832-4649-89D4-A52AC4594AB1}"/>
              </a:ext>
            </a:extLst>
          </p:cNvPr>
          <p:cNvSpPr txBox="1"/>
          <p:nvPr/>
        </p:nvSpPr>
        <p:spPr>
          <a:xfrm>
            <a:off x="6546214" y="6465034"/>
            <a:ext cx="296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Julia Hirschberg’s slides </a:t>
            </a:r>
          </a:p>
        </p:txBody>
      </p:sp>
    </p:spTree>
    <p:extLst>
      <p:ext uri="{BB962C8B-B14F-4D97-AF65-F5344CB8AC3E}">
        <p14:creationId xmlns:p14="http://schemas.microsoft.com/office/powerpoint/2010/main" val="90402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7" name="Freeform: Shape 7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578" name="Group 7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957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0958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0958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0958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958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82E8D878-2461-F04B-B0A6-8B6915DE4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altLang="en-US" sz="4000">
                <a:solidFill>
                  <a:srgbClr val="FFFFFF"/>
                </a:solidFill>
              </a:rPr>
              <a:t>Some Examples</a:t>
            </a:r>
          </a:p>
        </p:txBody>
      </p:sp>
      <p:sp>
        <p:nvSpPr>
          <p:cNvPr id="109571" name="Slide Number Placeholder 4">
            <a:extLst>
              <a:ext uri="{FF2B5EF4-FFF2-40B4-BE49-F238E27FC236}">
                <a16:creationId xmlns:a16="http://schemas.microsoft.com/office/drawing/2014/main" id="{DEE256C9-7E33-9C43-ABEF-59391B38CC98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A75E1A94-54AE-9847-B66F-7E60EDA2290A}" type="slidenum">
              <a:rPr lang="en-US" altLang="en-US" sz="1000" smtClean="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11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graphicFrame>
        <p:nvGraphicFramePr>
          <p:cNvPr id="109584" name="Rectangle 3">
            <a:extLst>
              <a:ext uri="{FF2B5EF4-FFF2-40B4-BE49-F238E27FC236}">
                <a16:creationId xmlns:a16="http://schemas.microsoft.com/office/drawing/2014/main" id="{7CDEB9BC-6746-433F-868D-C1832E3EF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195901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5BAD3E62-DAD4-4C4D-BCC2-AEFFB4D14264}"/>
              </a:ext>
            </a:extLst>
          </p:cNvPr>
          <p:cNvSpPr txBox="1"/>
          <p:nvPr/>
        </p:nvSpPr>
        <p:spPr>
          <a:xfrm>
            <a:off x="6546214" y="6465034"/>
            <a:ext cx="296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Julia Hirschberg’s slides </a:t>
            </a:r>
          </a:p>
        </p:txBody>
      </p:sp>
    </p:spTree>
    <p:extLst>
      <p:ext uri="{BB962C8B-B14F-4D97-AF65-F5344CB8AC3E}">
        <p14:creationId xmlns:p14="http://schemas.microsoft.com/office/powerpoint/2010/main" val="66262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6" name="Rectangle 20">
            <a:extLst>
              <a:ext uri="{FF2B5EF4-FFF2-40B4-BE49-F238E27FC236}">
                <a16:creationId xmlns:a16="http://schemas.microsoft.com/office/drawing/2014/main" id="{84FF961B-D212-7F40-ACBE-AABA2DF5A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altLang="en-US" dirty="0"/>
              <a:t>POS Tagging</a:t>
            </a:r>
          </a:p>
        </p:txBody>
      </p:sp>
      <p:sp>
        <p:nvSpPr>
          <p:cNvPr id="111618" name="Rectangle 3">
            <a:extLst>
              <a:ext uri="{FF2B5EF4-FFF2-40B4-BE49-F238E27FC236}">
                <a16:creationId xmlns:a16="http://schemas.microsoft.com/office/drawing/2014/main" id="{60436EB3-3504-9B4A-9DFA-BBB42371D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365125" indent="-255588"/>
            <a:r>
              <a:rPr lang="en-US" altLang="en-US" sz="2000"/>
              <a:t>The process of assigning a part-of-speech or lexical class marker to each word in a corpus:</a:t>
            </a:r>
          </a:p>
        </p:txBody>
      </p:sp>
      <p:pic>
        <p:nvPicPr>
          <p:cNvPr id="111638" name="Picture 111637">
            <a:extLst>
              <a:ext uri="{FF2B5EF4-FFF2-40B4-BE49-F238E27FC236}">
                <a16:creationId xmlns:a16="http://schemas.microsoft.com/office/drawing/2014/main" id="{BA61FC85-BA73-47B1-9C8B-C159120966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221" r="13659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AB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19" name="Slide Number Placeholder 4">
            <a:extLst>
              <a:ext uri="{FF2B5EF4-FFF2-40B4-BE49-F238E27FC236}">
                <a16:creationId xmlns:a16="http://schemas.microsoft.com/office/drawing/2014/main" id="{DA6837B6-8D44-A649-98F2-B8C207FEC6ED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FC223584-3E33-0249-8DA8-53F2EA1F41E0}" type="slidenum">
              <a:rPr lang="en-US" altLang="en-US" sz="100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12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grpSp>
        <p:nvGrpSpPr>
          <p:cNvPr id="22" name="Group 4">
            <a:extLst>
              <a:ext uri="{FF2B5EF4-FFF2-40B4-BE49-F238E27FC236}">
                <a16:creationId xmlns:a16="http://schemas.microsoft.com/office/drawing/2014/main" id="{2D7EFE31-A282-CB43-AEDF-5AD4DA5272D3}"/>
              </a:ext>
            </a:extLst>
          </p:cNvPr>
          <p:cNvGrpSpPr>
            <a:grpSpLocks/>
          </p:cNvGrpSpPr>
          <p:nvPr/>
        </p:nvGrpSpPr>
        <p:grpSpPr bwMode="auto">
          <a:xfrm>
            <a:off x="5432425" y="3429000"/>
            <a:ext cx="5105400" cy="2606675"/>
            <a:chOff x="960" y="2390"/>
            <a:chExt cx="3216" cy="1642"/>
          </a:xfrm>
        </p:grpSpPr>
        <p:sp>
          <p:nvSpPr>
            <p:cNvPr id="23" name="Text Box 5">
              <a:extLst>
                <a:ext uri="{FF2B5EF4-FFF2-40B4-BE49-F238E27FC236}">
                  <a16:creationId xmlns:a16="http://schemas.microsoft.com/office/drawing/2014/main" id="{51CF4907-A1F1-AA41-A618-3444DEE4D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736"/>
              <a:ext cx="362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the</a:t>
              </a:r>
            </a:p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koala</a:t>
              </a:r>
            </a:p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put</a:t>
              </a:r>
            </a:p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the</a:t>
              </a:r>
            </a:p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keys</a:t>
              </a:r>
            </a:p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on</a:t>
              </a:r>
            </a:p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the</a:t>
              </a:r>
            </a:p>
            <a:p>
              <a:pPr eaLnBrk="1" hangingPunct="1"/>
              <a:r>
                <a:rPr lang="en-US" altLang="en-US" sz="1400">
                  <a:solidFill>
                    <a:srgbClr val="FF0066"/>
                  </a:solidFill>
                </a:rPr>
                <a:t>table</a:t>
              </a:r>
            </a:p>
          </p:txBody>
        </p:sp>
        <p:sp>
          <p:nvSpPr>
            <p:cNvPr id="24" name="Oval 6">
              <a:extLst>
                <a:ext uri="{FF2B5EF4-FFF2-40B4-BE49-F238E27FC236}">
                  <a16:creationId xmlns:a16="http://schemas.microsoft.com/office/drawing/2014/main" id="{4CEB192B-F566-3740-838E-B8350E96D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592"/>
              <a:ext cx="1584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" name="Text Box 7">
              <a:extLst>
                <a:ext uri="{FF2B5EF4-FFF2-40B4-BE49-F238E27FC236}">
                  <a16:creationId xmlns:a16="http://schemas.microsoft.com/office/drawing/2014/main" id="{11CC59D3-FBD7-1C41-BCD8-76D12F8FA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2390"/>
              <a:ext cx="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 b="1"/>
                <a:t>WORDS</a:t>
              </a:r>
            </a:p>
          </p:txBody>
        </p:sp>
        <p:sp>
          <p:nvSpPr>
            <p:cNvPr id="26" name="Oval 8">
              <a:extLst>
                <a:ext uri="{FF2B5EF4-FFF2-40B4-BE49-F238E27FC236}">
                  <a16:creationId xmlns:a16="http://schemas.microsoft.com/office/drawing/2014/main" id="{3AA283CF-139B-F345-81F6-886F9EB7F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80"/>
              <a:ext cx="1056" cy="8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" name="Text Box 9">
              <a:extLst>
                <a:ext uri="{FF2B5EF4-FFF2-40B4-BE49-F238E27FC236}">
                  <a16:creationId xmlns:a16="http://schemas.microsoft.com/office/drawing/2014/main" id="{D399BC9C-2070-BB4F-BB1F-0A58E1D39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" y="2582"/>
              <a:ext cx="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 b="1"/>
                <a:t>TAGS</a:t>
              </a: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4EFBE205-6EB5-4549-B418-C74F9B2B4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6" y="3031"/>
              <a:ext cx="33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/>
                <a:t>N</a:t>
              </a:r>
            </a:p>
            <a:p>
              <a:pPr eaLnBrk="1" hangingPunct="1"/>
              <a:r>
                <a:rPr lang="en-US" altLang="en-US" sz="1400"/>
                <a:t>V</a:t>
              </a:r>
            </a:p>
            <a:p>
              <a:pPr eaLnBrk="1" hangingPunct="1"/>
              <a:r>
                <a:rPr lang="en-US" altLang="en-US" sz="1400"/>
                <a:t>P</a:t>
              </a:r>
            </a:p>
            <a:p>
              <a:pPr eaLnBrk="1" hangingPunct="1"/>
              <a:r>
                <a:rPr lang="en-US" altLang="en-US" sz="1400"/>
                <a:t>DET</a:t>
              </a:r>
            </a:p>
          </p:txBody>
        </p:sp>
        <p:sp>
          <p:nvSpPr>
            <p:cNvPr id="29" name="Line 11">
              <a:extLst>
                <a:ext uri="{FF2B5EF4-FFF2-40B4-BE49-F238E27FC236}">
                  <a16:creationId xmlns:a16="http://schemas.microsoft.com/office/drawing/2014/main" id="{4BDC3905-1979-3E4A-A740-CB01F5FCA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832"/>
              <a:ext cx="163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38AED9BC-D250-8946-9ACB-739ED650D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976"/>
              <a:ext cx="16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D351B813-BB30-5F42-BDAD-D13F571B4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15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4">
              <a:extLst>
                <a:ext uri="{FF2B5EF4-FFF2-40B4-BE49-F238E27FC236}">
                  <a16:creationId xmlns:a16="http://schemas.microsoft.com/office/drawing/2014/main" id="{2B2763EB-0D52-C14F-AB6B-AB53725C2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264"/>
              <a:ext cx="16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5">
              <a:extLst>
                <a:ext uri="{FF2B5EF4-FFF2-40B4-BE49-F238E27FC236}">
                  <a16:creationId xmlns:a16="http://schemas.microsoft.com/office/drawing/2014/main" id="{8AFBF5FA-45FE-B04A-ADEB-2D1D1AA06B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3408"/>
              <a:ext cx="16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6">
              <a:extLst>
                <a:ext uri="{FF2B5EF4-FFF2-40B4-BE49-F238E27FC236}">
                  <a16:creationId xmlns:a16="http://schemas.microsoft.com/office/drawing/2014/main" id="{14C8D506-D384-EF49-AFBD-59FD47B2BC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3120"/>
              <a:ext cx="16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7">
              <a:extLst>
                <a:ext uri="{FF2B5EF4-FFF2-40B4-BE49-F238E27FC236}">
                  <a16:creationId xmlns:a16="http://schemas.microsoft.com/office/drawing/2014/main" id="{E994EA7A-DCBC-3741-8E03-92DFAB5CF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3552"/>
              <a:ext cx="16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8">
              <a:extLst>
                <a:ext uri="{FF2B5EF4-FFF2-40B4-BE49-F238E27FC236}">
                  <a16:creationId xmlns:a16="http://schemas.microsoft.com/office/drawing/2014/main" id="{4B841717-CC0E-9D48-A8D5-A2C22BBCB8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12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5B3FD968-1AA1-F049-8C59-AE7EF434249E}"/>
              </a:ext>
            </a:extLst>
          </p:cNvPr>
          <p:cNvSpPr txBox="1"/>
          <p:nvPr/>
        </p:nvSpPr>
        <p:spPr>
          <a:xfrm>
            <a:off x="6546214" y="6465034"/>
            <a:ext cx="296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Julia Hirschberg’s slides </a:t>
            </a:r>
          </a:p>
        </p:txBody>
      </p:sp>
    </p:spTree>
    <p:extLst>
      <p:ext uri="{BB962C8B-B14F-4D97-AF65-F5344CB8AC3E}">
        <p14:creationId xmlns:p14="http://schemas.microsoft.com/office/powerpoint/2010/main" val="382302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AD221BFA-111E-3341-9DC4-1C9293300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altLang="en-US" sz="4000">
                <a:solidFill>
                  <a:srgbClr val="FFFFFF"/>
                </a:solidFill>
              </a:rPr>
              <a:t>Applications for POS Tagging</a:t>
            </a:r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ECB22204-F3E2-4644-AF39-595DA81EB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altLang="en-US" sz="2400" dirty="0"/>
              <a:t>Parsing:  e.g. </a:t>
            </a:r>
            <a:r>
              <a:rPr lang="en-US" altLang="en-US" sz="2400" i="1"/>
              <a:t>Time flies like an arrow</a:t>
            </a:r>
          </a:p>
          <a:p>
            <a:pPr lvl="1"/>
            <a:r>
              <a:rPr lang="en-US" altLang="en-US"/>
              <a:t>Is </a:t>
            </a:r>
            <a:r>
              <a:rPr lang="en-US" altLang="en-US" i="1"/>
              <a:t>flies</a:t>
            </a:r>
            <a:r>
              <a:rPr lang="en-US" altLang="en-US"/>
              <a:t> an N or V?</a:t>
            </a:r>
          </a:p>
          <a:p>
            <a:r>
              <a:rPr lang="en-US" altLang="en-US" sz="2400" dirty="0"/>
              <a:t>Word prediction in speech recognition </a:t>
            </a:r>
            <a:endParaRPr lang="en-US" altLang="en-US" sz="2400"/>
          </a:p>
          <a:p>
            <a:pPr lvl="1"/>
            <a:r>
              <a:rPr lang="en-US" altLang="en-US"/>
              <a:t>Possessive pronouns (</a:t>
            </a:r>
            <a:r>
              <a:rPr lang="en-US" altLang="en-US" i="1"/>
              <a:t>my, your, her</a:t>
            </a:r>
            <a:r>
              <a:rPr lang="en-US" altLang="en-US"/>
              <a:t>) are likely to be followed by nouns</a:t>
            </a:r>
          </a:p>
          <a:p>
            <a:pPr lvl="1"/>
            <a:r>
              <a:rPr lang="en-US" altLang="en-US"/>
              <a:t>Personal pronouns (</a:t>
            </a:r>
            <a:r>
              <a:rPr lang="en-US" altLang="en-US" i="1"/>
              <a:t>I, you, he</a:t>
            </a:r>
            <a:r>
              <a:rPr lang="en-US" altLang="en-US"/>
              <a:t>) are likely to be followed by verbs</a:t>
            </a:r>
          </a:p>
          <a:p>
            <a:r>
              <a:rPr lang="en-US" altLang="en-US" sz="2400" dirty="0"/>
              <a:t>Machine Translation</a:t>
            </a:r>
            <a:endParaRPr lang="en-US" altLang="en-US" sz="2400"/>
          </a:p>
          <a:p>
            <a:r>
              <a:rPr lang="en-US" altLang="en-US" sz="2400" dirty="0"/>
              <a:t>Many More…</a:t>
            </a:r>
            <a:endParaRPr lang="en-US" altLang="en-US" sz="2400"/>
          </a:p>
        </p:txBody>
      </p:sp>
      <p:sp>
        <p:nvSpPr>
          <p:cNvPr id="113667" name="Slide Number Placeholder 4">
            <a:extLst>
              <a:ext uri="{FF2B5EF4-FFF2-40B4-BE49-F238E27FC236}">
                <a16:creationId xmlns:a16="http://schemas.microsoft.com/office/drawing/2014/main" id="{35C26AB1-8FFB-A747-BEF8-C517F8D583C0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C50C3F8C-4A22-A848-9616-A4F28F48F429}" type="slidenum">
              <a:rPr lang="en-US" altLang="en-US" sz="100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13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6F6BCA-77D7-8D4D-9E24-8B5F42347715}"/>
              </a:ext>
            </a:extLst>
          </p:cNvPr>
          <p:cNvSpPr txBox="1"/>
          <p:nvPr/>
        </p:nvSpPr>
        <p:spPr>
          <a:xfrm>
            <a:off x="6546214" y="6465034"/>
            <a:ext cx="296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Julia Hirschberg’s slides </a:t>
            </a:r>
          </a:p>
        </p:txBody>
      </p:sp>
    </p:spTree>
    <p:extLst>
      <p:ext uri="{BB962C8B-B14F-4D97-AF65-F5344CB8AC3E}">
        <p14:creationId xmlns:p14="http://schemas.microsoft.com/office/powerpoint/2010/main" val="34109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AD8E6B02-D7AE-9F46-9C89-BFF44E673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>
                <a:solidFill>
                  <a:srgbClr val="FFFFFF"/>
                </a:solidFill>
              </a:rPr>
              <a:t>Penn Treebank Tagset</a:t>
            </a:r>
          </a:p>
        </p:txBody>
      </p:sp>
      <p:pic>
        <p:nvPicPr>
          <p:cNvPr id="128005" name="Picture 4" descr="pos">
            <a:extLst>
              <a:ext uri="{FF2B5EF4-FFF2-40B4-BE49-F238E27FC236}">
                <a16:creationId xmlns:a16="http://schemas.microsoft.com/office/drawing/2014/main" id="{C80331DF-3EE6-5148-B782-47A6CE673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822" y="778785"/>
            <a:ext cx="6553545" cy="530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Slide Number Placeholder 4">
            <a:extLst>
              <a:ext uri="{FF2B5EF4-FFF2-40B4-BE49-F238E27FC236}">
                <a16:creationId xmlns:a16="http://schemas.microsoft.com/office/drawing/2014/main" id="{18B7D523-E400-F148-AB8C-830162C2EE88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D95EA198-708C-6140-8842-298C3F6C3D1A}" type="slidenum">
              <a:rPr lang="en-US" altLang="en-US" sz="100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14</a:t>
            </a:fld>
            <a:endParaRPr lang="en-US" altLang="en-US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90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4347C52F-94A4-7A49-99C3-A3219D799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altLang="en-US" sz="4000">
                <a:solidFill>
                  <a:srgbClr val="FFFFFF"/>
                </a:solidFill>
              </a:rPr>
              <a:t>Using the Penn Treebank Tags</a:t>
            </a:r>
          </a:p>
        </p:txBody>
      </p:sp>
      <p:sp>
        <p:nvSpPr>
          <p:cNvPr id="82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0" name="Rectangle 3">
            <a:extLst>
              <a:ext uri="{FF2B5EF4-FFF2-40B4-BE49-F238E27FC236}">
                <a16:creationId xmlns:a16="http://schemas.microsoft.com/office/drawing/2014/main" id="{A2578037-4FFD-8A49-8815-1ED7BD3EB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365125" indent="-255588"/>
            <a:r>
              <a:rPr lang="en-US" altLang="en-US" sz="2400" dirty="0">
                <a:solidFill>
                  <a:srgbClr val="FEFFFF"/>
                </a:solidFill>
              </a:rPr>
              <a:t>The/DT grand/JJ jury/NN </a:t>
            </a:r>
            <a:r>
              <a:rPr lang="en-US" altLang="en-US" sz="2400" dirty="0" err="1">
                <a:solidFill>
                  <a:srgbClr val="FEFFFF"/>
                </a:solidFill>
              </a:rPr>
              <a:t>commmented</a:t>
            </a:r>
            <a:r>
              <a:rPr lang="en-US" altLang="en-US" sz="2400" dirty="0">
                <a:solidFill>
                  <a:srgbClr val="FEFFFF"/>
                </a:solidFill>
              </a:rPr>
              <a:t>/VBD on/IN a/DT number/NN of/IN other/JJ topics/NNS ./.</a:t>
            </a:r>
          </a:p>
          <a:p>
            <a:pPr marL="365125" indent="-255588"/>
            <a:r>
              <a:rPr lang="en-US" altLang="en-US" sz="2400" dirty="0">
                <a:solidFill>
                  <a:srgbClr val="FEFFFF"/>
                </a:solidFill>
              </a:rPr>
              <a:t>Prepositions and subordinating conjunctions marked IN (“although/IN I/PRP..”)</a:t>
            </a:r>
          </a:p>
          <a:p>
            <a:pPr marL="365125" indent="-255588"/>
            <a:r>
              <a:rPr lang="en-US" altLang="en-US" sz="2400" dirty="0">
                <a:solidFill>
                  <a:srgbClr val="FEFFFF"/>
                </a:solidFill>
              </a:rPr>
              <a:t>Except the preposition/complementizer “to” is just marked “TO”</a:t>
            </a:r>
          </a:p>
        </p:txBody>
      </p:sp>
      <p:sp>
        <p:nvSpPr>
          <p:cNvPr id="130051" name="Slide Number Placeholder 4">
            <a:extLst>
              <a:ext uri="{FF2B5EF4-FFF2-40B4-BE49-F238E27FC236}">
                <a16:creationId xmlns:a16="http://schemas.microsoft.com/office/drawing/2014/main" id="{A0A3E191-81DA-0546-89C7-3CFFF5C8F337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D26D5A4B-B944-5C42-9414-F5D2A4E67578}" type="slidenum">
              <a:rPr lang="en-US" altLang="en-US" sz="100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15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AC611A-11F1-6C4C-9D3D-8F67305B5CFC}"/>
              </a:ext>
            </a:extLst>
          </p:cNvPr>
          <p:cNvSpPr txBox="1"/>
          <p:nvPr/>
        </p:nvSpPr>
        <p:spPr>
          <a:xfrm>
            <a:off x="634621" y="6537746"/>
            <a:ext cx="296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Julia Hirschberg’s slides </a:t>
            </a:r>
          </a:p>
        </p:txBody>
      </p:sp>
    </p:spTree>
    <p:extLst>
      <p:ext uri="{BB962C8B-B14F-4D97-AF65-F5344CB8AC3E}">
        <p14:creationId xmlns:p14="http://schemas.microsoft.com/office/powerpoint/2010/main" val="76288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DDC18181-7ABB-DB4C-BC69-CF61DCACF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Tag Ambiguity</a:t>
            </a: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098" name="Rectangle 3">
            <a:extLst>
              <a:ext uri="{FF2B5EF4-FFF2-40B4-BE49-F238E27FC236}">
                <a16:creationId xmlns:a16="http://schemas.microsoft.com/office/drawing/2014/main" id="{A79550DC-3F35-7140-B286-81B21DECE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65125" indent="-255588"/>
            <a:r>
              <a:rPr lang="en-US" altLang="en-US"/>
              <a:t>Words often have more than one POS: </a:t>
            </a:r>
            <a:r>
              <a:rPr lang="en-US" altLang="en-US" i="1"/>
              <a:t>back</a:t>
            </a:r>
          </a:p>
          <a:p>
            <a:pPr marL="620713" lvl="1"/>
            <a:r>
              <a:rPr lang="en-US" altLang="en-US"/>
              <a:t>The </a:t>
            </a:r>
            <a:r>
              <a:rPr lang="en-US" altLang="en-US" i="1"/>
              <a:t>back</a:t>
            </a:r>
            <a:r>
              <a:rPr lang="en-US" altLang="en-US"/>
              <a:t> door = JJ</a:t>
            </a:r>
          </a:p>
          <a:p>
            <a:pPr marL="620713" lvl="1"/>
            <a:r>
              <a:rPr lang="en-US" altLang="en-US"/>
              <a:t>On my </a:t>
            </a:r>
            <a:r>
              <a:rPr lang="en-US" altLang="en-US" i="1"/>
              <a:t>back</a:t>
            </a:r>
            <a:r>
              <a:rPr lang="en-US" altLang="en-US"/>
              <a:t> = NN</a:t>
            </a:r>
          </a:p>
          <a:p>
            <a:pPr marL="620713" lvl="1"/>
            <a:r>
              <a:rPr lang="en-US" altLang="en-US"/>
              <a:t>Win the voters </a:t>
            </a:r>
            <a:r>
              <a:rPr lang="en-US" altLang="en-US" i="1"/>
              <a:t>back</a:t>
            </a:r>
            <a:r>
              <a:rPr lang="en-US" altLang="en-US"/>
              <a:t> = RB</a:t>
            </a:r>
          </a:p>
          <a:p>
            <a:pPr marL="620713" lvl="1"/>
            <a:r>
              <a:rPr lang="en-US" altLang="en-US"/>
              <a:t>Promised to </a:t>
            </a:r>
            <a:r>
              <a:rPr lang="en-US" altLang="en-US" i="1"/>
              <a:t>back</a:t>
            </a:r>
            <a:r>
              <a:rPr lang="en-US" altLang="en-US"/>
              <a:t> the bill = VB</a:t>
            </a:r>
          </a:p>
          <a:p>
            <a:pPr marL="365125" indent="-255588"/>
            <a:r>
              <a:rPr lang="en-US" altLang="en-US"/>
              <a:t>The POS tagging problem is </a:t>
            </a:r>
            <a:r>
              <a:rPr lang="en-US" altLang="en-US" b="1" i="1"/>
              <a:t>to determine the POS tag for a particular instance of a word</a:t>
            </a:r>
            <a:endParaRPr lang="en-US" altLang="en-US"/>
          </a:p>
        </p:txBody>
      </p:sp>
      <p:sp>
        <p:nvSpPr>
          <p:cNvPr id="132099" name="Slide Number Placeholder 4">
            <a:extLst>
              <a:ext uri="{FF2B5EF4-FFF2-40B4-BE49-F238E27FC236}">
                <a16:creationId xmlns:a16="http://schemas.microsoft.com/office/drawing/2014/main" id="{B3D5B90C-0AEF-C443-A55A-2053C826ADC3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9CB18624-342D-FF4C-9822-DD7205A83BAF}" type="slidenum">
              <a:rPr lang="en-US" altLang="en-US" sz="100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16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6DC7C6-6DEC-3F4B-AA8C-685CF7AA93FC}"/>
              </a:ext>
            </a:extLst>
          </p:cNvPr>
          <p:cNvSpPr txBox="1"/>
          <p:nvPr/>
        </p:nvSpPr>
        <p:spPr>
          <a:xfrm>
            <a:off x="6540770" y="6515937"/>
            <a:ext cx="296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Julia Hirschberg’s slides </a:t>
            </a:r>
          </a:p>
        </p:txBody>
      </p:sp>
    </p:spTree>
    <p:extLst>
      <p:ext uri="{BB962C8B-B14F-4D97-AF65-F5344CB8AC3E}">
        <p14:creationId xmlns:p14="http://schemas.microsoft.com/office/powerpoint/2010/main" val="10588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C0B17738-AED2-D540-A6A7-3C4BC5479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altLang="en-US" sz="4000">
                <a:solidFill>
                  <a:srgbClr val="FFFFFF"/>
                </a:solidFill>
              </a:rPr>
              <a:t>Tagging Whole Sentences with POS is Hard</a:t>
            </a:r>
          </a:p>
        </p:txBody>
      </p:sp>
      <p:sp>
        <p:nvSpPr>
          <p:cNvPr id="134146" name="Rectangle 3">
            <a:extLst>
              <a:ext uri="{FF2B5EF4-FFF2-40B4-BE49-F238E27FC236}">
                <a16:creationId xmlns:a16="http://schemas.microsoft.com/office/drawing/2014/main" id="{3F219545-43B0-5245-AD73-65A852708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altLang="en-US" sz="2400"/>
              <a:t>Ambiguous POS contexts </a:t>
            </a:r>
          </a:p>
          <a:p>
            <a:pPr marL="620713" lvl="1"/>
            <a:r>
              <a:rPr lang="en-US" altLang="en-US"/>
              <a:t>E.g., Time flies like an arrow.</a:t>
            </a:r>
          </a:p>
          <a:p>
            <a:r>
              <a:rPr lang="en-US" altLang="en-US" sz="2400"/>
              <a:t>Possible POS assignments</a:t>
            </a:r>
          </a:p>
          <a:p>
            <a:pPr marL="620713" lvl="1"/>
            <a:r>
              <a:rPr lang="en-US" altLang="en-US"/>
              <a:t>Time/[V,N] flies/[V,N] like/[V,Prep] an/Det arrow/N</a:t>
            </a:r>
          </a:p>
          <a:p>
            <a:pPr marL="620713" lvl="1"/>
            <a:r>
              <a:rPr lang="en-US" altLang="en-US"/>
              <a:t>Time/N flies/V like/Prep an/Det arrow/N</a:t>
            </a:r>
          </a:p>
          <a:p>
            <a:pPr marL="620713" lvl="1"/>
            <a:r>
              <a:rPr lang="en-US" altLang="en-US"/>
              <a:t>Time/V flies/N like/Prep an/Det arrow/N</a:t>
            </a:r>
          </a:p>
          <a:p>
            <a:pPr marL="620713" lvl="1"/>
            <a:r>
              <a:rPr lang="en-US" altLang="en-US"/>
              <a:t>Time/N flies/N like/V an/Det arrow/N</a:t>
            </a:r>
          </a:p>
          <a:p>
            <a:pPr marL="620713" lvl="1"/>
            <a:r>
              <a:rPr lang="en-US" altLang="en-US"/>
              <a:t>…..</a:t>
            </a:r>
          </a:p>
          <a:p>
            <a:pPr marL="620713" lvl="1"/>
            <a:endParaRPr lang="en-US" altLang="en-US"/>
          </a:p>
          <a:p>
            <a:pPr marL="620713" lvl="1"/>
            <a:endParaRPr lang="en-US" altLang="en-US"/>
          </a:p>
        </p:txBody>
      </p:sp>
      <p:sp>
        <p:nvSpPr>
          <p:cNvPr id="134147" name="Slide Number Placeholder 4">
            <a:extLst>
              <a:ext uri="{FF2B5EF4-FFF2-40B4-BE49-F238E27FC236}">
                <a16:creationId xmlns:a16="http://schemas.microsoft.com/office/drawing/2014/main" id="{5AC5C8E9-216D-194C-ACDE-3E72AA328428}"/>
              </a:ext>
            </a:extLst>
          </p:cNvPr>
          <p:cNvSpPr txBox="1">
            <a:spLocks noGrp="1"/>
          </p:cNvSpPr>
          <p:nvPr/>
        </p:nvSpPr>
        <p:spPr bwMode="auto">
          <a:xfrm>
            <a:off x="10171113" y="6408739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fld id="{9037CA42-6EFE-194E-8259-80A75778A7EC}" type="slidenum">
              <a:rPr lang="en-US" altLang="en-US" sz="1000">
                <a:latin typeface="Arial" panose="020B0604020202020204" pitchFamily="34" charset="0"/>
              </a:rPr>
              <a:pPr algn="r" eaLnBrk="1" hangingPunct="1">
                <a:spcAft>
                  <a:spcPts val="600"/>
                </a:spcAft>
              </a:pPr>
              <a:t>17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F29356-89C5-3445-AB88-9F126CE462A8}"/>
              </a:ext>
            </a:extLst>
          </p:cNvPr>
          <p:cNvSpPr txBox="1"/>
          <p:nvPr/>
        </p:nvSpPr>
        <p:spPr>
          <a:xfrm>
            <a:off x="6682138" y="6537456"/>
            <a:ext cx="3813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from Julia Hirschberg’s slides </a:t>
            </a:r>
          </a:p>
        </p:txBody>
      </p:sp>
    </p:spTree>
    <p:extLst>
      <p:ext uri="{BB962C8B-B14F-4D97-AF65-F5344CB8AC3E}">
        <p14:creationId xmlns:p14="http://schemas.microsoft.com/office/powerpoint/2010/main" val="391708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680F91-81C2-4567-8FBC-CF85EAC8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Useful Links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EC4589F-EDDA-4DE3-809E-16D2A21BD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10259" y="649480"/>
            <a:ext cx="6555347" cy="554604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2"/>
              </a:rPr>
              <a:t>https://www.mygreatlearning.com/blog/pos-tagging/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Helvetica Neue"/>
            </a:endParaRPr>
          </a:p>
          <a:p>
            <a:pPr marL="0" indent="0">
              <a:spcAft>
                <a:spcPts val="600"/>
              </a:spcAft>
              <a:buNone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>
              <a:spcAft>
                <a:spcPts val="60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3"/>
              </a:rPr>
              <a:t>https://towardsdatascience.com/pos-tagging-using-rnn-7f08a522f849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indent="0">
              <a:spcAft>
                <a:spcPts val="600"/>
              </a:spcAft>
              <a:buNone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>
              <a:spcAft>
                <a:spcPts val="60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4"/>
              </a:rPr>
              <a:t>https://medium.com/analytics-vidhya/part-of-speech-tagging-what-when-why-and-how-9d250e634df6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indent="0">
              <a:spcAft>
                <a:spcPts val="600"/>
              </a:spcAft>
              <a:buNone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>
              <a:spcAft>
                <a:spcPts val="60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5"/>
              </a:rPr>
              <a:t>https://www.javatpoint.com/tensorflow-types-of-rnn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indent="0">
              <a:spcAft>
                <a:spcPts val="600"/>
              </a:spcAft>
              <a:buNone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>
              <a:spcAft>
                <a:spcPts val="60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Helvetica Neue"/>
                <a:hlinkClick r:id="rId6"/>
              </a:rPr>
              <a:t>https://colah.github.io/posts/2015-08-Understanding-LSTMs/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22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430B7B-B785-C34A-B29E-C2293008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52909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>
                <a:solidFill>
                  <a:srgbClr val="FFFFFF"/>
                </a:solidFill>
              </a:rPr>
              <a:t>Language Models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2400">
                <a:solidFill>
                  <a:srgbClr val="000000"/>
                </a:solidFill>
                <a:latin typeface="Calibri" charset="0"/>
              </a:rPr>
              <a:t>Assigning a probability to a sentence or sequence of words:</a:t>
            </a:r>
          </a:p>
          <a:p>
            <a:pPr lvl="1" eaLnBrk="1" hangingPunct="1">
              <a:buNone/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     P(S) = P(t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3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4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 … 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n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Calibri" charset="0"/>
              </a:rPr>
              <a:t>Assigning a probability for the next word after a sequence:</a:t>
            </a:r>
          </a:p>
          <a:p>
            <a:pPr lvl="1" eaLnBrk="1" hangingPunct="1">
              <a:buNone/>
            </a:pPr>
            <a:r>
              <a:rPr lang="en-US">
                <a:solidFill>
                  <a:srgbClr val="000000"/>
                </a:solidFill>
                <a:latin typeface="Calibri" charset="0"/>
              </a:rPr>
              <a:t>      P(t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5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|t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3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,t</a:t>
            </a:r>
            <a:r>
              <a:rPr lang="en-US" baseline="-25000">
                <a:solidFill>
                  <a:srgbClr val="000000"/>
                </a:solidFill>
                <a:latin typeface="Calibri" charset="0"/>
              </a:rPr>
              <a:t>4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Calibri" charset="0"/>
              </a:rPr>
              <a:t>A model that can compute either of the above probabilities is called a language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A614829-7EC9-41EC-84E5-0E7742053D0E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2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9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0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AutoShape 2">
            <a:extLst>
              <a:ext uri="{FF2B5EF4-FFF2-40B4-BE49-F238E27FC236}">
                <a16:creationId xmlns:a16="http://schemas.microsoft.com/office/drawing/2014/main" id="{98B6DEAC-56E6-6E4C-8027-236A35295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Syntactic Analysis</a:t>
            </a:r>
          </a:p>
        </p:txBody>
      </p:sp>
      <p:sp>
        <p:nvSpPr>
          <p:cNvPr id="26631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1DBCC30-B7FC-244C-B209-A18B5EAD7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altLang="en-US" dirty="0"/>
              <a:t>Rules of syntax (grammar) specify the possible organization of words in sentences and allows us to determine sentence’s structure(s)</a:t>
            </a:r>
          </a:p>
          <a:p>
            <a:pPr lvl="1"/>
            <a:r>
              <a:rPr lang="en-US" altLang="en-US" dirty="0"/>
              <a:t>“John saw Mary with a telescope”</a:t>
            </a:r>
          </a:p>
          <a:p>
            <a:pPr lvl="2"/>
            <a:r>
              <a:rPr lang="en-US" altLang="en-US" dirty="0"/>
              <a:t>John saw (Mary with a telescope)</a:t>
            </a:r>
          </a:p>
          <a:p>
            <a:pPr lvl="2"/>
            <a:r>
              <a:rPr lang="en-US" altLang="en-US" dirty="0"/>
              <a:t>John (saw Mary with a telescope)</a:t>
            </a:r>
          </a:p>
          <a:p>
            <a:r>
              <a:rPr lang="en-US" altLang="en-US" dirty="0"/>
              <a:t>Parsing: given a sentence and a grammar</a:t>
            </a:r>
          </a:p>
          <a:p>
            <a:pPr lvl="1"/>
            <a:r>
              <a:rPr lang="en-US" altLang="en-US" dirty="0"/>
              <a:t>Checks that the sentence is correct according to the grammar and if so, returns a </a:t>
            </a:r>
            <a:r>
              <a:rPr lang="en-US" altLang="en-US" b="1" dirty="0"/>
              <a:t>parse tree</a:t>
            </a:r>
            <a:r>
              <a:rPr lang="en-US" altLang="en-US" dirty="0"/>
              <a:t> representing the structure of the sentence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0EC51-E18B-B541-A882-7E540EAF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5117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dirty="0"/>
              <a:t>From Prof. Carolina Ruiz’s Slides</a:t>
            </a:r>
          </a:p>
        </p:txBody>
      </p:sp>
    </p:spTree>
    <p:extLst>
      <p:ext uri="{BB962C8B-B14F-4D97-AF65-F5344CB8AC3E}">
        <p14:creationId xmlns:p14="http://schemas.microsoft.com/office/powerpoint/2010/main" val="4190770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" name="AutoShape 2">
            <a:extLst>
              <a:ext uri="{FF2B5EF4-FFF2-40B4-BE49-F238E27FC236}">
                <a16:creationId xmlns:a16="http://schemas.microsoft.com/office/drawing/2014/main" id="{36A40440-A0EC-7647-BD70-D4BC87337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altLang="en-US" sz="4000">
                <a:solidFill>
                  <a:srgbClr val="FFFFFF"/>
                </a:solidFill>
              </a:rPr>
              <a:t>Syntactic Analysis - Grammar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A282420-840C-5241-9BC1-AAC57FEEF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altLang="en-US" sz="2200" b="1">
                <a:latin typeface="Courier New" panose="02070309020205020404" pitchFamily="49" charset="0"/>
              </a:rPr>
              <a:t>sentence -&gt; noun_phrase, verb_phrase</a:t>
            </a:r>
          </a:p>
          <a:p>
            <a:r>
              <a:rPr lang="en-US" altLang="en-US" sz="2200" b="1">
                <a:latin typeface="Courier New" panose="02070309020205020404" pitchFamily="49" charset="0"/>
              </a:rPr>
              <a:t>noun_phrase -&gt; proper_noun</a:t>
            </a:r>
          </a:p>
          <a:p>
            <a:r>
              <a:rPr lang="en-US" altLang="en-US" sz="2200" b="1">
                <a:latin typeface="Courier New" panose="02070309020205020404" pitchFamily="49" charset="0"/>
              </a:rPr>
              <a:t>noun_phrase -&gt; determiner, noun</a:t>
            </a:r>
          </a:p>
          <a:p>
            <a:r>
              <a:rPr lang="en-US" altLang="en-US" sz="2200" b="1">
                <a:latin typeface="Courier New" panose="02070309020205020404" pitchFamily="49" charset="0"/>
              </a:rPr>
              <a:t>verb_phrase -&gt; verb, noun_phrase</a:t>
            </a:r>
          </a:p>
          <a:p>
            <a:r>
              <a:rPr lang="en-US" altLang="en-US" sz="2200" b="1">
                <a:latin typeface="Courier New" panose="02070309020205020404" pitchFamily="49" charset="0"/>
              </a:rPr>
              <a:t>proper_noun -&gt; [mary]</a:t>
            </a:r>
          </a:p>
          <a:p>
            <a:r>
              <a:rPr lang="en-US" altLang="en-US" sz="2200" b="1">
                <a:latin typeface="Courier New" panose="02070309020205020404" pitchFamily="49" charset="0"/>
              </a:rPr>
              <a:t>noun -&gt; [apple]</a:t>
            </a:r>
          </a:p>
          <a:p>
            <a:r>
              <a:rPr lang="en-US" altLang="en-US" sz="2200" b="1">
                <a:latin typeface="Courier New" panose="02070309020205020404" pitchFamily="49" charset="0"/>
              </a:rPr>
              <a:t>verb -&gt; [ate]</a:t>
            </a:r>
          </a:p>
          <a:p>
            <a:r>
              <a:rPr lang="en-US" altLang="en-US" sz="2200" b="1">
                <a:latin typeface="Courier New" panose="02070309020205020404" pitchFamily="49" charset="0"/>
              </a:rPr>
              <a:t>determiner -&gt; [the]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907BD-7A46-484D-B3CC-73212F2F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altLang="en-US" sz="1000"/>
              <a:t>NLP - Prof. Carolina Ruiz</a:t>
            </a:r>
          </a:p>
        </p:txBody>
      </p:sp>
    </p:spTree>
    <p:extLst>
      <p:ext uri="{BB962C8B-B14F-4D97-AF65-F5344CB8AC3E}">
        <p14:creationId xmlns:p14="http://schemas.microsoft.com/office/powerpoint/2010/main" val="3137678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7266" name="Rectangle 2">
            <a:extLst>
              <a:ext uri="{FF2B5EF4-FFF2-40B4-BE49-F238E27FC236}">
                <a16:creationId xmlns:a16="http://schemas.microsoft.com/office/drawing/2014/main" id="{32056C91-E6E9-FF49-A628-53FF84847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altLang="en-US" sz="5400" dirty="0">
                <a:solidFill>
                  <a:schemeClr val="bg1"/>
                </a:solidFill>
              </a:rPr>
              <a:t>Parse Tree Example</a:t>
            </a:r>
          </a:p>
        </p:txBody>
      </p:sp>
      <p:grpSp>
        <p:nvGrpSpPr>
          <p:cNvPr id="907343" name="Group 79">
            <a:extLst>
              <a:ext uri="{FF2B5EF4-FFF2-40B4-BE49-F238E27FC236}">
                <a16:creationId xmlns:a16="http://schemas.microsoft.com/office/drawing/2014/main" id="{1C1884BC-3CAA-394C-A16F-118EE3772851}"/>
              </a:ext>
            </a:extLst>
          </p:cNvPr>
          <p:cNvGrpSpPr>
            <a:grpSpLocks/>
          </p:cNvGrpSpPr>
          <p:nvPr/>
        </p:nvGrpSpPr>
        <p:grpSpPr bwMode="auto">
          <a:xfrm>
            <a:off x="3630474" y="1976293"/>
            <a:ext cx="4927680" cy="4351338"/>
            <a:chOff x="1536" y="1248"/>
            <a:chExt cx="2784" cy="2458"/>
          </a:xfrm>
        </p:grpSpPr>
        <p:sp>
          <p:nvSpPr>
            <p:cNvPr id="907314" name="Line 50">
              <a:extLst>
                <a:ext uri="{FF2B5EF4-FFF2-40B4-BE49-F238E27FC236}">
                  <a16:creationId xmlns:a16="http://schemas.microsoft.com/office/drawing/2014/main" id="{4F8C0201-A16F-2846-9547-DDF6090C25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7" y="3219"/>
              <a:ext cx="1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5" name="Line 51">
              <a:extLst>
                <a:ext uri="{FF2B5EF4-FFF2-40B4-BE49-F238E27FC236}">
                  <a16:creationId xmlns:a16="http://schemas.microsoft.com/office/drawing/2014/main" id="{56898E38-ECE2-444A-8A33-D403826D3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3" y="3219"/>
              <a:ext cx="1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6" name="Line 52">
              <a:extLst>
                <a:ext uri="{FF2B5EF4-FFF2-40B4-BE49-F238E27FC236}">
                  <a16:creationId xmlns:a16="http://schemas.microsoft.com/office/drawing/2014/main" id="{429A6474-791B-6540-800F-4C247091F4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3219"/>
              <a:ext cx="1" cy="2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7" name="Line 53">
              <a:extLst>
                <a:ext uri="{FF2B5EF4-FFF2-40B4-BE49-F238E27FC236}">
                  <a16:creationId xmlns:a16="http://schemas.microsoft.com/office/drawing/2014/main" id="{BB1A1F95-55DA-E144-8D7B-F673A1FDC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5" y="3219"/>
              <a:ext cx="1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8" name="Line 54">
              <a:extLst>
                <a:ext uri="{FF2B5EF4-FFF2-40B4-BE49-F238E27FC236}">
                  <a16:creationId xmlns:a16="http://schemas.microsoft.com/office/drawing/2014/main" id="{D71AFBAD-F7F3-684B-8F87-E72839611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" y="3219"/>
              <a:ext cx="1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9" name="Line 55">
              <a:extLst>
                <a:ext uri="{FF2B5EF4-FFF2-40B4-BE49-F238E27FC236}">
                  <a16:creationId xmlns:a16="http://schemas.microsoft.com/office/drawing/2014/main" id="{8DFC4215-97A2-074D-AB54-5769BEA1A9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7" y="1903"/>
              <a:ext cx="1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0" name="Line 56">
              <a:extLst>
                <a:ext uri="{FF2B5EF4-FFF2-40B4-BE49-F238E27FC236}">
                  <a16:creationId xmlns:a16="http://schemas.microsoft.com/office/drawing/2014/main" id="{942F6012-5B38-C442-BF0B-D340B46310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49" y="1903"/>
              <a:ext cx="956" cy="1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1" name="Line 57">
              <a:extLst>
                <a:ext uri="{FF2B5EF4-FFF2-40B4-BE49-F238E27FC236}">
                  <a16:creationId xmlns:a16="http://schemas.microsoft.com/office/drawing/2014/main" id="{1F639871-7425-4644-8602-3FEDC1D853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1" y="1468"/>
              <a:ext cx="860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2" name="Line 58">
              <a:extLst>
                <a:ext uri="{FF2B5EF4-FFF2-40B4-BE49-F238E27FC236}">
                  <a16:creationId xmlns:a16="http://schemas.microsoft.com/office/drawing/2014/main" id="{E8CE3329-9482-CD46-BBA2-2BC75D3FB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1" y="1468"/>
              <a:ext cx="524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3" name="Line 59">
              <a:extLst>
                <a:ext uri="{FF2B5EF4-FFF2-40B4-BE49-F238E27FC236}">
                  <a16:creationId xmlns:a16="http://schemas.microsoft.com/office/drawing/2014/main" id="{0513CC38-11F2-CF41-B050-7B04FF216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5" y="1903"/>
              <a:ext cx="396" cy="25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4" name="Line 60">
              <a:extLst>
                <a:ext uri="{FF2B5EF4-FFF2-40B4-BE49-F238E27FC236}">
                  <a16:creationId xmlns:a16="http://schemas.microsoft.com/office/drawing/2014/main" id="{34A55BFD-A4A2-1E48-A44A-720856D27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1" y="2343"/>
              <a:ext cx="109" cy="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5" name="Line 61">
              <a:extLst>
                <a:ext uri="{FF2B5EF4-FFF2-40B4-BE49-F238E27FC236}">
                  <a16:creationId xmlns:a16="http://schemas.microsoft.com/office/drawing/2014/main" id="{553A6E13-AD51-ED43-B976-7B42107F17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81" y="2343"/>
              <a:ext cx="920" cy="69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6" name="Line 62">
              <a:extLst>
                <a:ext uri="{FF2B5EF4-FFF2-40B4-BE49-F238E27FC236}">
                  <a16:creationId xmlns:a16="http://schemas.microsoft.com/office/drawing/2014/main" id="{E8B032F5-3DD1-8641-8AEE-49D682EE41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5" y="2779"/>
              <a:ext cx="505" cy="25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7" name="Line 63">
              <a:extLst>
                <a:ext uri="{FF2B5EF4-FFF2-40B4-BE49-F238E27FC236}">
                  <a16:creationId xmlns:a16="http://schemas.microsoft.com/office/drawing/2014/main" id="{2885E307-7D46-FF47-B195-75DACF2D3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0" y="2779"/>
              <a:ext cx="307" cy="25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28" name="Text Box 64">
              <a:extLst>
                <a:ext uri="{FF2B5EF4-FFF2-40B4-BE49-F238E27FC236}">
                  <a16:creationId xmlns:a16="http://schemas.microsoft.com/office/drawing/2014/main" id="{B34C7266-56D8-ED41-B2AA-7EF0DF4AA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248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S</a:t>
              </a:r>
              <a:endParaRPr lang="en-US" altLang="en-US" sz="2400"/>
            </a:p>
          </p:txBody>
        </p:sp>
        <p:sp>
          <p:nvSpPr>
            <p:cNvPr id="907329" name="Text Box 65">
              <a:extLst>
                <a:ext uri="{FF2B5EF4-FFF2-40B4-BE49-F238E27FC236}">
                  <a16:creationId xmlns:a16="http://schemas.microsoft.com/office/drawing/2014/main" id="{277D6AF2-4B25-1A44-A256-6EFC17416A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68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NP</a:t>
              </a:r>
              <a:endParaRPr lang="en-US" altLang="en-US" sz="2400"/>
            </a:p>
          </p:txBody>
        </p:sp>
        <p:sp>
          <p:nvSpPr>
            <p:cNvPr id="907330" name="Text Box 66">
              <a:extLst>
                <a:ext uri="{FF2B5EF4-FFF2-40B4-BE49-F238E27FC236}">
                  <a16:creationId xmlns:a16="http://schemas.microsoft.com/office/drawing/2014/main" id="{39965658-1F02-FD4C-A503-E2B574056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68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VP</a:t>
              </a:r>
              <a:endParaRPr lang="en-US" altLang="en-US" sz="2400"/>
            </a:p>
          </p:txBody>
        </p:sp>
        <p:sp>
          <p:nvSpPr>
            <p:cNvPr id="907331" name="Text Box 67">
              <a:extLst>
                <a:ext uri="{FF2B5EF4-FFF2-40B4-BE49-F238E27FC236}">
                  <a16:creationId xmlns:a16="http://schemas.microsoft.com/office/drawing/2014/main" id="{37E54815-ADD5-7341-B35F-8EC47BFB0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15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NP</a:t>
              </a:r>
              <a:endParaRPr lang="en-US" altLang="en-US" sz="2400"/>
            </a:p>
          </p:txBody>
        </p:sp>
        <p:sp>
          <p:nvSpPr>
            <p:cNvPr id="907332" name="Text Box 68">
              <a:extLst>
                <a:ext uri="{FF2B5EF4-FFF2-40B4-BE49-F238E27FC236}">
                  <a16:creationId xmlns:a16="http://schemas.microsoft.com/office/drawing/2014/main" id="{BE23DF07-036B-A942-9982-1E5F963B0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014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Verb</a:t>
              </a:r>
              <a:endParaRPr lang="en-US" altLang="en-US" sz="2400"/>
            </a:p>
          </p:txBody>
        </p:sp>
        <p:sp>
          <p:nvSpPr>
            <p:cNvPr id="907333" name="Text Box 69">
              <a:extLst>
                <a:ext uri="{FF2B5EF4-FFF2-40B4-BE49-F238E27FC236}">
                  <a16:creationId xmlns:a16="http://schemas.microsoft.com/office/drawing/2014/main" id="{9ACF4092-9692-4941-98BD-3DFA4EB23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1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Pro</a:t>
              </a:r>
              <a:endParaRPr lang="en-US" altLang="en-US" sz="2400"/>
            </a:p>
          </p:txBody>
        </p:sp>
        <p:sp>
          <p:nvSpPr>
            <p:cNvPr id="907334" name="Text Box 70">
              <a:extLst>
                <a:ext uri="{FF2B5EF4-FFF2-40B4-BE49-F238E27FC236}">
                  <a16:creationId xmlns:a16="http://schemas.microsoft.com/office/drawing/2014/main" id="{451E6722-CB89-B74D-B37C-21B60FA60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544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Nom</a:t>
              </a:r>
              <a:endParaRPr lang="en-US" altLang="en-US" sz="2400"/>
            </a:p>
          </p:txBody>
        </p:sp>
        <p:sp>
          <p:nvSpPr>
            <p:cNvPr id="907335" name="Text Box 71">
              <a:extLst>
                <a:ext uri="{FF2B5EF4-FFF2-40B4-BE49-F238E27FC236}">
                  <a16:creationId xmlns:a16="http://schemas.microsoft.com/office/drawing/2014/main" id="{87378F22-594C-DA4C-AC04-105510979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01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Det</a:t>
              </a:r>
              <a:endParaRPr lang="en-US" altLang="en-US" sz="2400"/>
            </a:p>
          </p:txBody>
        </p:sp>
        <p:sp>
          <p:nvSpPr>
            <p:cNvPr id="907336" name="Text Box 72">
              <a:extLst>
                <a:ext uri="{FF2B5EF4-FFF2-40B4-BE49-F238E27FC236}">
                  <a16:creationId xmlns:a16="http://schemas.microsoft.com/office/drawing/2014/main" id="{5594FC24-9F79-FF4E-B30E-20AE62127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3014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Noun</a:t>
              </a:r>
              <a:endParaRPr lang="en-US" altLang="en-US" sz="2400"/>
            </a:p>
          </p:txBody>
        </p:sp>
        <p:sp>
          <p:nvSpPr>
            <p:cNvPr id="907337" name="Text Box 73">
              <a:extLst>
                <a:ext uri="{FF2B5EF4-FFF2-40B4-BE49-F238E27FC236}">
                  <a16:creationId xmlns:a16="http://schemas.microsoft.com/office/drawing/2014/main" id="{0519F4A4-72D3-B043-9EA2-A1BF90B6C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014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/>
                <a:t>Noun</a:t>
              </a:r>
              <a:endParaRPr lang="en-US" altLang="en-US" sz="2400"/>
            </a:p>
          </p:txBody>
        </p:sp>
        <p:sp>
          <p:nvSpPr>
            <p:cNvPr id="907338" name="Text Box 74">
              <a:extLst>
                <a:ext uri="{FF2B5EF4-FFF2-40B4-BE49-F238E27FC236}">
                  <a16:creationId xmlns:a16="http://schemas.microsoft.com/office/drawing/2014/main" id="{4EF3FDFA-1ED0-0844-8287-00F2B9689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45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accent2"/>
                  </a:solidFill>
                </a:rPr>
                <a:t>I</a:t>
              </a:r>
              <a:endParaRPr lang="en-US" altLang="en-US" sz="2400"/>
            </a:p>
          </p:txBody>
        </p:sp>
        <p:sp>
          <p:nvSpPr>
            <p:cNvPr id="907339" name="Text Box 75">
              <a:extLst>
                <a:ext uri="{FF2B5EF4-FFF2-40B4-BE49-F238E27FC236}">
                  <a16:creationId xmlns:a16="http://schemas.microsoft.com/office/drawing/2014/main" id="{F6FEB3D2-2FE5-0B47-8FAD-BD9A7664BA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456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accent2"/>
                  </a:solidFill>
                </a:rPr>
                <a:t>prefer</a:t>
              </a:r>
              <a:endParaRPr lang="en-US" altLang="en-US" sz="2400"/>
            </a:p>
          </p:txBody>
        </p:sp>
        <p:sp>
          <p:nvSpPr>
            <p:cNvPr id="907340" name="Text Box 76">
              <a:extLst>
                <a:ext uri="{FF2B5EF4-FFF2-40B4-BE49-F238E27FC236}">
                  <a16:creationId xmlns:a16="http://schemas.microsoft.com/office/drawing/2014/main" id="{C76F86C5-4723-4E46-BADC-18AA8A90E7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456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accent2"/>
                  </a:solidFill>
                </a:rPr>
                <a:t>morning</a:t>
              </a:r>
              <a:endParaRPr lang="en-US" altLang="en-US" sz="2400"/>
            </a:p>
          </p:txBody>
        </p:sp>
        <p:sp>
          <p:nvSpPr>
            <p:cNvPr id="907341" name="Text Box 77">
              <a:extLst>
                <a:ext uri="{FF2B5EF4-FFF2-40B4-BE49-F238E27FC236}">
                  <a16:creationId xmlns:a16="http://schemas.microsoft.com/office/drawing/2014/main" id="{68962FA5-86E5-664E-9AEB-0A9995515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45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accent2"/>
                  </a:solidFill>
                </a:rPr>
                <a:t>a</a:t>
              </a:r>
              <a:endParaRPr lang="en-US" altLang="en-US" sz="2400"/>
            </a:p>
          </p:txBody>
        </p:sp>
        <p:sp>
          <p:nvSpPr>
            <p:cNvPr id="907342" name="Text Box 78">
              <a:extLst>
                <a:ext uri="{FF2B5EF4-FFF2-40B4-BE49-F238E27FC236}">
                  <a16:creationId xmlns:a16="http://schemas.microsoft.com/office/drawing/2014/main" id="{260B3C1F-E7BD-E44B-BF88-30E948448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45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rm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accent2"/>
                  </a:solidFill>
                </a:rPr>
                <a:t>flight</a:t>
              </a:r>
              <a:endParaRPr lang="en-US" altLang="en-US" sz="240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3672A99-68B2-AF42-AD8F-E4234D104546}"/>
              </a:ext>
            </a:extLst>
          </p:cNvPr>
          <p:cNvSpPr txBox="1"/>
          <p:nvPr/>
        </p:nvSpPr>
        <p:spPr>
          <a:xfrm>
            <a:off x="9477632" y="6586151"/>
            <a:ext cx="261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Dan </a:t>
            </a:r>
            <a:r>
              <a:rPr lang="en-US" dirty="0" err="1"/>
              <a:t>Jurafsky’s</a:t>
            </a:r>
            <a:r>
              <a:rPr lang="en-US" dirty="0"/>
              <a:t> slides</a:t>
            </a:r>
          </a:p>
        </p:txBody>
      </p:sp>
    </p:spTree>
    <p:extLst>
      <p:ext uri="{BB962C8B-B14F-4D97-AF65-F5344CB8AC3E}">
        <p14:creationId xmlns:p14="http://schemas.microsoft.com/office/powerpoint/2010/main" val="3816409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>
            <a:extLst>
              <a:ext uri="{FF2B5EF4-FFF2-40B4-BE49-F238E27FC236}">
                <a16:creationId xmlns:a16="http://schemas.microsoft.com/office/drawing/2014/main" id="{B249E226-3E62-064D-88A6-68AC1ABE3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Dependency Parsing Example</a:t>
            </a:r>
          </a:p>
        </p:txBody>
      </p:sp>
      <p:grpSp>
        <p:nvGrpSpPr>
          <p:cNvPr id="1098756" name="Group 4">
            <a:extLst>
              <a:ext uri="{FF2B5EF4-FFF2-40B4-BE49-F238E27FC236}">
                <a16:creationId xmlns:a16="http://schemas.microsoft.com/office/drawing/2014/main" id="{624EED76-7C3E-504B-BE9E-6F3C28AC6AE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80982" y="1727200"/>
            <a:ext cx="5788510" cy="1778000"/>
            <a:chOff x="1" y="2793"/>
            <a:chExt cx="3013" cy="925"/>
          </a:xfrm>
        </p:grpSpPr>
        <p:sp>
          <p:nvSpPr>
            <p:cNvPr id="1098757" name="Text Box 5">
              <a:extLst>
                <a:ext uri="{FF2B5EF4-FFF2-40B4-BE49-F238E27FC236}">
                  <a16:creationId xmlns:a16="http://schemas.microsoft.com/office/drawing/2014/main" id="{A839FB3E-0CF4-2C41-B7F9-BD0BB7F11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" y="3566"/>
              <a:ext cx="3013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300">
                  <a:solidFill>
                    <a:schemeClr val="accent2"/>
                  </a:solidFill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Bills on ports and immigration were submitted by Senator Brownback</a:t>
              </a:r>
              <a:endParaRPr lang="en-US" altLang="en-US" sz="1200">
                <a:latin typeface="Lucida Sans" panose="020B0602030504020204" pitchFamily="34" charset="77"/>
                <a:ea typeface="ＭＳ Ｐゴシック" panose="020B0600070205080204" pitchFamily="34" charset="-128"/>
              </a:endParaRPr>
            </a:p>
          </p:txBody>
        </p:sp>
        <p:sp>
          <p:nvSpPr>
            <p:cNvPr id="1098758" name="Text Box 6">
              <a:extLst>
                <a:ext uri="{FF2B5EF4-FFF2-40B4-BE49-F238E27FC236}">
                  <a16:creationId xmlns:a16="http://schemas.microsoft.com/office/drawing/2014/main" id="{ADFF92CC-E98B-6449-9AD3-89BCFBE62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" y="2910"/>
              <a:ext cx="199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NP</a:t>
              </a:r>
            </a:p>
          </p:txBody>
        </p:sp>
        <p:sp>
          <p:nvSpPr>
            <p:cNvPr id="1098759" name="Text Box 7">
              <a:extLst>
                <a:ext uri="{FF2B5EF4-FFF2-40B4-BE49-F238E27FC236}">
                  <a16:creationId xmlns:a16="http://schemas.microsoft.com/office/drawing/2014/main" id="{0C1F913F-E43F-8848-B223-192D6B508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793"/>
              <a:ext cx="139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S</a:t>
              </a:r>
            </a:p>
          </p:txBody>
        </p:sp>
        <p:sp>
          <p:nvSpPr>
            <p:cNvPr id="1098760" name="Text Box 8">
              <a:extLst>
                <a:ext uri="{FF2B5EF4-FFF2-40B4-BE49-F238E27FC236}">
                  <a16:creationId xmlns:a16="http://schemas.microsoft.com/office/drawing/2014/main" id="{7DD83665-CD81-0140-ADFE-09F4142E9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8" y="3298"/>
              <a:ext cx="284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NP</a:t>
              </a:r>
            </a:p>
          </p:txBody>
        </p:sp>
        <p:sp>
          <p:nvSpPr>
            <p:cNvPr id="1098761" name="Text Box 9">
              <a:extLst>
                <a:ext uri="{FF2B5EF4-FFF2-40B4-BE49-F238E27FC236}">
                  <a16:creationId xmlns:a16="http://schemas.microsoft.com/office/drawing/2014/main" id="{4041A01B-5F89-8340-B81E-39907FCEB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3436"/>
              <a:ext cx="348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NNP</a:t>
              </a:r>
            </a:p>
          </p:txBody>
        </p:sp>
        <p:sp>
          <p:nvSpPr>
            <p:cNvPr id="1098762" name="Text Box 10">
              <a:extLst>
                <a:ext uri="{FF2B5EF4-FFF2-40B4-BE49-F238E27FC236}">
                  <a16:creationId xmlns:a16="http://schemas.microsoft.com/office/drawing/2014/main" id="{8B4FA59E-2F89-D94A-99F6-E7E16BE37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6" y="3444"/>
              <a:ext cx="319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NNP</a:t>
              </a:r>
            </a:p>
          </p:txBody>
        </p:sp>
        <p:sp>
          <p:nvSpPr>
            <p:cNvPr id="1098763" name="Text Box 11">
              <a:extLst>
                <a:ext uri="{FF2B5EF4-FFF2-40B4-BE49-F238E27FC236}">
                  <a16:creationId xmlns:a16="http://schemas.microsoft.com/office/drawing/2014/main" id="{2E67BC93-38C4-9A44-AF3F-2B441615B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" y="3155"/>
              <a:ext cx="213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PP</a:t>
              </a:r>
            </a:p>
          </p:txBody>
        </p:sp>
        <p:sp>
          <p:nvSpPr>
            <p:cNvPr id="1098764" name="Text Box 12">
              <a:extLst>
                <a:ext uri="{FF2B5EF4-FFF2-40B4-BE49-F238E27FC236}">
                  <a16:creationId xmlns:a16="http://schemas.microsoft.com/office/drawing/2014/main" id="{4BB3EBC5-8972-F840-824F-F05B3EEF2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3299"/>
              <a:ext cx="214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IN</a:t>
              </a:r>
            </a:p>
          </p:txBody>
        </p:sp>
        <p:sp>
          <p:nvSpPr>
            <p:cNvPr id="1098765" name="Line 13">
              <a:extLst>
                <a:ext uri="{FF2B5EF4-FFF2-40B4-BE49-F238E27FC236}">
                  <a16:creationId xmlns:a16="http://schemas.microsoft.com/office/drawing/2014/main" id="{D88A3D96-759C-5F4A-92D2-3C651CD910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46" y="3281"/>
              <a:ext cx="139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66" name="Line 14">
              <a:extLst>
                <a:ext uri="{FF2B5EF4-FFF2-40B4-BE49-F238E27FC236}">
                  <a16:creationId xmlns:a16="http://schemas.microsoft.com/office/drawing/2014/main" id="{FB9B1528-2E00-B145-9366-BE0114F86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3" y="3281"/>
              <a:ext cx="138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8767" name="Group 15">
              <a:extLst>
                <a:ext uri="{FF2B5EF4-FFF2-40B4-BE49-F238E27FC236}">
                  <a16:creationId xmlns:a16="http://schemas.microsoft.com/office/drawing/2014/main" id="{27ACDF99-C488-0C4D-A3E1-B2FF82F3EE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6" y="3424"/>
              <a:ext cx="273" cy="37"/>
              <a:chOff x="4451" y="2001"/>
              <a:chExt cx="507" cy="67"/>
            </a:xfrm>
          </p:grpSpPr>
          <p:sp>
            <p:nvSpPr>
              <p:cNvPr id="1098768" name="Line 16">
                <a:extLst>
                  <a:ext uri="{FF2B5EF4-FFF2-40B4-BE49-F238E27FC236}">
                    <a16:creationId xmlns:a16="http://schemas.microsoft.com/office/drawing/2014/main" id="{97189A5C-8636-BC44-BF5C-53C72F27C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51" y="2001"/>
                <a:ext cx="257" cy="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769" name="Line 17">
                <a:extLst>
                  <a:ext uri="{FF2B5EF4-FFF2-40B4-BE49-F238E27FC236}">
                    <a16:creationId xmlns:a16="http://schemas.microsoft.com/office/drawing/2014/main" id="{7B6925DB-9711-A844-B390-C6066076CD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1" y="2001"/>
                <a:ext cx="257" cy="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8770" name="Text Box 18">
              <a:extLst>
                <a:ext uri="{FF2B5EF4-FFF2-40B4-BE49-F238E27FC236}">
                  <a16:creationId xmlns:a16="http://schemas.microsoft.com/office/drawing/2014/main" id="{5EAC2CFA-A1C0-514F-8A18-B108B9A46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6" y="3000"/>
              <a:ext cx="192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VP</a:t>
              </a:r>
            </a:p>
          </p:txBody>
        </p:sp>
        <p:sp>
          <p:nvSpPr>
            <p:cNvPr id="1098771" name="Text Box 19">
              <a:extLst>
                <a:ext uri="{FF2B5EF4-FFF2-40B4-BE49-F238E27FC236}">
                  <a16:creationId xmlns:a16="http://schemas.microsoft.com/office/drawing/2014/main" id="{F9D65815-8BA1-D744-A53D-8EE47B48C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0" y="2871"/>
              <a:ext cx="192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VP</a:t>
              </a:r>
            </a:p>
          </p:txBody>
        </p:sp>
        <p:sp>
          <p:nvSpPr>
            <p:cNvPr id="1098772" name="Text Box 20">
              <a:extLst>
                <a:ext uri="{FF2B5EF4-FFF2-40B4-BE49-F238E27FC236}">
                  <a16:creationId xmlns:a16="http://schemas.microsoft.com/office/drawing/2014/main" id="{BC7081BC-6006-0144-B1FC-F2E27E5A8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2" y="3155"/>
              <a:ext cx="252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VBN</a:t>
              </a:r>
            </a:p>
          </p:txBody>
        </p:sp>
        <p:sp>
          <p:nvSpPr>
            <p:cNvPr id="1098773" name="Line 21">
              <a:extLst>
                <a:ext uri="{FF2B5EF4-FFF2-40B4-BE49-F238E27FC236}">
                  <a16:creationId xmlns:a16="http://schemas.microsoft.com/office/drawing/2014/main" id="{ABB831D9-03C9-7544-9418-F154A475D7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7" y="3135"/>
              <a:ext cx="13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74" name="Line 22">
              <a:extLst>
                <a:ext uri="{FF2B5EF4-FFF2-40B4-BE49-F238E27FC236}">
                  <a16:creationId xmlns:a16="http://schemas.microsoft.com/office/drawing/2014/main" id="{C1962F43-7197-C44C-9D12-4FFA64D44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1" y="3135"/>
              <a:ext cx="13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75" name="Text Box 23">
              <a:extLst>
                <a:ext uri="{FF2B5EF4-FFF2-40B4-BE49-F238E27FC236}">
                  <a16:creationId xmlns:a16="http://schemas.microsoft.com/office/drawing/2014/main" id="{886B4399-C911-6A47-A56D-A68DB1F6E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4" y="3003"/>
              <a:ext cx="25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VBD</a:t>
              </a:r>
            </a:p>
          </p:txBody>
        </p:sp>
        <p:grpSp>
          <p:nvGrpSpPr>
            <p:cNvPr id="1098776" name="Group 24">
              <a:extLst>
                <a:ext uri="{FF2B5EF4-FFF2-40B4-BE49-F238E27FC236}">
                  <a16:creationId xmlns:a16="http://schemas.microsoft.com/office/drawing/2014/main" id="{F0074C56-4ED0-DF4A-B2C7-8C01AF8D8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2" y="2990"/>
              <a:ext cx="369" cy="44"/>
              <a:chOff x="2895" y="1209"/>
              <a:chExt cx="688" cy="78"/>
            </a:xfrm>
          </p:grpSpPr>
          <p:sp>
            <p:nvSpPr>
              <p:cNvPr id="1098777" name="Line 25">
                <a:extLst>
                  <a:ext uri="{FF2B5EF4-FFF2-40B4-BE49-F238E27FC236}">
                    <a16:creationId xmlns:a16="http://schemas.microsoft.com/office/drawing/2014/main" id="{1AD3989F-59BF-E046-8CC3-A8FD82C447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95" y="1209"/>
                <a:ext cx="343" cy="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778" name="Line 26">
                <a:extLst>
                  <a:ext uri="{FF2B5EF4-FFF2-40B4-BE49-F238E27FC236}">
                    <a16:creationId xmlns:a16="http://schemas.microsoft.com/office/drawing/2014/main" id="{A02303D9-4121-3742-A097-6A862684F6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0" y="1210"/>
                <a:ext cx="343" cy="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8779" name="Text Box 27">
              <a:extLst>
                <a:ext uri="{FF2B5EF4-FFF2-40B4-BE49-F238E27FC236}">
                  <a16:creationId xmlns:a16="http://schemas.microsoft.com/office/drawing/2014/main" id="{406BDDBB-7AEC-5947-8184-ADEF06B3E8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1" y="3372"/>
              <a:ext cx="214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NN</a:t>
              </a:r>
            </a:p>
          </p:txBody>
        </p:sp>
        <p:sp>
          <p:nvSpPr>
            <p:cNvPr id="1098780" name="Text Box 28">
              <a:extLst>
                <a:ext uri="{FF2B5EF4-FFF2-40B4-BE49-F238E27FC236}">
                  <a16:creationId xmlns:a16="http://schemas.microsoft.com/office/drawing/2014/main" id="{4C22C050-BF69-8F4F-9EDD-2EC83E24D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3378"/>
              <a:ext cx="206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CC</a:t>
              </a:r>
            </a:p>
          </p:txBody>
        </p:sp>
        <p:sp>
          <p:nvSpPr>
            <p:cNvPr id="1098781" name="Text Box 29">
              <a:extLst>
                <a:ext uri="{FF2B5EF4-FFF2-40B4-BE49-F238E27FC236}">
                  <a16:creationId xmlns:a16="http://schemas.microsoft.com/office/drawing/2014/main" id="{1A21CF8F-7878-844F-ACFC-0EC81D7702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" y="3383"/>
              <a:ext cx="256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NNS</a:t>
              </a:r>
            </a:p>
          </p:txBody>
        </p:sp>
        <p:sp>
          <p:nvSpPr>
            <p:cNvPr id="1098782" name="Text Box 30">
              <a:extLst>
                <a:ext uri="{FF2B5EF4-FFF2-40B4-BE49-F238E27FC236}">
                  <a16:creationId xmlns:a16="http://schemas.microsoft.com/office/drawing/2014/main" id="{9D5426EC-A959-7842-85A3-E647A3AF3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" y="3224"/>
              <a:ext cx="198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NP</a:t>
              </a:r>
            </a:p>
          </p:txBody>
        </p:sp>
        <p:sp>
          <p:nvSpPr>
            <p:cNvPr id="1098783" name="Text Box 31">
              <a:extLst>
                <a:ext uri="{FF2B5EF4-FFF2-40B4-BE49-F238E27FC236}">
                  <a16:creationId xmlns:a16="http://schemas.microsoft.com/office/drawing/2014/main" id="{E4A279A2-612E-8E4B-8AD9-8AB032C12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224"/>
              <a:ext cx="178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IN</a:t>
              </a:r>
            </a:p>
          </p:txBody>
        </p:sp>
        <p:sp>
          <p:nvSpPr>
            <p:cNvPr id="1098784" name="Text Box 32">
              <a:extLst>
                <a:ext uri="{FF2B5EF4-FFF2-40B4-BE49-F238E27FC236}">
                  <a16:creationId xmlns:a16="http://schemas.microsoft.com/office/drawing/2014/main" id="{5A1A6B91-BA21-5C49-9283-71C48BA603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" y="3082"/>
              <a:ext cx="199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NP</a:t>
              </a:r>
            </a:p>
          </p:txBody>
        </p:sp>
        <p:sp>
          <p:nvSpPr>
            <p:cNvPr id="1098785" name="Text Box 33">
              <a:extLst>
                <a:ext uri="{FF2B5EF4-FFF2-40B4-BE49-F238E27FC236}">
                  <a16:creationId xmlns:a16="http://schemas.microsoft.com/office/drawing/2014/main" id="{3E2A0FC7-14F1-A843-89C9-E10EA24243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" y="3072"/>
              <a:ext cx="184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PP</a:t>
              </a:r>
            </a:p>
          </p:txBody>
        </p:sp>
        <p:sp>
          <p:nvSpPr>
            <p:cNvPr id="1098786" name="Text Box 34">
              <a:extLst>
                <a:ext uri="{FF2B5EF4-FFF2-40B4-BE49-F238E27FC236}">
                  <a16:creationId xmlns:a16="http://schemas.microsoft.com/office/drawing/2014/main" id="{FC3E3AD3-8757-4647-A185-50C6E9C14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" y="3366"/>
              <a:ext cx="256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sz="1200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NNS</a:t>
              </a:r>
            </a:p>
          </p:txBody>
        </p:sp>
        <p:sp>
          <p:nvSpPr>
            <p:cNvPr id="1098787" name="Line 35">
              <a:extLst>
                <a:ext uri="{FF2B5EF4-FFF2-40B4-BE49-F238E27FC236}">
                  <a16:creationId xmlns:a16="http://schemas.microsoft.com/office/drawing/2014/main" id="{9E24C497-9669-9247-8539-BE0A45E68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" y="3047"/>
              <a:ext cx="138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88" name="Line 36">
              <a:extLst>
                <a:ext uri="{FF2B5EF4-FFF2-40B4-BE49-F238E27FC236}">
                  <a16:creationId xmlns:a16="http://schemas.microsoft.com/office/drawing/2014/main" id="{13E70957-9CA0-4A43-8FEA-A79A5E8D7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" y="3047"/>
              <a:ext cx="138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89" name="Line 37">
              <a:extLst>
                <a:ext uri="{FF2B5EF4-FFF2-40B4-BE49-F238E27FC236}">
                  <a16:creationId xmlns:a16="http://schemas.microsoft.com/office/drawing/2014/main" id="{EC2A47AC-1685-4043-95D6-660E1B634C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" y="3195"/>
              <a:ext cx="138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0" name="Line 38">
              <a:extLst>
                <a:ext uri="{FF2B5EF4-FFF2-40B4-BE49-F238E27FC236}">
                  <a16:creationId xmlns:a16="http://schemas.microsoft.com/office/drawing/2014/main" id="{974C94E8-1456-6840-AC33-7ACFB5BEB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" y="3195"/>
              <a:ext cx="139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1" name="Line 39">
              <a:extLst>
                <a:ext uri="{FF2B5EF4-FFF2-40B4-BE49-F238E27FC236}">
                  <a16:creationId xmlns:a16="http://schemas.microsoft.com/office/drawing/2014/main" id="{48780015-E030-A642-A3E1-871150990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" y="3201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2" name="Line 40">
              <a:extLst>
                <a:ext uri="{FF2B5EF4-FFF2-40B4-BE49-F238E27FC236}">
                  <a16:creationId xmlns:a16="http://schemas.microsoft.com/office/drawing/2014/main" id="{4AA1863F-1636-7C49-8B45-87FFF3D0AD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3297"/>
              <a:ext cx="0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3" name="Line 41">
              <a:extLst>
                <a:ext uri="{FF2B5EF4-FFF2-40B4-BE49-F238E27FC236}">
                  <a16:creationId xmlns:a16="http://schemas.microsoft.com/office/drawing/2014/main" id="{5D60CA99-F1A1-A245-9EE2-C188BFC9E8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2" y="3139"/>
              <a:ext cx="0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4" name="Line 42">
              <a:extLst>
                <a:ext uri="{FF2B5EF4-FFF2-40B4-BE49-F238E27FC236}">
                  <a16:creationId xmlns:a16="http://schemas.microsoft.com/office/drawing/2014/main" id="{E225C432-C38B-514F-B3C6-B4080A7FB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1" y="3418"/>
              <a:ext cx="0" cy="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5" name="Line 43">
              <a:extLst>
                <a:ext uri="{FF2B5EF4-FFF2-40B4-BE49-F238E27FC236}">
                  <a16:creationId xmlns:a16="http://schemas.microsoft.com/office/drawing/2014/main" id="{68C07BD5-80CE-9F45-8BE3-B0EDAC17B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6" y="3489"/>
              <a:ext cx="0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6" name="Line 44">
              <a:extLst>
                <a:ext uri="{FF2B5EF4-FFF2-40B4-BE49-F238E27FC236}">
                  <a16:creationId xmlns:a16="http://schemas.microsoft.com/office/drawing/2014/main" id="{963B4504-76FB-0B44-88F4-97A6544BE4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" y="3496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7" name="Line 45">
              <a:extLst>
                <a:ext uri="{FF2B5EF4-FFF2-40B4-BE49-F238E27FC236}">
                  <a16:creationId xmlns:a16="http://schemas.microsoft.com/office/drawing/2014/main" id="{88E1C86A-1F5A-764C-B4FB-4E51851B2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3496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8" name="Line 46">
              <a:extLst>
                <a:ext uri="{FF2B5EF4-FFF2-40B4-BE49-F238E27FC236}">
                  <a16:creationId xmlns:a16="http://schemas.microsoft.com/office/drawing/2014/main" id="{7803251C-CE46-9043-B8EB-3FECE97502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" y="3478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799" name="Line 47">
              <a:extLst>
                <a:ext uri="{FF2B5EF4-FFF2-40B4-BE49-F238E27FC236}">
                  <a16:creationId xmlns:a16="http://schemas.microsoft.com/office/drawing/2014/main" id="{FD4E03D5-BE8C-8444-BC37-C027D4D8F5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4" y="3345"/>
              <a:ext cx="183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0" name="Line 48">
              <a:extLst>
                <a:ext uri="{FF2B5EF4-FFF2-40B4-BE49-F238E27FC236}">
                  <a16:creationId xmlns:a16="http://schemas.microsoft.com/office/drawing/2014/main" id="{69547D13-EA95-964A-97CC-9A6597AFB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" y="3345"/>
              <a:ext cx="183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1" name="Line 49">
              <a:extLst>
                <a:ext uri="{FF2B5EF4-FFF2-40B4-BE49-F238E27FC236}">
                  <a16:creationId xmlns:a16="http://schemas.microsoft.com/office/drawing/2014/main" id="{18C31B57-3BAE-4140-A098-A4582681C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" y="335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2" name="Line 50">
              <a:extLst>
                <a:ext uri="{FF2B5EF4-FFF2-40B4-BE49-F238E27FC236}">
                  <a16:creationId xmlns:a16="http://schemas.microsoft.com/office/drawing/2014/main" id="{E9911A5F-2220-264F-B01B-7CC4685AA5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6" y="2886"/>
              <a:ext cx="593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3" name="Line 51">
              <a:extLst>
                <a:ext uri="{FF2B5EF4-FFF2-40B4-BE49-F238E27FC236}">
                  <a16:creationId xmlns:a16="http://schemas.microsoft.com/office/drawing/2014/main" id="{99FC4698-91FD-AF45-AA35-D1172E7B3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1" y="2881"/>
              <a:ext cx="593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4" name="Line 52">
              <a:extLst>
                <a:ext uri="{FF2B5EF4-FFF2-40B4-BE49-F238E27FC236}">
                  <a16:creationId xmlns:a16="http://schemas.microsoft.com/office/drawing/2014/main" id="{5D2661F7-28BF-7E44-A365-1B6B5CAE6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" y="3346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5" name="Line 53">
              <a:extLst>
                <a:ext uri="{FF2B5EF4-FFF2-40B4-BE49-F238E27FC236}">
                  <a16:creationId xmlns:a16="http://schemas.microsoft.com/office/drawing/2014/main" id="{7AEEC2FB-E643-3A42-8C4A-B47022965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4" y="3543"/>
              <a:ext cx="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6" name="Line 54">
              <a:extLst>
                <a:ext uri="{FF2B5EF4-FFF2-40B4-BE49-F238E27FC236}">
                  <a16:creationId xmlns:a16="http://schemas.microsoft.com/office/drawing/2014/main" id="{49E60455-FA5F-CA4D-90E9-38F0D201A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0" y="3551"/>
              <a:ext cx="0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8807" name="Group 55">
            <a:extLst>
              <a:ext uri="{FF2B5EF4-FFF2-40B4-BE49-F238E27FC236}">
                <a16:creationId xmlns:a16="http://schemas.microsoft.com/office/drawing/2014/main" id="{E5BF597E-87A8-E840-930A-470140B3494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32177" y="3794296"/>
            <a:ext cx="4572833" cy="2281551"/>
            <a:chOff x="3347" y="2812"/>
            <a:chExt cx="2039" cy="1017"/>
          </a:xfrm>
        </p:grpSpPr>
        <p:sp>
          <p:nvSpPr>
            <p:cNvPr id="1098808" name="Line 56">
              <a:extLst>
                <a:ext uri="{FF2B5EF4-FFF2-40B4-BE49-F238E27FC236}">
                  <a16:creationId xmlns:a16="http://schemas.microsoft.com/office/drawing/2014/main" id="{FB290BA2-A284-5F48-B161-2A07A72B04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2953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09" name="Text Box 57">
              <a:extLst>
                <a:ext uri="{FF2B5EF4-FFF2-40B4-BE49-F238E27FC236}">
                  <a16:creationId xmlns:a16="http://schemas.microsoft.com/office/drawing/2014/main" id="{1C573DB2-D61E-BA4B-8368-C48891966D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3" y="2812"/>
              <a:ext cx="636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  <a:latin typeface="Courier" pitchFamily="2" charset="0"/>
                </a:rPr>
                <a:t>submitted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0" name="Text Box 58">
              <a:extLst>
                <a:ext uri="{FF2B5EF4-FFF2-40B4-BE49-F238E27FC236}">
                  <a16:creationId xmlns:a16="http://schemas.microsoft.com/office/drawing/2014/main" id="{FF921253-69EC-BE4B-8979-86B6CDF7E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6" y="3157"/>
              <a:ext cx="390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  <a:latin typeface="Courier" pitchFamily="2" charset="0"/>
                </a:rPr>
                <a:t>Bills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1" name="Text Box 59">
              <a:extLst>
                <a:ext uri="{FF2B5EF4-FFF2-40B4-BE49-F238E27FC236}">
                  <a16:creationId xmlns:a16="http://schemas.microsoft.com/office/drawing/2014/main" id="{CCE94600-6B74-C04C-AFD9-2EF49ECCF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0" y="3160"/>
              <a:ext cx="328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  <a:latin typeface="Courier" pitchFamily="2" charset="0"/>
                </a:rPr>
                <a:t>were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2" name="Text Box 60">
              <a:extLst>
                <a:ext uri="{FF2B5EF4-FFF2-40B4-BE49-F238E27FC236}">
                  <a16:creationId xmlns:a16="http://schemas.microsoft.com/office/drawing/2014/main" id="{B0BEEF54-BB26-8444-9B58-E182279975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0" y="3152"/>
              <a:ext cx="636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  <a:latin typeface="Courier" pitchFamily="2" charset="0"/>
                </a:rPr>
                <a:t>Brownback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3" name="Text Box 61">
              <a:extLst>
                <a:ext uri="{FF2B5EF4-FFF2-40B4-BE49-F238E27FC236}">
                  <a16:creationId xmlns:a16="http://schemas.microsoft.com/office/drawing/2014/main" id="{DE0FE1D5-5BD2-3A4E-A8F6-26824139C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6" y="3457"/>
              <a:ext cx="513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  <a:latin typeface="Courier" pitchFamily="2" charset="0"/>
                </a:rPr>
                <a:t>Senator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4" name="Text Box 62">
              <a:extLst>
                <a:ext uri="{FF2B5EF4-FFF2-40B4-BE49-F238E27FC236}">
                  <a16:creationId xmlns:a16="http://schemas.microsoft.com/office/drawing/2014/main" id="{36BF2571-714F-F74F-9D27-908F7E993F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8" y="2963"/>
              <a:ext cx="582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Lucida Sans" panose="020B0602030504020204" pitchFamily="34" charset="77"/>
                </a:rPr>
                <a:t>nsubjpass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5" name="Text Box 63">
              <a:extLst>
                <a:ext uri="{FF2B5EF4-FFF2-40B4-BE49-F238E27FC236}">
                  <a16:creationId xmlns:a16="http://schemas.microsoft.com/office/drawing/2014/main" id="{2B8FD0FB-0C39-7544-8EA5-0877E4491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1" y="2964"/>
              <a:ext cx="490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Lucida Sans" panose="020B0602030504020204" pitchFamily="34" charset="77"/>
                </a:rPr>
                <a:t>auxpass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6" name="Text Box 64">
              <a:extLst>
                <a:ext uri="{FF2B5EF4-FFF2-40B4-BE49-F238E27FC236}">
                  <a16:creationId xmlns:a16="http://schemas.microsoft.com/office/drawing/2014/main" id="{ABA08D49-EC5C-5640-B9CC-0E2DDD743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4" y="2947"/>
              <a:ext cx="365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Lucida Sans" panose="020B0602030504020204" pitchFamily="34" charset="77"/>
                </a:rPr>
                <a:t>agent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17" name="Text Box 65">
              <a:extLst>
                <a:ext uri="{FF2B5EF4-FFF2-40B4-BE49-F238E27FC236}">
                  <a16:creationId xmlns:a16="http://schemas.microsoft.com/office/drawing/2014/main" id="{9A09608D-77B2-7B49-B3A2-22F1BBFD8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2" y="3280"/>
              <a:ext cx="210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i="1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nn</a:t>
              </a:r>
              <a:endParaRPr lang="en-US" altLang="en-US">
                <a:latin typeface="Lucida Sans" panose="020B0602030504020204" pitchFamily="34" charset="77"/>
                <a:ea typeface="ＭＳ Ｐゴシック" panose="020B0600070205080204" pitchFamily="34" charset="-128"/>
              </a:endParaRPr>
            </a:p>
          </p:txBody>
        </p:sp>
        <p:sp>
          <p:nvSpPr>
            <p:cNvPr id="1098818" name="Text Box 66">
              <a:extLst>
                <a:ext uri="{FF2B5EF4-FFF2-40B4-BE49-F238E27FC236}">
                  <a16:creationId xmlns:a16="http://schemas.microsoft.com/office/drawing/2014/main" id="{A419F134-8037-444E-9F33-4724B14A5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7" y="3273"/>
              <a:ext cx="485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i="1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prep_on</a:t>
              </a:r>
              <a:endParaRPr lang="en-US" altLang="en-US">
                <a:latin typeface="Lucida Sans" panose="020B0602030504020204" pitchFamily="34" charset="77"/>
                <a:ea typeface="ＭＳ Ｐゴシック" panose="020B0600070205080204" pitchFamily="34" charset="-128"/>
              </a:endParaRPr>
            </a:p>
          </p:txBody>
        </p:sp>
        <p:sp>
          <p:nvSpPr>
            <p:cNvPr id="1098819" name="Text Box 67">
              <a:extLst>
                <a:ext uri="{FF2B5EF4-FFF2-40B4-BE49-F238E27FC236}">
                  <a16:creationId xmlns:a16="http://schemas.microsoft.com/office/drawing/2014/main" id="{4D9491C3-2F96-8941-AD29-EBEF63FA9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6" y="3411"/>
              <a:ext cx="390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  <a:latin typeface="Courier" pitchFamily="2" charset="0"/>
                </a:rPr>
                <a:t>ports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20" name="Text Box 68">
              <a:extLst>
                <a:ext uri="{FF2B5EF4-FFF2-40B4-BE49-F238E27FC236}">
                  <a16:creationId xmlns:a16="http://schemas.microsoft.com/office/drawing/2014/main" id="{48698DE1-E044-A348-89B1-7AADD0CA5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2" y="3664"/>
              <a:ext cx="759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  <a:latin typeface="Courier" pitchFamily="2" charset="0"/>
                </a:rPr>
                <a:t>immigration</a:t>
              </a:r>
              <a:endParaRPr lang="en-US" altLang="en-US">
                <a:latin typeface="Lucida Sans" panose="020B0602030504020204" pitchFamily="34" charset="77"/>
              </a:endParaRPr>
            </a:p>
          </p:txBody>
        </p:sp>
        <p:sp>
          <p:nvSpPr>
            <p:cNvPr id="1098821" name="Text Box 69">
              <a:extLst>
                <a:ext uri="{FF2B5EF4-FFF2-40B4-BE49-F238E27FC236}">
                  <a16:creationId xmlns:a16="http://schemas.microsoft.com/office/drawing/2014/main" id="{109EE6A4-57A2-804F-81A3-CC2B31349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3504"/>
              <a:ext cx="662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en-US" i="1">
                  <a:latin typeface="Lucida Sans" panose="020B0602030504020204" pitchFamily="34" charset="77"/>
                  <a:ea typeface="ＭＳ Ｐゴシック" panose="020B0600070205080204" pitchFamily="34" charset="-128"/>
                </a:rPr>
                <a:t>    conj_and</a:t>
              </a:r>
              <a:endParaRPr lang="en-US" altLang="en-US">
                <a:latin typeface="Lucida Sans" panose="020B0602030504020204" pitchFamily="34" charset="77"/>
                <a:ea typeface="ＭＳ Ｐゴシック" panose="020B0600070205080204" pitchFamily="34" charset="-128"/>
              </a:endParaRPr>
            </a:p>
          </p:txBody>
        </p:sp>
        <p:sp>
          <p:nvSpPr>
            <p:cNvPr id="1098822" name="Line 70">
              <a:extLst>
                <a:ext uri="{FF2B5EF4-FFF2-40B4-BE49-F238E27FC236}">
                  <a16:creationId xmlns:a16="http://schemas.microsoft.com/office/drawing/2014/main" id="{9D5EFB9C-CA13-C141-B573-C620BF2B27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6" y="2969"/>
              <a:ext cx="378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23" name="Line 71">
              <a:extLst>
                <a:ext uri="{FF2B5EF4-FFF2-40B4-BE49-F238E27FC236}">
                  <a16:creationId xmlns:a16="http://schemas.microsoft.com/office/drawing/2014/main" id="{9873FC16-23D3-8049-9603-5D4CFF30E5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2" y="2932"/>
              <a:ext cx="348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24" name="Line 72">
              <a:extLst>
                <a:ext uri="{FF2B5EF4-FFF2-40B4-BE49-F238E27FC236}">
                  <a16:creationId xmlns:a16="http://schemas.microsoft.com/office/drawing/2014/main" id="{A95759F2-FE4B-904F-9B48-005275713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5" y="3280"/>
              <a:ext cx="0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25" name="Line 73">
              <a:extLst>
                <a:ext uri="{FF2B5EF4-FFF2-40B4-BE49-F238E27FC236}">
                  <a16:creationId xmlns:a16="http://schemas.microsoft.com/office/drawing/2014/main" id="{510778D5-6031-4D4F-A03F-3D1370A542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3" y="3306"/>
              <a:ext cx="0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826" name="Line 74">
              <a:extLst>
                <a:ext uri="{FF2B5EF4-FFF2-40B4-BE49-F238E27FC236}">
                  <a16:creationId xmlns:a16="http://schemas.microsoft.com/office/drawing/2014/main" id="{3BDD8F23-CC38-CC4C-8BEC-22886B2929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7" y="3550"/>
              <a:ext cx="166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8827" name="Text Box 75">
            <a:extLst>
              <a:ext uri="{FF2B5EF4-FFF2-40B4-BE49-F238E27FC236}">
                <a16:creationId xmlns:a16="http://schemas.microsoft.com/office/drawing/2014/main" id="{43B7DBAA-6A38-C749-9ECF-A622DD882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981201"/>
            <a:ext cx="1828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</a:rPr>
              <a:t>Parse tree: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</a:rPr>
              <a:t>Nesting of multi-word constituents</a:t>
            </a:r>
          </a:p>
        </p:txBody>
      </p:sp>
      <p:sp>
        <p:nvSpPr>
          <p:cNvPr id="1098831" name="Text Box 79">
            <a:extLst>
              <a:ext uri="{FF2B5EF4-FFF2-40B4-BE49-F238E27FC236}">
                <a16:creationId xmlns:a16="http://schemas.microsoft.com/office/drawing/2014/main" id="{FA62B1BE-FBF9-BF46-937C-24A026C32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191001"/>
            <a:ext cx="2209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</a:rPr>
              <a:t>Typed dep parse: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</a:rPr>
              <a:t>Grammatical relations between individual words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29E98-0A13-DF4F-A3B2-1C35329A5A28}"/>
              </a:ext>
            </a:extLst>
          </p:cNvPr>
          <p:cNvSpPr txBox="1"/>
          <p:nvPr/>
        </p:nvSpPr>
        <p:spPr>
          <a:xfrm>
            <a:off x="9144000" y="6492875"/>
            <a:ext cx="261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Dan </a:t>
            </a:r>
            <a:r>
              <a:rPr lang="en-US" dirty="0" err="1"/>
              <a:t>Jurafsky’s</a:t>
            </a:r>
            <a:r>
              <a:rPr lang="en-US" dirty="0"/>
              <a:t> slides</a:t>
            </a:r>
          </a:p>
        </p:txBody>
      </p:sp>
    </p:spTree>
    <p:extLst>
      <p:ext uri="{BB962C8B-B14F-4D97-AF65-F5344CB8AC3E}">
        <p14:creationId xmlns:p14="http://schemas.microsoft.com/office/powerpoint/2010/main" val="979561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122" name="Rectangle 2">
            <a:extLst>
              <a:ext uri="{FF2B5EF4-FFF2-40B4-BE49-F238E27FC236}">
                <a16:creationId xmlns:a16="http://schemas.microsoft.com/office/drawing/2014/main" id="{2455AFF8-7156-9841-B9C7-1793E7EB2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Syntax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1123" name="Rectangle 3">
            <a:extLst>
              <a:ext uri="{FF2B5EF4-FFF2-40B4-BE49-F238E27FC236}">
                <a16:creationId xmlns:a16="http://schemas.microsoft.com/office/drawing/2014/main" id="{6555B020-06EC-5E4B-91F3-A3512EFCB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altLang="en-US" dirty="0"/>
              <a:t>Applications</a:t>
            </a:r>
          </a:p>
          <a:p>
            <a:pPr lvl="1"/>
            <a:r>
              <a:rPr lang="en-US" altLang="en-US" dirty="0"/>
              <a:t>Grammar checkers</a:t>
            </a:r>
          </a:p>
          <a:p>
            <a:pPr lvl="1"/>
            <a:r>
              <a:rPr lang="en-US" altLang="en-US" dirty="0"/>
              <a:t>Question answering </a:t>
            </a:r>
          </a:p>
          <a:p>
            <a:pPr lvl="1"/>
            <a:r>
              <a:rPr lang="en-US" altLang="en-US" dirty="0"/>
              <a:t>Information extraction</a:t>
            </a:r>
          </a:p>
          <a:p>
            <a:pPr lvl="1"/>
            <a:r>
              <a:rPr lang="en-US" altLang="en-US" dirty="0"/>
              <a:t>Machine translation</a:t>
            </a:r>
          </a:p>
        </p:txBody>
      </p:sp>
    </p:spTree>
    <p:extLst>
      <p:ext uri="{BB962C8B-B14F-4D97-AF65-F5344CB8AC3E}">
        <p14:creationId xmlns:p14="http://schemas.microsoft.com/office/powerpoint/2010/main" val="2700291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AutoShape 2">
            <a:extLst>
              <a:ext uri="{FF2B5EF4-FFF2-40B4-BE49-F238E27FC236}">
                <a16:creationId xmlns:a16="http://schemas.microsoft.com/office/drawing/2014/main" id="{D8A4DAA4-35F8-024F-8058-23DCFAADE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altLang="en-US"/>
              <a:t>Syntactic Analysis – Challenges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12BE9-DC99-8A4E-8874-0546C60A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Prof. Carolina Ruiz’s slides</a:t>
            </a:r>
          </a:p>
        </p:txBody>
      </p:sp>
      <p:graphicFrame>
        <p:nvGraphicFramePr>
          <p:cNvPr id="39941" name="Rectangle 3">
            <a:extLst>
              <a:ext uri="{FF2B5EF4-FFF2-40B4-BE49-F238E27FC236}">
                <a16:creationId xmlns:a16="http://schemas.microsoft.com/office/drawing/2014/main" id="{43A9E303-0A7B-4F6C-A212-64E6B60850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6590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423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B7EDC-FED1-C64E-9F30-23184D4B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Next Class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C8D4DC-9A27-46BC-8372-A6346ADDB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796710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21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Applications of Language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lvl="1"/>
            <a:r>
              <a:rPr lang="en-US"/>
              <a:t>Better Word Suggestions</a:t>
            </a:r>
          </a:p>
          <a:p>
            <a:pPr lvl="2"/>
            <a:r>
              <a:rPr lang="en-US" sz="2400"/>
              <a:t>P(</a:t>
            </a:r>
            <a:r>
              <a:rPr lang="en-US" sz="2400" b="1"/>
              <a:t>high </a:t>
            </a:r>
            <a:r>
              <a:rPr lang="en-US" sz="2400"/>
              <a:t>winds tonite) &gt; P(</a:t>
            </a:r>
            <a:r>
              <a:rPr lang="en-US" sz="2400" b="1"/>
              <a:t>large</a:t>
            </a:r>
            <a:r>
              <a:rPr lang="en-US" sz="2400"/>
              <a:t> winds tonite)</a:t>
            </a:r>
          </a:p>
          <a:p>
            <a:pPr lvl="1"/>
            <a:r>
              <a:rPr lang="en-US"/>
              <a:t>Spelling Correction</a:t>
            </a:r>
          </a:p>
          <a:p>
            <a:pPr lvl="2"/>
            <a:r>
              <a:rPr lang="en-US" sz="2400"/>
              <a:t>The office is about fifteen </a:t>
            </a:r>
            <a:r>
              <a:rPr lang="en-US" sz="2400" b="1"/>
              <a:t>minuets</a:t>
            </a:r>
            <a:r>
              <a:rPr lang="en-US" sz="2400"/>
              <a:t> from my house</a:t>
            </a:r>
          </a:p>
          <a:p>
            <a:pPr lvl="3"/>
            <a:r>
              <a:rPr lang="en-US" sz="2400" dirty="0"/>
              <a:t>P(about fifteen </a:t>
            </a:r>
            <a:r>
              <a:rPr lang="en-US" sz="2400" b="1" dirty="0"/>
              <a:t>minutes</a:t>
            </a:r>
            <a:r>
              <a:rPr lang="en-US" sz="2400" dirty="0"/>
              <a:t> from) &gt; P(about fifteen </a:t>
            </a:r>
            <a:r>
              <a:rPr lang="en-US" sz="2400" b="1" dirty="0"/>
              <a:t>minuets</a:t>
            </a:r>
            <a:r>
              <a:rPr lang="en-US" sz="2400" dirty="0"/>
              <a:t> from)</a:t>
            </a:r>
            <a:endParaRPr lang="en-US" sz="2400"/>
          </a:p>
          <a:p>
            <a:pPr lvl="1"/>
            <a:r>
              <a:rPr lang="en-US"/>
              <a:t>Speech Recognition</a:t>
            </a:r>
          </a:p>
          <a:p>
            <a:pPr lvl="2"/>
            <a:r>
              <a:rPr lang="en-US" sz="2400"/>
              <a:t>P(I saw a van) &gt;&gt; P(eyes awe of an)</a:t>
            </a:r>
          </a:p>
          <a:p>
            <a:pPr lvl="1"/>
            <a:r>
              <a:rPr lang="en-US"/>
              <a:t>Machine Translation</a:t>
            </a:r>
          </a:p>
          <a:p>
            <a:pPr lvl="1"/>
            <a:r>
              <a:rPr lang="en-US"/>
              <a:t>Smart Compose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A614829-7EC9-41EC-84E5-0E7742053D0E}" type="slidenum">
              <a:rPr lang="en-US" sz="1000"/>
              <a:pPr>
                <a:spcAft>
                  <a:spcPts val="600"/>
                </a:spcAft>
              </a:pPr>
              <a:t>3</a:t>
            </a:fld>
            <a:endParaRPr lang="en-US" sz="1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340365-AD01-994F-B4AC-64A8CD81AB4C}"/>
              </a:ext>
            </a:extLst>
          </p:cNvPr>
          <p:cNvSpPr txBox="1"/>
          <p:nvPr/>
        </p:nvSpPr>
        <p:spPr>
          <a:xfrm>
            <a:off x="7034755" y="6341347"/>
            <a:ext cx="3330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Examples for Dan </a:t>
            </a:r>
            <a:r>
              <a:rPr lang="en-US" dirty="0" err="1"/>
              <a:t>Jurafsky’s</a:t>
            </a:r>
            <a:r>
              <a:rPr lang="en-US" dirty="0"/>
              <a:t> slides</a:t>
            </a:r>
          </a:p>
        </p:txBody>
      </p:sp>
    </p:spTree>
    <p:extLst>
      <p:ext uri="{BB962C8B-B14F-4D97-AF65-F5344CB8AC3E}">
        <p14:creationId xmlns:p14="http://schemas.microsoft.com/office/powerpoint/2010/main" val="309907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4000"/>
              <a:t>How to compute P(S)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60536" y="6356350"/>
            <a:ext cx="24902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A614829-7EC9-41EC-84E5-0E7742053D0E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5541" name="Rectangle 3">
            <a:extLst>
              <a:ext uri="{FF2B5EF4-FFF2-40B4-BE49-F238E27FC236}">
                <a16:creationId xmlns:a16="http://schemas.microsoft.com/office/drawing/2014/main" id="{12726E35-B951-4574-B0C0-8F8ADCB24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525757"/>
              </p:ext>
            </p:extLst>
          </p:nvPr>
        </p:nvGraphicFramePr>
        <p:xfrm>
          <a:off x="4549514" y="621792"/>
          <a:ext cx="6807333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410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sz="4100"/>
              <a:t>How to estimate the individual probabilities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>
                <a:latin typeface="Calibri" charset="0"/>
              </a:rPr>
              <a:t>Standard method of count and divide?</a:t>
            </a: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r>
              <a:rPr lang="en-US" sz="2000" dirty="0">
                <a:latin typeface="Calibri" charset="0"/>
              </a:rPr>
              <a:t>Impractical</a:t>
            </a:r>
          </a:p>
          <a:p>
            <a:pPr eaLnBrk="1" hangingPunct="1"/>
            <a:r>
              <a:rPr lang="en-US" sz="2000" dirty="0">
                <a:latin typeface="Calibri" charset="0"/>
              </a:rPr>
              <a:t>Not enough training data to capture every possible sequence</a:t>
            </a: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lvl="1" eaLnBrk="1" hangingPunct="1"/>
            <a:endParaRPr lang="en-US" sz="2000" dirty="0">
              <a:latin typeface="Calibri" charset="0"/>
            </a:endParaRPr>
          </a:p>
        </p:txBody>
      </p:sp>
      <p:pic>
        <p:nvPicPr>
          <p:cNvPr id="71685" name="Picture 71684">
            <a:extLst>
              <a:ext uri="{FF2B5EF4-FFF2-40B4-BE49-F238E27FC236}">
                <a16:creationId xmlns:a16="http://schemas.microsoft.com/office/drawing/2014/main" id="{05DB6316-6558-4C7D-88B0-9B0FE95C0E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302" r="20579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C8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A614829-7EC9-41EC-84E5-0E7742053D0E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D93DFB69-9A89-4741-81DC-036F86FC2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967245"/>
              </p:ext>
            </p:extLst>
          </p:nvPr>
        </p:nvGraphicFramePr>
        <p:xfrm>
          <a:off x="4977925" y="2867155"/>
          <a:ext cx="6375875" cy="2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8960" imgH="840960" progId="Equation.3">
                  <p:embed/>
                </p:oleObj>
              </mc:Choice>
              <mc:Fallback>
                <p:oleObj name="Equation" r:id="rId4" imgW="2568960" imgH="84096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925" y="2867155"/>
                        <a:ext cx="6375875" cy="235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93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>
                <a:solidFill>
                  <a:srgbClr val="FFFFFF"/>
                </a:solidFill>
              </a:rPr>
              <a:t>Markov Assumption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2400" dirty="0">
                <a:latin typeface="Calibri" charset="0"/>
              </a:rPr>
              <a:t>Simplifying assumption:</a:t>
            </a:r>
          </a:p>
          <a:p>
            <a:pPr marL="609585" lvl="1" indent="0">
              <a:buNone/>
            </a:pPr>
            <a:endParaRPr lang="en-US" dirty="0">
              <a:latin typeface="Calibri" charset="0"/>
            </a:endParaRPr>
          </a:p>
          <a:p>
            <a:pPr marL="609585" lvl="1" indent="0">
              <a:buNone/>
            </a:pPr>
            <a:endParaRPr lang="en-US" dirty="0">
              <a:latin typeface="Calibri" charset="0"/>
            </a:endParaRPr>
          </a:p>
          <a:p>
            <a:pPr eaLnBrk="1" hangingPunct="1"/>
            <a:r>
              <a:rPr lang="en-US" sz="2400" dirty="0">
                <a:latin typeface="Calibri" charset="0"/>
              </a:rPr>
              <a:t>Or maybe</a:t>
            </a:r>
          </a:p>
          <a:p>
            <a:pPr eaLnBrk="1" hangingPunct="1"/>
            <a:endParaRPr lang="en-US" sz="2400" dirty="0">
              <a:latin typeface="Calibri" charset="0"/>
            </a:endParaRPr>
          </a:p>
          <a:p>
            <a:pPr eaLnBrk="1" hangingPunct="1">
              <a:buFont typeface="Wingdings" charset="2"/>
              <a:buNone/>
            </a:pPr>
            <a:endParaRPr lang="en-US" sz="240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A614829-7EC9-41EC-84E5-0E7742053D0E}" type="slidenum">
              <a:rPr lang="en-US" sz="1000"/>
              <a:pPr>
                <a:spcAft>
                  <a:spcPts val="600"/>
                </a:spcAft>
              </a:pPr>
              <a:t>6</a:t>
            </a:fld>
            <a:endParaRPr lang="en-US" sz="1000"/>
          </a:p>
        </p:txBody>
      </p:sp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06E48DD3-45BF-4F40-9C33-4A29E8B1E8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096098"/>
              </p:ext>
            </p:extLst>
          </p:nvPr>
        </p:nvGraphicFramePr>
        <p:xfrm>
          <a:off x="910803" y="3442754"/>
          <a:ext cx="10312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87440" imgH="203040" progId="Equation.3">
                  <p:embed/>
                </p:oleObj>
              </mc:Choice>
              <mc:Fallback>
                <p:oleObj name="Equation" r:id="rId3" imgW="3187440" imgH="203040" progId="Equation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F6A56302-9093-6B41-9EFD-C3AE98D23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803" y="3442754"/>
                        <a:ext cx="10312400" cy="668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>
            <a:extLst>
              <a:ext uri="{FF2B5EF4-FFF2-40B4-BE49-F238E27FC236}">
                <a16:creationId xmlns:a16="http://schemas.microsoft.com/office/drawing/2014/main" id="{022BD584-D055-054A-AD43-1425445F3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364085"/>
              </p:ext>
            </p:extLst>
          </p:nvPr>
        </p:nvGraphicFramePr>
        <p:xfrm>
          <a:off x="259471" y="4743262"/>
          <a:ext cx="119253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98800" imgH="203040" progId="Equation.3">
                  <p:embed/>
                </p:oleObj>
              </mc:Choice>
              <mc:Fallback>
                <p:oleObj name="Equation" r:id="rId5" imgW="3898800" imgH="203040" progId="Equation.3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71" y="4743262"/>
                        <a:ext cx="11925300" cy="633412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9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9EB0F6-695E-8D40-A92D-6FAFC673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Language Models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208F66-A1BD-4CBC-8FB1-A07E15C37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808351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365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6B12C68-936B-134C-AA32-4F6AEEC41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altLang="en-US" sz="4000">
                <a:solidFill>
                  <a:srgbClr val="FFFFFF"/>
                </a:solidFill>
              </a:rPr>
              <a:t>Training Corpora</a:t>
            </a:r>
          </a:p>
        </p:txBody>
      </p:sp>
      <p:sp>
        <p:nvSpPr>
          <p:cNvPr id="80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D6EA58E-FBE8-DE4C-9491-E6DE4C976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altLang="en-US" sz="2200">
                <a:solidFill>
                  <a:srgbClr val="FEFFFF"/>
                </a:solidFill>
              </a:rPr>
              <a:t>Corpora are online collections of text and speech</a:t>
            </a:r>
          </a:p>
          <a:p>
            <a:pPr lvl="1"/>
            <a:r>
              <a:rPr lang="en-US" altLang="en-US" sz="2200">
                <a:solidFill>
                  <a:srgbClr val="FEFFFF"/>
                </a:solidFill>
              </a:rPr>
              <a:t>Brown Corpus</a:t>
            </a:r>
          </a:p>
          <a:p>
            <a:pPr lvl="1"/>
            <a:r>
              <a:rPr lang="en-US" altLang="en-US" sz="2200">
                <a:solidFill>
                  <a:srgbClr val="FEFFFF"/>
                </a:solidFill>
              </a:rPr>
              <a:t>Wall Street Journal</a:t>
            </a:r>
          </a:p>
          <a:p>
            <a:pPr lvl="1"/>
            <a:r>
              <a:rPr lang="en-US" altLang="en-US" sz="2200">
                <a:solidFill>
                  <a:srgbClr val="FEFFFF"/>
                </a:solidFill>
              </a:rPr>
              <a:t>AP newswire</a:t>
            </a:r>
          </a:p>
          <a:p>
            <a:pPr lvl="1"/>
            <a:r>
              <a:rPr lang="en-US" altLang="en-US" sz="2200">
                <a:solidFill>
                  <a:srgbClr val="FEFFFF"/>
                </a:solidFill>
              </a:rPr>
              <a:t>Hansards</a:t>
            </a:r>
          </a:p>
          <a:p>
            <a:pPr lvl="1"/>
            <a:r>
              <a:rPr lang="en-US" altLang="en-US" sz="2200">
                <a:solidFill>
                  <a:srgbClr val="FEFFFF"/>
                </a:solidFill>
              </a:rPr>
              <a:t>Timit</a:t>
            </a:r>
          </a:p>
          <a:p>
            <a:pPr lvl="1"/>
            <a:r>
              <a:rPr lang="en-US" altLang="en-US" sz="2200">
                <a:solidFill>
                  <a:srgbClr val="FEFFFF"/>
                </a:solidFill>
              </a:rPr>
              <a:t>DARPA/NIST text/speech corpora (Call Home, Call Friend, ATIS, Switchboard, Broadcast News, Broadcast Conversation, TDT, Communicator)</a:t>
            </a:r>
          </a:p>
          <a:p>
            <a:pPr lvl="1"/>
            <a:r>
              <a:rPr lang="en-US" altLang="en-US" sz="2200">
                <a:solidFill>
                  <a:srgbClr val="FEFFFF"/>
                </a:solidFill>
              </a:rPr>
              <a:t>TRAINS, Boston Radio News Corpus</a:t>
            </a:r>
          </a:p>
        </p:txBody>
      </p:sp>
    </p:spTree>
    <p:extLst>
      <p:ext uri="{BB962C8B-B14F-4D97-AF65-F5344CB8AC3E}">
        <p14:creationId xmlns:p14="http://schemas.microsoft.com/office/powerpoint/2010/main" val="254733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42E0C4-BFB4-5D45-A89D-D68AFD0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Part-Of-Speech (POS) Tagging</a:t>
            </a:r>
          </a:p>
        </p:txBody>
      </p:sp>
    </p:spTree>
    <p:extLst>
      <p:ext uri="{BB962C8B-B14F-4D97-AF65-F5344CB8AC3E}">
        <p14:creationId xmlns:p14="http://schemas.microsoft.com/office/powerpoint/2010/main" val="402345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1189</Words>
  <Application>Microsoft Office PowerPoint</Application>
  <PresentationFormat>Widescreen</PresentationFormat>
  <Paragraphs>258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Calibri Light</vt:lpstr>
      <vt:lpstr>Courier</vt:lpstr>
      <vt:lpstr>Courier New</vt:lpstr>
      <vt:lpstr>Helvetica Neue</vt:lpstr>
      <vt:lpstr>Lucida Sans</vt:lpstr>
      <vt:lpstr>Tahoma</vt:lpstr>
      <vt:lpstr>Times New Roman</vt:lpstr>
      <vt:lpstr>Wingdings</vt:lpstr>
      <vt:lpstr>Office Theme</vt:lpstr>
      <vt:lpstr>Equation</vt:lpstr>
      <vt:lpstr>Applications of NLP</vt:lpstr>
      <vt:lpstr>Language Models</vt:lpstr>
      <vt:lpstr>Applications of Language Model</vt:lpstr>
      <vt:lpstr>How to compute P(S)</vt:lpstr>
      <vt:lpstr>How to estimate the individual probabilities</vt:lpstr>
      <vt:lpstr>Markov Assumption</vt:lpstr>
      <vt:lpstr>Language Models</vt:lpstr>
      <vt:lpstr>Training Corpora</vt:lpstr>
      <vt:lpstr>Part-Of-Speech (POS) Tagging</vt:lpstr>
      <vt:lpstr>Word Classes</vt:lpstr>
      <vt:lpstr>Some Examples</vt:lpstr>
      <vt:lpstr>POS Tagging</vt:lpstr>
      <vt:lpstr>Applications for POS Tagging</vt:lpstr>
      <vt:lpstr>Penn Treebank Tagset</vt:lpstr>
      <vt:lpstr>Using the Penn Treebank Tags</vt:lpstr>
      <vt:lpstr>Tag Ambiguity</vt:lpstr>
      <vt:lpstr>Tagging Whole Sentences with POS is Hard</vt:lpstr>
      <vt:lpstr>Useful Links</vt:lpstr>
      <vt:lpstr>Parsing</vt:lpstr>
      <vt:lpstr>Syntactic Analysis</vt:lpstr>
      <vt:lpstr>Syntactic Analysis - Grammar</vt:lpstr>
      <vt:lpstr>Parse Tree Example</vt:lpstr>
      <vt:lpstr>Dependency Parsing Example</vt:lpstr>
      <vt:lpstr>Syntax</vt:lpstr>
      <vt:lpstr>Syntactic Analysis – Challenges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NLP</dc:title>
  <dc:creator>Vikas Ganjigunte Ashok</dc:creator>
  <cp:lastModifiedBy>VIKAS GANJIGUNTE ASHOK</cp:lastModifiedBy>
  <cp:revision>5</cp:revision>
  <dcterms:created xsi:type="dcterms:W3CDTF">2020-09-03T07:56:07Z</dcterms:created>
  <dcterms:modified xsi:type="dcterms:W3CDTF">2023-08-31T00:44:46Z</dcterms:modified>
</cp:coreProperties>
</file>