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4"/>
  </p:notesMasterIdLst>
  <p:sldIdLst>
    <p:sldId id="268" r:id="rId2"/>
    <p:sldId id="434" r:id="rId3"/>
    <p:sldId id="261" r:id="rId4"/>
    <p:sldId id="504" r:id="rId5"/>
    <p:sldId id="263" r:id="rId6"/>
    <p:sldId id="503" r:id="rId7"/>
    <p:sldId id="501" r:id="rId8"/>
    <p:sldId id="508" r:id="rId9"/>
    <p:sldId id="266" r:id="rId10"/>
    <p:sldId id="507" r:id="rId11"/>
    <p:sldId id="506" r:id="rId12"/>
    <p:sldId id="505" r:id="rId13"/>
    <p:sldId id="264" r:id="rId14"/>
    <p:sldId id="450" r:id="rId15"/>
    <p:sldId id="445" r:id="rId16"/>
    <p:sldId id="429" r:id="rId17"/>
    <p:sldId id="426" r:id="rId18"/>
    <p:sldId id="416" r:id="rId19"/>
    <p:sldId id="442" r:id="rId20"/>
    <p:sldId id="461" r:id="rId21"/>
    <p:sldId id="528" r:id="rId22"/>
    <p:sldId id="529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4694"/>
  </p:normalViewPr>
  <p:slideViewPr>
    <p:cSldViewPr snapToGrid="0" snapToObjects="1">
      <p:cViewPr varScale="1">
        <p:scale>
          <a:sx n="104" d="100"/>
          <a:sy n="104" d="100"/>
        </p:scale>
        <p:origin x="232" y="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svg"/><Relationship Id="rId1" Type="http://schemas.openxmlformats.org/officeDocument/2006/relationships/image" Target="../media/image12.png"/><Relationship Id="rId6" Type="http://schemas.openxmlformats.org/officeDocument/2006/relationships/image" Target="../media/image17.svg"/><Relationship Id="rId5" Type="http://schemas.openxmlformats.org/officeDocument/2006/relationships/image" Target="../media/image16.png"/><Relationship Id="rId4" Type="http://schemas.openxmlformats.org/officeDocument/2006/relationships/image" Target="../media/image15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svg"/><Relationship Id="rId1" Type="http://schemas.openxmlformats.org/officeDocument/2006/relationships/image" Target="../media/image12.png"/><Relationship Id="rId6" Type="http://schemas.openxmlformats.org/officeDocument/2006/relationships/image" Target="../media/image17.svg"/><Relationship Id="rId5" Type="http://schemas.openxmlformats.org/officeDocument/2006/relationships/image" Target="../media/image16.png"/><Relationship Id="rId4" Type="http://schemas.openxmlformats.org/officeDocument/2006/relationships/image" Target="../media/image1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314F477-126F-41E4-8294-F49AC345DE4C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79816D5C-2061-42F1-BFD9-27C5BCA2E50A}">
      <dgm:prSet/>
      <dgm:spPr/>
      <dgm:t>
        <a:bodyPr/>
        <a:lstStyle/>
        <a:p>
          <a:r>
            <a:rPr lang="en-US"/>
            <a:t>Opinion extraction</a:t>
          </a:r>
        </a:p>
      </dgm:t>
    </dgm:pt>
    <dgm:pt modelId="{FD8CD103-CB63-49BA-8EA4-A12A86A97CD3}" type="parTrans" cxnId="{93353AD8-CEF2-4D86-B65C-CF6E9730B3C3}">
      <dgm:prSet/>
      <dgm:spPr/>
      <dgm:t>
        <a:bodyPr/>
        <a:lstStyle/>
        <a:p>
          <a:endParaRPr lang="en-US"/>
        </a:p>
      </dgm:t>
    </dgm:pt>
    <dgm:pt modelId="{2B0BA032-0E0F-4D5D-8D95-08130D0629B4}" type="sibTrans" cxnId="{93353AD8-CEF2-4D86-B65C-CF6E9730B3C3}">
      <dgm:prSet/>
      <dgm:spPr/>
      <dgm:t>
        <a:bodyPr/>
        <a:lstStyle/>
        <a:p>
          <a:endParaRPr lang="en-US"/>
        </a:p>
      </dgm:t>
    </dgm:pt>
    <dgm:pt modelId="{475B1B45-6BA0-4722-828E-17D2BD739DE8}">
      <dgm:prSet/>
      <dgm:spPr/>
      <dgm:t>
        <a:bodyPr/>
        <a:lstStyle/>
        <a:p>
          <a:r>
            <a:rPr lang="en-US"/>
            <a:t>Opinion mining</a:t>
          </a:r>
        </a:p>
      </dgm:t>
    </dgm:pt>
    <dgm:pt modelId="{3ABF502F-35B9-40FE-A042-D516ACEE88A9}" type="parTrans" cxnId="{6DC601AB-D577-4B35-AF46-006280541A76}">
      <dgm:prSet/>
      <dgm:spPr/>
      <dgm:t>
        <a:bodyPr/>
        <a:lstStyle/>
        <a:p>
          <a:endParaRPr lang="en-US"/>
        </a:p>
      </dgm:t>
    </dgm:pt>
    <dgm:pt modelId="{EDD5ACC3-BB6B-4F7A-9CB4-485749E892FA}" type="sibTrans" cxnId="{6DC601AB-D577-4B35-AF46-006280541A76}">
      <dgm:prSet/>
      <dgm:spPr/>
      <dgm:t>
        <a:bodyPr/>
        <a:lstStyle/>
        <a:p>
          <a:endParaRPr lang="en-US"/>
        </a:p>
      </dgm:t>
    </dgm:pt>
    <dgm:pt modelId="{CACCF82D-855E-4686-97A7-F024D1D3C0C5}">
      <dgm:prSet/>
      <dgm:spPr/>
      <dgm:t>
        <a:bodyPr/>
        <a:lstStyle/>
        <a:p>
          <a:r>
            <a:rPr lang="en-US"/>
            <a:t>Sentiment mining</a:t>
          </a:r>
        </a:p>
      </dgm:t>
    </dgm:pt>
    <dgm:pt modelId="{0E048D55-9EA2-46EB-B2F5-A531D2667C28}" type="parTrans" cxnId="{0B0CFAE8-DBC0-4AC8-B23A-634FDEF72380}">
      <dgm:prSet/>
      <dgm:spPr/>
      <dgm:t>
        <a:bodyPr/>
        <a:lstStyle/>
        <a:p>
          <a:endParaRPr lang="en-US"/>
        </a:p>
      </dgm:t>
    </dgm:pt>
    <dgm:pt modelId="{2AF478B4-0BDB-4940-A6DD-D129CADF70FE}" type="sibTrans" cxnId="{0B0CFAE8-DBC0-4AC8-B23A-634FDEF72380}">
      <dgm:prSet/>
      <dgm:spPr/>
      <dgm:t>
        <a:bodyPr/>
        <a:lstStyle/>
        <a:p>
          <a:endParaRPr lang="en-US"/>
        </a:p>
      </dgm:t>
    </dgm:pt>
    <dgm:pt modelId="{D933F20F-4987-487A-9AB9-7112760A5D55}">
      <dgm:prSet/>
      <dgm:spPr/>
      <dgm:t>
        <a:bodyPr/>
        <a:lstStyle/>
        <a:p>
          <a:r>
            <a:rPr lang="en-US"/>
            <a:t>Subjectivity analysis</a:t>
          </a:r>
        </a:p>
      </dgm:t>
    </dgm:pt>
    <dgm:pt modelId="{A3555CB9-C6FE-411B-8FC0-C4A0EEEC890E}" type="parTrans" cxnId="{EABB9C58-ECCE-4961-B441-14ADDC0E368F}">
      <dgm:prSet/>
      <dgm:spPr/>
      <dgm:t>
        <a:bodyPr/>
        <a:lstStyle/>
        <a:p>
          <a:endParaRPr lang="en-US"/>
        </a:p>
      </dgm:t>
    </dgm:pt>
    <dgm:pt modelId="{2C7EA020-2389-4B0C-A613-856B6BD32E62}" type="sibTrans" cxnId="{EABB9C58-ECCE-4961-B441-14ADDC0E368F}">
      <dgm:prSet/>
      <dgm:spPr/>
      <dgm:t>
        <a:bodyPr/>
        <a:lstStyle/>
        <a:p>
          <a:endParaRPr lang="en-US"/>
        </a:p>
      </dgm:t>
    </dgm:pt>
    <dgm:pt modelId="{74E65281-CE8E-4CF2-8C56-E784CB686631}" type="pres">
      <dgm:prSet presAssocID="{D314F477-126F-41E4-8294-F49AC345DE4C}" presName="root" presStyleCnt="0">
        <dgm:presLayoutVars>
          <dgm:dir/>
          <dgm:resizeHandles val="exact"/>
        </dgm:presLayoutVars>
      </dgm:prSet>
      <dgm:spPr/>
    </dgm:pt>
    <dgm:pt modelId="{790E11CA-8B8C-4FCC-A2E2-7F73D5922F1B}" type="pres">
      <dgm:prSet presAssocID="{79816D5C-2061-42F1-BFD9-27C5BCA2E50A}" presName="compNode" presStyleCnt="0"/>
      <dgm:spPr/>
    </dgm:pt>
    <dgm:pt modelId="{70BFC667-E735-4080-B597-75B095C06AD9}" type="pres">
      <dgm:prSet presAssocID="{79816D5C-2061-42F1-BFD9-27C5BCA2E50A}" presName="bgRect" presStyleLbl="bgShp" presStyleIdx="0" presStyleCnt="4"/>
      <dgm:spPr/>
    </dgm:pt>
    <dgm:pt modelId="{A5F1BFFF-2107-40F0-805F-F6FB15E74369}" type="pres">
      <dgm:prSet presAssocID="{79816D5C-2061-42F1-BFD9-27C5BCA2E50A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2AD1955C-DAC4-4D6B-9168-1E9CCA0CE6FB}" type="pres">
      <dgm:prSet presAssocID="{79816D5C-2061-42F1-BFD9-27C5BCA2E50A}" presName="spaceRect" presStyleCnt="0"/>
      <dgm:spPr/>
    </dgm:pt>
    <dgm:pt modelId="{59196DA3-F6D2-4B00-8397-09128F1A5166}" type="pres">
      <dgm:prSet presAssocID="{79816D5C-2061-42F1-BFD9-27C5BCA2E50A}" presName="parTx" presStyleLbl="revTx" presStyleIdx="0" presStyleCnt="4">
        <dgm:presLayoutVars>
          <dgm:chMax val="0"/>
          <dgm:chPref val="0"/>
        </dgm:presLayoutVars>
      </dgm:prSet>
      <dgm:spPr/>
    </dgm:pt>
    <dgm:pt modelId="{EB6DA743-923A-486A-973D-BDAB54B89B97}" type="pres">
      <dgm:prSet presAssocID="{2B0BA032-0E0F-4D5D-8D95-08130D0629B4}" presName="sibTrans" presStyleCnt="0"/>
      <dgm:spPr/>
    </dgm:pt>
    <dgm:pt modelId="{3026E2CA-AAE6-4E09-AD2A-1AD5960C11BD}" type="pres">
      <dgm:prSet presAssocID="{475B1B45-6BA0-4722-828E-17D2BD739DE8}" presName="compNode" presStyleCnt="0"/>
      <dgm:spPr/>
    </dgm:pt>
    <dgm:pt modelId="{F28855EB-79A9-4BBD-A13F-9635297E3C1A}" type="pres">
      <dgm:prSet presAssocID="{475B1B45-6BA0-4722-828E-17D2BD739DE8}" presName="bgRect" presStyleLbl="bgShp" presStyleIdx="1" presStyleCnt="4"/>
      <dgm:spPr/>
    </dgm:pt>
    <dgm:pt modelId="{02CE8CD0-4782-468F-9DA1-E5DD57F1600A}" type="pres">
      <dgm:prSet presAssocID="{475B1B45-6BA0-4722-828E-17D2BD739DE8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ining Tools"/>
        </a:ext>
      </dgm:extLst>
    </dgm:pt>
    <dgm:pt modelId="{FA51FF5B-3F3E-465E-BD74-2D1BF064DA9C}" type="pres">
      <dgm:prSet presAssocID="{475B1B45-6BA0-4722-828E-17D2BD739DE8}" presName="spaceRect" presStyleCnt="0"/>
      <dgm:spPr/>
    </dgm:pt>
    <dgm:pt modelId="{94A3DA29-E7AD-441C-A508-3D1FEE32FB2C}" type="pres">
      <dgm:prSet presAssocID="{475B1B45-6BA0-4722-828E-17D2BD739DE8}" presName="parTx" presStyleLbl="revTx" presStyleIdx="1" presStyleCnt="4">
        <dgm:presLayoutVars>
          <dgm:chMax val="0"/>
          <dgm:chPref val="0"/>
        </dgm:presLayoutVars>
      </dgm:prSet>
      <dgm:spPr/>
    </dgm:pt>
    <dgm:pt modelId="{226CE930-988A-404C-9F4B-35632A5603B2}" type="pres">
      <dgm:prSet presAssocID="{EDD5ACC3-BB6B-4F7A-9CB4-485749E892FA}" presName="sibTrans" presStyleCnt="0"/>
      <dgm:spPr/>
    </dgm:pt>
    <dgm:pt modelId="{B9A5CDC5-E9A5-4B56-A10E-CD93F5535B6B}" type="pres">
      <dgm:prSet presAssocID="{CACCF82D-855E-4686-97A7-F024D1D3C0C5}" presName="compNode" presStyleCnt="0"/>
      <dgm:spPr/>
    </dgm:pt>
    <dgm:pt modelId="{C5817C7E-B5FC-4606-A7AC-EE2D286F8FB7}" type="pres">
      <dgm:prSet presAssocID="{CACCF82D-855E-4686-97A7-F024D1D3C0C5}" presName="bgRect" presStyleLbl="bgShp" presStyleIdx="2" presStyleCnt="4"/>
      <dgm:spPr/>
    </dgm:pt>
    <dgm:pt modelId="{89E60C91-AC6E-4C5D-8039-27DB6F731D48}" type="pres">
      <dgm:prSet presAssocID="{CACCF82D-855E-4686-97A7-F024D1D3C0C5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pward trend"/>
        </a:ext>
      </dgm:extLst>
    </dgm:pt>
    <dgm:pt modelId="{95CF47F0-2C03-4E51-B346-E132C2E381BB}" type="pres">
      <dgm:prSet presAssocID="{CACCF82D-855E-4686-97A7-F024D1D3C0C5}" presName="spaceRect" presStyleCnt="0"/>
      <dgm:spPr/>
    </dgm:pt>
    <dgm:pt modelId="{439F0F38-5378-434D-85E0-CC9CCA06BDBE}" type="pres">
      <dgm:prSet presAssocID="{CACCF82D-855E-4686-97A7-F024D1D3C0C5}" presName="parTx" presStyleLbl="revTx" presStyleIdx="2" presStyleCnt="4">
        <dgm:presLayoutVars>
          <dgm:chMax val="0"/>
          <dgm:chPref val="0"/>
        </dgm:presLayoutVars>
      </dgm:prSet>
      <dgm:spPr/>
    </dgm:pt>
    <dgm:pt modelId="{3A3589F4-50E9-47E8-9BE5-5381FEDB2B49}" type="pres">
      <dgm:prSet presAssocID="{2AF478B4-0BDB-4940-A6DD-D129CADF70FE}" presName="sibTrans" presStyleCnt="0"/>
      <dgm:spPr/>
    </dgm:pt>
    <dgm:pt modelId="{F4E683F4-27B6-415F-90BB-B48E638F0E2C}" type="pres">
      <dgm:prSet presAssocID="{D933F20F-4987-487A-9AB9-7112760A5D55}" presName="compNode" presStyleCnt="0"/>
      <dgm:spPr/>
    </dgm:pt>
    <dgm:pt modelId="{999D9363-3455-4023-BF32-80BBAC88DC35}" type="pres">
      <dgm:prSet presAssocID="{D933F20F-4987-487A-9AB9-7112760A5D55}" presName="bgRect" presStyleLbl="bgShp" presStyleIdx="3" presStyleCnt="4"/>
      <dgm:spPr/>
    </dgm:pt>
    <dgm:pt modelId="{928B5B3D-F114-4ECC-B49D-D4AE88571A00}" type="pres">
      <dgm:prSet presAssocID="{D933F20F-4987-487A-9AB9-7112760A5D55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icroscope"/>
        </a:ext>
      </dgm:extLst>
    </dgm:pt>
    <dgm:pt modelId="{D39354BF-1F98-4822-B16D-0B75C2682F4C}" type="pres">
      <dgm:prSet presAssocID="{D933F20F-4987-487A-9AB9-7112760A5D55}" presName="spaceRect" presStyleCnt="0"/>
      <dgm:spPr/>
    </dgm:pt>
    <dgm:pt modelId="{F89B113A-12D3-4821-B267-05810536F7BB}" type="pres">
      <dgm:prSet presAssocID="{D933F20F-4987-487A-9AB9-7112760A5D55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480AE111-A98B-4862-99D6-E236503EA176}" type="presOf" srcId="{79816D5C-2061-42F1-BFD9-27C5BCA2E50A}" destId="{59196DA3-F6D2-4B00-8397-09128F1A5166}" srcOrd="0" destOrd="0" presId="urn:microsoft.com/office/officeart/2018/2/layout/IconVerticalSolidList"/>
    <dgm:cxn modelId="{67672516-DBF2-4FB6-9E6C-236C16E92B07}" type="presOf" srcId="{D314F477-126F-41E4-8294-F49AC345DE4C}" destId="{74E65281-CE8E-4CF2-8C56-E784CB686631}" srcOrd="0" destOrd="0" presId="urn:microsoft.com/office/officeart/2018/2/layout/IconVerticalSolidList"/>
    <dgm:cxn modelId="{2D975F2D-2481-42B2-8E8B-5EE36A21D0D8}" type="presOf" srcId="{475B1B45-6BA0-4722-828E-17D2BD739DE8}" destId="{94A3DA29-E7AD-441C-A508-3D1FEE32FB2C}" srcOrd="0" destOrd="0" presId="urn:microsoft.com/office/officeart/2018/2/layout/IconVerticalSolidList"/>
    <dgm:cxn modelId="{EABB9C58-ECCE-4961-B441-14ADDC0E368F}" srcId="{D314F477-126F-41E4-8294-F49AC345DE4C}" destId="{D933F20F-4987-487A-9AB9-7112760A5D55}" srcOrd="3" destOrd="0" parTransId="{A3555CB9-C6FE-411B-8FC0-C4A0EEEC890E}" sibTransId="{2C7EA020-2389-4B0C-A613-856B6BD32E62}"/>
    <dgm:cxn modelId="{6DC601AB-D577-4B35-AF46-006280541A76}" srcId="{D314F477-126F-41E4-8294-F49AC345DE4C}" destId="{475B1B45-6BA0-4722-828E-17D2BD739DE8}" srcOrd="1" destOrd="0" parTransId="{3ABF502F-35B9-40FE-A042-D516ACEE88A9}" sibTransId="{EDD5ACC3-BB6B-4F7A-9CB4-485749E892FA}"/>
    <dgm:cxn modelId="{93353AD8-CEF2-4D86-B65C-CF6E9730B3C3}" srcId="{D314F477-126F-41E4-8294-F49AC345DE4C}" destId="{79816D5C-2061-42F1-BFD9-27C5BCA2E50A}" srcOrd="0" destOrd="0" parTransId="{FD8CD103-CB63-49BA-8EA4-A12A86A97CD3}" sibTransId="{2B0BA032-0E0F-4D5D-8D95-08130D0629B4}"/>
    <dgm:cxn modelId="{0B0CFAE8-DBC0-4AC8-B23A-634FDEF72380}" srcId="{D314F477-126F-41E4-8294-F49AC345DE4C}" destId="{CACCF82D-855E-4686-97A7-F024D1D3C0C5}" srcOrd="2" destOrd="0" parTransId="{0E048D55-9EA2-46EB-B2F5-A531D2667C28}" sibTransId="{2AF478B4-0BDB-4940-A6DD-D129CADF70FE}"/>
    <dgm:cxn modelId="{5FCCB5E9-D2D3-40EC-8089-112D3D90C76A}" type="presOf" srcId="{D933F20F-4987-487A-9AB9-7112760A5D55}" destId="{F89B113A-12D3-4821-B267-05810536F7BB}" srcOrd="0" destOrd="0" presId="urn:microsoft.com/office/officeart/2018/2/layout/IconVerticalSolidList"/>
    <dgm:cxn modelId="{9F18AEFF-A27B-42A9-BEE2-6DC9F4D192F0}" type="presOf" srcId="{CACCF82D-855E-4686-97A7-F024D1D3C0C5}" destId="{439F0F38-5378-434D-85E0-CC9CCA06BDBE}" srcOrd="0" destOrd="0" presId="urn:microsoft.com/office/officeart/2018/2/layout/IconVerticalSolidList"/>
    <dgm:cxn modelId="{D9022583-4713-43C5-9045-F50C4F90D83E}" type="presParOf" srcId="{74E65281-CE8E-4CF2-8C56-E784CB686631}" destId="{790E11CA-8B8C-4FCC-A2E2-7F73D5922F1B}" srcOrd="0" destOrd="0" presId="urn:microsoft.com/office/officeart/2018/2/layout/IconVerticalSolidList"/>
    <dgm:cxn modelId="{BD235B5A-8BDA-4D41-A846-84A567FDF1D4}" type="presParOf" srcId="{790E11CA-8B8C-4FCC-A2E2-7F73D5922F1B}" destId="{70BFC667-E735-4080-B597-75B095C06AD9}" srcOrd="0" destOrd="0" presId="urn:microsoft.com/office/officeart/2018/2/layout/IconVerticalSolidList"/>
    <dgm:cxn modelId="{84F9AB2D-9C15-4F46-91E8-DE8B2D37D9F0}" type="presParOf" srcId="{790E11CA-8B8C-4FCC-A2E2-7F73D5922F1B}" destId="{A5F1BFFF-2107-40F0-805F-F6FB15E74369}" srcOrd="1" destOrd="0" presId="urn:microsoft.com/office/officeart/2018/2/layout/IconVerticalSolidList"/>
    <dgm:cxn modelId="{7D4C971A-64D8-4303-851C-FC60E3F4E11E}" type="presParOf" srcId="{790E11CA-8B8C-4FCC-A2E2-7F73D5922F1B}" destId="{2AD1955C-DAC4-4D6B-9168-1E9CCA0CE6FB}" srcOrd="2" destOrd="0" presId="urn:microsoft.com/office/officeart/2018/2/layout/IconVerticalSolidList"/>
    <dgm:cxn modelId="{999B3787-AA0F-4689-B32A-3A6D9C68EC72}" type="presParOf" srcId="{790E11CA-8B8C-4FCC-A2E2-7F73D5922F1B}" destId="{59196DA3-F6D2-4B00-8397-09128F1A5166}" srcOrd="3" destOrd="0" presId="urn:microsoft.com/office/officeart/2018/2/layout/IconVerticalSolidList"/>
    <dgm:cxn modelId="{0B048C79-F52F-4A45-AF68-FFB827BBA27F}" type="presParOf" srcId="{74E65281-CE8E-4CF2-8C56-E784CB686631}" destId="{EB6DA743-923A-486A-973D-BDAB54B89B97}" srcOrd="1" destOrd="0" presId="urn:microsoft.com/office/officeart/2018/2/layout/IconVerticalSolidList"/>
    <dgm:cxn modelId="{B4981803-E6F2-4B92-AE1A-6CC428041269}" type="presParOf" srcId="{74E65281-CE8E-4CF2-8C56-E784CB686631}" destId="{3026E2CA-AAE6-4E09-AD2A-1AD5960C11BD}" srcOrd="2" destOrd="0" presId="urn:microsoft.com/office/officeart/2018/2/layout/IconVerticalSolidList"/>
    <dgm:cxn modelId="{BD87AA71-6664-4197-AAD3-850B940539D6}" type="presParOf" srcId="{3026E2CA-AAE6-4E09-AD2A-1AD5960C11BD}" destId="{F28855EB-79A9-4BBD-A13F-9635297E3C1A}" srcOrd="0" destOrd="0" presId="urn:microsoft.com/office/officeart/2018/2/layout/IconVerticalSolidList"/>
    <dgm:cxn modelId="{8D6293FA-975C-4665-95B7-9474F0231B4C}" type="presParOf" srcId="{3026E2CA-AAE6-4E09-AD2A-1AD5960C11BD}" destId="{02CE8CD0-4782-468F-9DA1-E5DD57F1600A}" srcOrd="1" destOrd="0" presId="urn:microsoft.com/office/officeart/2018/2/layout/IconVerticalSolidList"/>
    <dgm:cxn modelId="{8A95A5A2-DEF5-453B-B8CB-9F8953F246B9}" type="presParOf" srcId="{3026E2CA-AAE6-4E09-AD2A-1AD5960C11BD}" destId="{FA51FF5B-3F3E-465E-BD74-2D1BF064DA9C}" srcOrd="2" destOrd="0" presId="urn:microsoft.com/office/officeart/2018/2/layout/IconVerticalSolidList"/>
    <dgm:cxn modelId="{4813CC8F-7335-4D3C-A69C-9136B1C4E5CF}" type="presParOf" srcId="{3026E2CA-AAE6-4E09-AD2A-1AD5960C11BD}" destId="{94A3DA29-E7AD-441C-A508-3D1FEE32FB2C}" srcOrd="3" destOrd="0" presId="urn:microsoft.com/office/officeart/2018/2/layout/IconVerticalSolidList"/>
    <dgm:cxn modelId="{F93C9664-72FA-434A-B2A1-9F4FC92FC2AB}" type="presParOf" srcId="{74E65281-CE8E-4CF2-8C56-E784CB686631}" destId="{226CE930-988A-404C-9F4B-35632A5603B2}" srcOrd="3" destOrd="0" presId="urn:microsoft.com/office/officeart/2018/2/layout/IconVerticalSolidList"/>
    <dgm:cxn modelId="{C720E810-AF42-462E-B25B-41E3E0BA528A}" type="presParOf" srcId="{74E65281-CE8E-4CF2-8C56-E784CB686631}" destId="{B9A5CDC5-E9A5-4B56-A10E-CD93F5535B6B}" srcOrd="4" destOrd="0" presId="urn:microsoft.com/office/officeart/2018/2/layout/IconVerticalSolidList"/>
    <dgm:cxn modelId="{C1120430-6689-4C77-BB81-9AD983C4E9B0}" type="presParOf" srcId="{B9A5CDC5-E9A5-4B56-A10E-CD93F5535B6B}" destId="{C5817C7E-B5FC-4606-A7AC-EE2D286F8FB7}" srcOrd="0" destOrd="0" presId="urn:microsoft.com/office/officeart/2018/2/layout/IconVerticalSolidList"/>
    <dgm:cxn modelId="{4858D7F6-4A1C-4855-9544-17ACDAB025BB}" type="presParOf" srcId="{B9A5CDC5-E9A5-4B56-A10E-CD93F5535B6B}" destId="{89E60C91-AC6E-4C5D-8039-27DB6F731D48}" srcOrd="1" destOrd="0" presId="urn:microsoft.com/office/officeart/2018/2/layout/IconVerticalSolidList"/>
    <dgm:cxn modelId="{C80BC3DA-B36A-440D-BD6B-0513F41DEA32}" type="presParOf" srcId="{B9A5CDC5-E9A5-4B56-A10E-CD93F5535B6B}" destId="{95CF47F0-2C03-4E51-B346-E132C2E381BB}" srcOrd="2" destOrd="0" presId="urn:microsoft.com/office/officeart/2018/2/layout/IconVerticalSolidList"/>
    <dgm:cxn modelId="{35D28164-C94C-4BC5-BEE4-6964745DFEEF}" type="presParOf" srcId="{B9A5CDC5-E9A5-4B56-A10E-CD93F5535B6B}" destId="{439F0F38-5378-434D-85E0-CC9CCA06BDBE}" srcOrd="3" destOrd="0" presId="urn:microsoft.com/office/officeart/2018/2/layout/IconVerticalSolidList"/>
    <dgm:cxn modelId="{64D2F9EC-330E-435A-948D-FF16BFF62031}" type="presParOf" srcId="{74E65281-CE8E-4CF2-8C56-E784CB686631}" destId="{3A3589F4-50E9-47E8-9BE5-5381FEDB2B49}" srcOrd="5" destOrd="0" presId="urn:microsoft.com/office/officeart/2018/2/layout/IconVerticalSolidList"/>
    <dgm:cxn modelId="{8D7F0330-9A07-4948-A271-FCD4B2103B30}" type="presParOf" srcId="{74E65281-CE8E-4CF2-8C56-E784CB686631}" destId="{F4E683F4-27B6-415F-90BB-B48E638F0E2C}" srcOrd="6" destOrd="0" presId="urn:microsoft.com/office/officeart/2018/2/layout/IconVerticalSolidList"/>
    <dgm:cxn modelId="{309F9720-D65C-4C7F-A3F8-E86CA25B974F}" type="presParOf" srcId="{F4E683F4-27B6-415F-90BB-B48E638F0E2C}" destId="{999D9363-3455-4023-BF32-80BBAC88DC35}" srcOrd="0" destOrd="0" presId="urn:microsoft.com/office/officeart/2018/2/layout/IconVerticalSolidList"/>
    <dgm:cxn modelId="{16C6FBD0-4BDC-452A-8C9B-21C102DA798B}" type="presParOf" srcId="{F4E683F4-27B6-415F-90BB-B48E638F0E2C}" destId="{928B5B3D-F114-4ECC-B49D-D4AE88571A00}" srcOrd="1" destOrd="0" presId="urn:microsoft.com/office/officeart/2018/2/layout/IconVerticalSolidList"/>
    <dgm:cxn modelId="{510A7DD1-03F7-4234-98EC-9A9B1B40557D}" type="presParOf" srcId="{F4E683F4-27B6-415F-90BB-B48E638F0E2C}" destId="{D39354BF-1F98-4822-B16D-0B75C2682F4C}" srcOrd="2" destOrd="0" presId="urn:microsoft.com/office/officeart/2018/2/layout/IconVerticalSolidList"/>
    <dgm:cxn modelId="{25850DCC-6ED6-4C1B-8891-812D137258C2}" type="presParOf" srcId="{F4E683F4-27B6-415F-90BB-B48E638F0E2C}" destId="{F89B113A-12D3-4821-B267-05810536F7BB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C8A5F65-9FB9-472A-85D7-319155AA91A5}" type="doc">
      <dgm:prSet loTypeId="urn:microsoft.com/office/officeart/2018/5/layout/CenteredIconLabelDescriptionList" loCatId="icon" qsTypeId="urn:microsoft.com/office/officeart/2005/8/quickstyle/simple1" qsCatId="simple" csTypeId="urn:microsoft.com/office/officeart/2018/5/colors/Iconchunking_neutralbg_colorful5" csCatId="colorful" phldr="1"/>
      <dgm:spPr/>
      <dgm:t>
        <a:bodyPr/>
        <a:lstStyle/>
        <a:p>
          <a:endParaRPr lang="en-US"/>
        </a:p>
      </dgm:t>
    </dgm:pt>
    <dgm:pt modelId="{750D03B3-A4DC-461D-AC79-8D46A7642F6D}">
      <dgm:prSet/>
      <dgm:spPr/>
      <dgm:t>
        <a:bodyPr/>
        <a:lstStyle/>
        <a:p>
          <a:pPr>
            <a:defRPr b="1"/>
          </a:pPr>
          <a:r>
            <a:rPr lang="en-US"/>
            <a:t>Simplest task:</a:t>
          </a:r>
        </a:p>
      </dgm:t>
    </dgm:pt>
    <dgm:pt modelId="{A118EE85-F022-423B-B6AF-A9181E1772D2}" type="parTrans" cxnId="{53912C2C-3FCD-4338-81E2-A182EE5B95AB}">
      <dgm:prSet/>
      <dgm:spPr/>
      <dgm:t>
        <a:bodyPr/>
        <a:lstStyle/>
        <a:p>
          <a:endParaRPr lang="en-US"/>
        </a:p>
      </dgm:t>
    </dgm:pt>
    <dgm:pt modelId="{C08D99CD-6ABC-4AB1-A894-CF7A54C7A6A4}" type="sibTrans" cxnId="{53912C2C-3FCD-4338-81E2-A182EE5B95AB}">
      <dgm:prSet/>
      <dgm:spPr/>
      <dgm:t>
        <a:bodyPr/>
        <a:lstStyle/>
        <a:p>
          <a:endParaRPr lang="en-US"/>
        </a:p>
      </dgm:t>
    </dgm:pt>
    <dgm:pt modelId="{61CF55EF-7C3A-424E-9558-5E086612153D}">
      <dgm:prSet/>
      <dgm:spPr/>
      <dgm:t>
        <a:bodyPr/>
        <a:lstStyle/>
        <a:p>
          <a:r>
            <a:rPr lang="en-US"/>
            <a:t>Is the attitude of this text positive or negative?</a:t>
          </a:r>
        </a:p>
      </dgm:t>
    </dgm:pt>
    <dgm:pt modelId="{3C3E1659-4EBD-4F8C-A0AD-505B44F9CBF7}" type="parTrans" cxnId="{158F3159-0177-4B83-A60E-6F08A12DDB97}">
      <dgm:prSet/>
      <dgm:spPr/>
      <dgm:t>
        <a:bodyPr/>
        <a:lstStyle/>
        <a:p>
          <a:endParaRPr lang="en-US"/>
        </a:p>
      </dgm:t>
    </dgm:pt>
    <dgm:pt modelId="{5773E4F1-0B91-47E8-8304-CCB26DC77205}" type="sibTrans" cxnId="{158F3159-0177-4B83-A60E-6F08A12DDB97}">
      <dgm:prSet/>
      <dgm:spPr/>
      <dgm:t>
        <a:bodyPr/>
        <a:lstStyle/>
        <a:p>
          <a:endParaRPr lang="en-US"/>
        </a:p>
      </dgm:t>
    </dgm:pt>
    <dgm:pt modelId="{B7038739-1BB8-4FE2-9614-F16B4D4A262B}">
      <dgm:prSet/>
      <dgm:spPr/>
      <dgm:t>
        <a:bodyPr/>
        <a:lstStyle/>
        <a:p>
          <a:pPr>
            <a:defRPr b="1"/>
          </a:pPr>
          <a:r>
            <a:rPr lang="en-US"/>
            <a:t>More complex:</a:t>
          </a:r>
        </a:p>
      </dgm:t>
    </dgm:pt>
    <dgm:pt modelId="{819659B0-0346-44FF-95F8-707396682A37}" type="parTrans" cxnId="{0A0CC98A-AFD8-4C8A-9761-8876B9DE0D95}">
      <dgm:prSet/>
      <dgm:spPr/>
      <dgm:t>
        <a:bodyPr/>
        <a:lstStyle/>
        <a:p>
          <a:endParaRPr lang="en-US"/>
        </a:p>
      </dgm:t>
    </dgm:pt>
    <dgm:pt modelId="{7F58855D-FFE4-4443-91C1-22A372387E89}" type="sibTrans" cxnId="{0A0CC98A-AFD8-4C8A-9761-8876B9DE0D95}">
      <dgm:prSet/>
      <dgm:spPr/>
      <dgm:t>
        <a:bodyPr/>
        <a:lstStyle/>
        <a:p>
          <a:endParaRPr lang="en-US"/>
        </a:p>
      </dgm:t>
    </dgm:pt>
    <dgm:pt modelId="{C54A40E7-9C07-4E63-81B8-1DE6A87B1121}">
      <dgm:prSet/>
      <dgm:spPr/>
      <dgm:t>
        <a:bodyPr/>
        <a:lstStyle/>
        <a:p>
          <a:r>
            <a:rPr lang="en-US" dirty="0"/>
            <a:t>Rank the attitude of this text from 1 to 5</a:t>
          </a:r>
        </a:p>
      </dgm:t>
    </dgm:pt>
    <dgm:pt modelId="{9DB5C6AF-2D1A-432B-803C-689D1034B72E}" type="parTrans" cxnId="{0F5B1021-6E36-4FBB-903F-E6A128E8C001}">
      <dgm:prSet/>
      <dgm:spPr/>
      <dgm:t>
        <a:bodyPr/>
        <a:lstStyle/>
        <a:p>
          <a:endParaRPr lang="en-US"/>
        </a:p>
      </dgm:t>
    </dgm:pt>
    <dgm:pt modelId="{823A5C90-F796-410D-93A4-99FCBF7975D0}" type="sibTrans" cxnId="{0F5B1021-6E36-4FBB-903F-E6A128E8C001}">
      <dgm:prSet/>
      <dgm:spPr/>
      <dgm:t>
        <a:bodyPr/>
        <a:lstStyle/>
        <a:p>
          <a:endParaRPr lang="en-US"/>
        </a:p>
      </dgm:t>
    </dgm:pt>
    <dgm:pt modelId="{300B36E2-A383-4F4B-8BF1-CADCEC779F76}">
      <dgm:prSet/>
      <dgm:spPr/>
      <dgm:t>
        <a:bodyPr/>
        <a:lstStyle/>
        <a:p>
          <a:pPr>
            <a:defRPr b="1"/>
          </a:pPr>
          <a:r>
            <a:rPr lang="en-US"/>
            <a:t>Advanced:</a:t>
          </a:r>
        </a:p>
      </dgm:t>
    </dgm:pt>
    <dgm:pt modelId="{47C4342D-1DB3-46F9-A895-760B44B0BB05}" type="parTrans" cxnId="{B7969E41-8D37-41A7-B13B-E8E26D6899D9}">
      <dgm:prSet/>
      <dgm:spPr/>
      <dgm:t>
        <a:bodyPr/>
        <a:lstStyle/>
        <a:p>
          <a:endParaRPr lang="en-US"/>
        </a:p>
      </dgm:t>
    </dgm:pt>
    <dgm:pt modelId="{C23AE18A-3720-41B8-87AD-74F8306D6707}" type="sibTrans" cxnId="{B7969E41-8D37-41A7-B13B-E8E26D6899D9}">
      <dgm:prSet/>
      <dgm:spPr/>
      <dgm:t>
        <a:bodyPr/>
        <a:lstStyle/>
        <a:p>
          <a:endParaRPr lang="en-US"/>
        </a:p>
      </dgm:t>
    </dgm:pt>
    <dgm:pt modelId="{21010B69-4469-4B89-8918-0DCE5E2A7129}">
      <dgm:prSet/>
      <dgm:spPr/>
      <dgm:t>
        <a:bodyPr/>
        <a:lstStyle/>
        <a:p>
          <a:r>
            <a:rPr lang="en-US"/>
            <a:t>Detect the target, source, or complex attitude types</a:t>
          </a:r>
        </a:p>
      </dgm:t>
    </dgm:pt>
    <dgm:pt modelId="{530A1C2F-A124-464E-B772-C2BDC93912AE}" type="parTrans" cxnId="{D9AB0B45-42FC-45CF-958D-A7F5E7E1DBBD}">
      <dgm:prSet/>
      <dgm:spPr/>
      <dgm:t>
        <a:bodyPr/>
        <a:lstStyle/>
        <a:p>
          <a:endParaRPr lang="en-US"/>
        </a:p>
      </dgm:t>
    </dgm:pt>
    <dgm:pt modelId="{57A77E88-A2B4-40BC-B9AE-2C4F70D5B5E4}" type="sibTrans" cxnId="{D9AB0B45-42FC-45CF-958D-A7F5E7E1DBBD}">
      <dgm:prSet/>
      <dgm:spPr/>
      <dgm:t>
        <a:bodyPr/>
        <a:lstStyle/>
        <a:p>
          <a:endParaRPr lang="en-US"/>
        </a:p>
      </dgm:t>
    </dgm:pt>
    <dgm:pt modelId="{50C250B4-70B6-4AD8-940A-D0CC1009F4AD}" type="pres">
      <dgm:prSet presAssocID="{DC8A5F65-9FB9-472A-85D7-319155AA91A5}" presName="root" presStyleCnt="0">
        <dgm:presLayoutVars>
          <dgm:dir/>
          <dgm:resizeHandles val="exact"/>
        </dgm:presLayoutVars>
      </dgm:prSet>
      <dgm:spPr/>
    </dgm:pt>
    <dgm:pt modelId="{EB2D5530-3508-4531-818E-6E13E4D6411E}" type="pres">
      <dgm:prSet presAssocID="{750D03B3-A4DC-461D-AC79-8D46A7642F6D}" presName="compNode" presStyleCnt="0"/>
      <dgm:spPr/>
    </dgm:pt>
    <dgm:pt modelId="{C0A92153-2E8D-4BC8-8935-F05E7576BEE8}" type="pres">
      <dgm:prSet presAssocID="{750D03B3-A4DC-461D-AC79-8D46A7642F6D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ocument"/>
        </a:ext>
      </dgm:extLst>
    </dgm:pt>
    <dgm:pt modelId="{0164C990-1927-40DB-9621-A6BFD003FBAF}" type="pres">
      <dgm:prSet presAssocID="{750D03B3-A4DC-461D-AC79-8D46A7642F6D}" presName="iconSpace" presStyleCnt="0"/>
      <dgm:spPr/>
    </dgm:pt>
    <dgm:pt modelId="{A2E81DFF-266B-4F14-AAFD-8D800B258689}" type="pres">
      <dgm:prSet presAssocID="{750D03B3-A4DC-461D-AC79-8D46A7642F6D}" presName="parTx" presStyleLbl="revTx" presStyleIdx="0" presStyleCnt="6">
        <dgm:presLayoutVars>
          <dgm:chMax val="0"/>
          <dgm:chPref val="0"/>
        </dgm:presLayoutVars>
      </dgm:prSet>
      <dgm:spPr/>
    </dgm:pt>
    <dgm:pt modelId="{42224F7A-37B5-4246-B706-89ECE71FAABC}" type="pres">
      <dgm:prSet presAssocID="{750D03B3-A4DC-461D-AC79-8D46A7642F6D}" presName="txSpace" presStyleCnt="0"/>
      <dgm:spPr/>
    </dgm:pt>
    <dgm:pt modelId="{3AF9BC43-8E90-4EA3-94A3-BCDE74BCCDBF}" type="pres">
      <dgm:prSet presAssocID="{750D03B3-A4DC-461D-AC79-8D46A7642F6D}" presName="desTx" presStyleLbl="revTx" presStyleIdx="1" presStyleCnt="6">
        <dgm:presLayoutVars/>
      </dgm:prSet>
      <dgm:spPr/>
    </dgm:pt>
    <dgm:pt modelId="{297F41F1-1FFA-43C3-83AB-926374A61FDA}" type="pres">
      <dgm:prSet presAssocID="{C08D99CD-6ABC-4AB1-A894-CF7A54C7A6A4}" presName="sibTrans" presStyleCnt="0"/>
      <dgm:spPr/>
    </dgm:pt>
    <dgm:pt modelId="{70E20D45-AC37-4BAA-A9D2-9314B322371F}" type="pres">
      <dgm:prSet presAssocID="{B7038739-1BB8-4FE2-9614-F16B4D4A262B}" presName="compNode" presStyleCnt="0"/>
      <dgm:spPr/>
    </dgm:pt>
    <dgm:pt modelId="{08902AE0-E2DD-4474-8D4C-D42D88EFC1A7}" type="pres">
      <dgm:prSet presAssocID="{B7038739-1BB8-4FE2-9614-F16B4D4A262B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ierarchy"/>
        </a:ext>
      </dgm:extLst>
    </dgm:pt>
    <dgm:pt modelId="{CBDBEB3E-2CFD-438A-89B7-E55220AE3C69}" type="pres">
      <dgm:prSet presAssocID="{B7038739-1BB8-4FE2-9614-F16B4D4A262B}" presName="iconSpace" presStyleCnt="0"/>
      <dgm:spPr/>
    </dgm:pt>
    <dgm:pt modelId="{6E293910-E204-427F-9D90-A059DAC368CC}" type="pres">
      <dgm:prSet presAssocID="{B7038739-1BB8-4FE2-9614-F16B4D4A262B}" presName="parTx" presStyleLbl="revTx" presStyleIdx="2" presStyleCnt="6">
        <dgm:presLayoutVars>
          <dgm:chMax val="0"/>
          <dgm:chPref val="0"/>
        </dgm:presLayoutVars>
      </dgm:prSet>
      <dgm:spPr/>
    </dgm:pt>
    <dgm:pt modelId="{FA76C353-8BB8-474F-80B3-87004335E869}" type="pres">
      <dgm:prSet presAssocID="{B7038739-1BB8-4FE2-9614-F16B4D4A262B}" presName="txSpace" presStyleCnt="0"/>
      <dgm:spPr/>
    </dgm:pt>
    <dgm:pt modelId="{8F51D149-61DB-48FD-B197-BA9B18F239C2}" type="pres">
      <dgm:prSet presAssocID="{B7038739-1BB8-4FE2-9614-F16B4D4A262B}" presName="desTx" presStyleLbl="revTx" presStyleIdx="3" presStyleCnt="6" custScaleX="128764">
        <dgm:presLayoutVars/>
      </dgm:prSet>
      <dgm:spPr/>
    </dgm:pt>
    <dgm:pt modelId="{80F32493-A786-41C6-B337-5823A446B805}" type="pres">
      <dgm:prSet presAssocID="{7F58855D-FFE4-4443-91C1-22A372387E89}" presName="sibTrans" presStyleCnt="0"/>
      <dgm:spPr/>
    </dgm:pt>
    <dgm:pt modelId="{9BE25E49-4F34-46CC-849E-2A62C02405CA}" type="pres">
      <dgm:prSet presAssocID="{300B36E2-A383-4F4B-8BF1-CADCEC779F76}" presName="compNode" presStyleCnt="0"/>
      <dgm:spPr/>
    </dgm:pt>
    <dgm:pt modelId="{3F50868F-7BB5-4591-A3B5-E9A87F49ED29}" type="pres">
      <dgm:prSet presAssocID="{300B36E2-A383-4F4B-8BF1-CADCEC779F76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arget"/>
        </a:ext>
      </dgm:extLst>
    </dgm:pt>
    <dgm:pt modelId="{530ECFCA-B5C1-4BD4-8349-E183C56252AC}" type="pres">
      <dgm:prSet presAssocID="{300B36E2-A383-4F4B-8BF1-CADCEC779F76}" presName="iconSpace" presStyleCnt="0"/>
      <dgm:spPr/>
    </dgm:pt>
    <dgm:pt modelId="{967664A8-EDF2-4D08-8E3A-3D91749424BE}" type="pres">
      <dgm:prSet presAssocID="{300B36E2-A383-4F4B-8BF1-CADCEC779F76}" presName="parTx" presStyleLbl="revTx" presStyleIdx="4" presStyleCnt="6">
        <dgm:presLayoutVars>
          <dgm:chMax val="0"/>
          <dgm:chPref val="0"/>
        </dgm:presLayoutVars>
      </dgm:prSet>
      <dgm:spPr/>
    </dgm:pt>
    <dgm:pt modelId="{880901CD-FCC7-4C3B-937E-0A4BF99FA17B}" type="pres">
      <dgm:prSet presAssocID="{300B36E2-A383-4F4B-8BF1-CADCEC779F76}" presName="txSpace" presStyleCnt="0"/>
      <dgm:spPr/>
    </dgm:pt>
    <dgm:pt modelId="{7AA83381-FF0A-4A1F-8197-934B5C7AC186}" type="pres">
      <dgm:prSet presAssocID="{300B36E2-A383-4F4B-8BF1-CADCEC779F76}" presName="desTx" presStyleLbl="revTx" presStyleIdx="5" presStyleCnt="6">
        <dgm:presLayoutVars/>
      </dgm:prSet>
      <dgm:spPr/>
    </dgm:pt>
  </dgm:ptLst>
  <dgm:cxnLst>
    <dgm:cxn modelId="{0F5B1021-6E36-4FBB-903F-E6A128E8C001}" srcId="{B7038739-1BB8-4FE2-9614-F16B4D4A262B}" destId="{C54A40E7-9C07-4E63-81B8-1DE6A87B1121}" srcOrd="0" destOrd="0" parTransId="{9DB5C6AF-2D1A-432B-803C-689D1034B72E}" sibTransId="{823A5C90-F796-410D-93A4-99FCBF7975D0}"/>
    <dgm:cxn modelId="{916A0525-AB33-4E56-A74A-B80C5C0385AC}" type="presOf" srcId="{61CF55EF-7C3A-424E-9558-5E086612153D}" destId="{3AF9BC43-8E90-4EA3-94A3-BCDE74BCCDBF}" srcOrd="0" destOrd="0" presId="urn:microsoft.com/office/officeart/2018/5/layout/CenteredIconLabelDescriptionList"/>
    <dgm:cxn modelId="{53912C2C-3FCD-4338-81E2-A182EE5B95AB}" srcId="{DC8A5F65-9FB9-472A-85D7-319155AA91A5}" destId="{750D03B3-A4DC-461D-AC79-8D46A7642F6D}" srcOrd="0" destOrd="0" parTransId="{A118EE85-F022-423B-B6AF-A9181E1772D2}" sibTransId="{C08D99CD-6ABC-4AB1-A894-CF7A54C7A6A4}"/>
    <dgm:cxn modelId="{7A290D41-13D1-41A4-9A30-DE3D6BC54634}" type="presOf" srcId="{B7038739-1BB8-4FE2-9614-F16B4D4A262B}" destId="{6E293910-E204-427F-9D90-A059DAC368CC}" srcOrd="0" destOrd="0" presId="urn:microsoft.com/office/officeart/2018/5/layout/CenteredIconLabelDescriptionList"/>
    <dgm:cxn modelId="{B7969E41-8D37-41A7-B13B-E8E26D6899D9}" srcId="{DC8A5F65-9FB9-472A-85D7-319155AA91A5}" destId="{300B36E2-A383-4F4B-8BF1-CADCEC779F76}" srcOrd="2" destOrd="0" parTransId="{47C4342D-1DB3-46F9-A895-760B44B0BB05}" sibTransId="{C23AE18A-3720-41B8-87AD-74F8306D6707}"/>
    <dgm:cxn modelId="{D9AB0B45-42FC-45CF-958D-A7F5E7E1DBBD}" srcId="{300B36E2-A383-4F4B-8BF1-CADCEC779F76}" destId="{21010B69-4469-4B89-8918-0DCE5E2A7129}" srcOrd="0" destOrd="0" parTransId="{530A1C2F-A124-464E-B772-C2BDC93912AE}" sibTransId="{57A77E88-A2B4-40BC-B9AE-2C4F70D5B5E4}"/>
    <dgm:cxn modelId="{158F3159-0177-4B83-A60E-6F08A12DDB97}" srcId="{750D03B3-A4DC-461D-AC79-8D46A7642F6D}" destId="{61CF55EF-7C3A-424E-9558-5E086612153D}" srcOrd="0" destOrd="0" parTransId="{3C3E1659-4EBD-4F8C-A0AD-505B44F9CBF7}" sibTransId="{5773E4F1-0B91-47E8-8304-CCB26DC77205}"/>
    <dgm:cxn modelId="{F2673C87-CC68-42BF-A8B3-19CD648E9787}" type="presOf" srcId="{DC8A5F65-9FB9-472A-85D7-319155AA91A5}" destId="{50C250B4-70B6-4AD8-940A-D0CC1009F4AD}" srcOrd="0" destOrd="0" presId="urn:microsoft.com/office/officeart/2018/5/layout/CenteredIconLabelDescriptionList"/>
    <dgm:cxn modelId="{0A0CC98A-AFD8-4C8A-9761-8876B9DE0D95}" srcId="{DC8A5F65-9FB9-472A-85D7-319155AA91A5}" destId="{B7038739-1BB8-4FE2-9614-F16B4D4A262B}" srcOrd="1" destOrd="0" parTransId="{819659B0-0346-44FF-95F8-707396682A37}" sibTransId="{7F58855D-FFE4-4443-91C1-22A372387E89}"/>
    <dgm:cxn modelId="{9DE19CA1-9BE2-4C6A-8AB8-F172B3C403CD}" type="presOf" srcId="{750D03B3-A4DC-461D-AC79-8D46A7642F6D}" destId="{A2E81DFF-266B-4F14-AAFD-8D800B258689}" srcOrd="0" destOrd="0" presId="urn:microsoft.com/office/officeart/2018/5/layout/CenteredIconLabelDescriptionList"/>
    <dgm:cxn modelId="{267438BF-F2C9-4AE5-93E5-84CACF9B84E8}" type="presOf" srcId="{21010B69-4469-4B89-8918-0DCE5E2A7129}" destId="{7AA83381-FF0A-4A1F-8197-934B5C7AC186}" srcOrd="0" destOrd="0" presId="urn:microsoft.com/office/officeart/2018/5/layout/CenteredIconLabelDescriptionList"/>
    <dgm:cxn modelId="{91798FE8-AE3B-4D2F-8262-0A9E01F1861C}" type="presOf" srcId="{C54A40E7-9C07-4E63-81B8-1DE6A87B1121}" destId="{8F51D149-61DB-48FD-B197-BA9B18F239C2}" srcOrd="0" destOrd="0" presId="urn:microsoft.com/office/officeart/2018/5/layout/CenteredIconLabelDescriptionList"/>
    <dgm:cxn modelId="{303A0DED-B205-42C1-9012-A11A090DD7CF}" type="presOf" srcId="{300B36E2-A383-4F4B-8BF1-CADCEC779F76}" destId="{967664A8-EDF2-4D08-8E3A-3D91749424BE}" srcOrd="0" destOrd="0" presId="urn:microsoft.com/office/officeart/2018/5/layout/CenteredIconLabelDescriptionList"/>
    <dgm:cxn modelId="{0F2D76A3-1849-4424-B223-F02963FF422F}" type="presParOf" srcId="{50C250B4-70B6-4AD8-940A-D0CC1009F4AD}" destId="{EB2D5530-3508-4531-818E-6E13E4D6411E}" srcOrd="0" destOrd="0" presId="urn:microsoft.com/office/officeart/2018/5/layout/CenteredIconLabelDescriptionList"/>
    <dgm:cxn modelId="{7E810443-1E61-4F90-BEA4-D87B2CE31343}" type="presParOf" srcId="{EB2D5530-3508-4531-818E-6E13E4D6411E}" destId="{C0A92153-2E8D-4BC8-8935-F05E7576BEE8}" srcOrd="0" destOrd="0" presId="urn:microsoft.com/office/officeart/2018/5/layout/CenteredIconLabelDescriptionList"/>
    <dgm:cxn modelId="{CC2F2B7E-71EA-4D22-92EC-5DAF5D6E4BA3}" type="presParOf" srcId="{EB2D5530-3508-4531-818E-6E13E4D6411E}" destId="{0164C990-1927-40DB-9621-A6BFD003FBAF}" srcOrd="1" destOrd="0" presId="urn:microsoft.com/office/officeart/2018/5/layout/CenteredIconLabelDescriptionList"/>
    <dgm:cxn modelId="{C4212845-07D6-4FEA-AEB3-1C22BDB53177}" type="presParOf" srcId="{EB2D5530-3508-4531-818E-6E13E4D6411E}" destId="{A2E81DFF-266B-4F14-AAFD-8D800B258689}" srcOrd="2" destOrd="0" presId="urn:microsoft.com/office/officeart/2018/5/layout/CenteredIconLabelDescriptionList"/>
    <dgm:cxn modelId="{22AF485C-8CFD-456D-BA27-B1ECCA22F5AD}" type="presParOf" srcId="{EB2D5530-3508-4531-818E-6E13E4D6411E}" destId="{42224F7A-37B5-4246-B706-89ECE71FAABC}" srcOrd="3" destOrd="0" presId="urn:microsoft.com/office/officeart/2018/5/layout/CenteredIconLabelDescriptionList"/>
    <dgm:cxn modelId="{8EA9B05B-C441-4974-891D-63D06E933B2A}" type="presParOf" srcId="{EB2D5530-3508-4531-818E-6E13E4D6411E}" destId="{3AF9BC43-8E90-4EA3-94A3-BCDE74BCCDBF}" srcOrd="4" destOrd="0" presId="urn:microsoft.com/office/officeart/2018/5/layout/CenteredIconLabelDescriptionList"/>
    <dgm:cxn modelId="{F084EEF6-FA13-438D-B6D7-1DE6FE1FE298}" type="presParOf" srcId="{50C250B4-70B6-4AD8-940A-D0CC1009F4AD}" destId="{297F41F1-1FFA-43C3-83AB-926374A61FDA}" srcOrd="1" destOrd="0" presId="urn:microsoft.com/office/officeart/2018/5/layout/CenteredIconLabelDescriptionList"/>
    <dgm:cxn modelId="{07AAB574-B476-425A-BFBD-402E782E8985}" type="presParOf" srcId="{50C250B4-70B6-4AD8-940A-D0CC1009F4AD}" destId="{70E20D45-AC37-4BAA-A9D2-9314B322371F}" srcOrd="2" destOrd="0" presId="urn:microsoft.com/office/officeart/2018/5/layout/CenteredIconLabelDescriptionList"/>
    <dgm:cxn modelId="{AE68E9A7-F8F9-4DF9-B27D-2343628E2021}" type="presParOf" srcId="{70E20D45-AC37-4BAA-A9D2-9314B322371F}" destId="{08902AE0-E2DD-4474-8D4C-D42D88EFC1A7}" srcOrd="0" destOrd="0" presId="urn:microsoft.com/office/officeart/2018/5/layout/CenteredIconLabelDescriptionList"/>
    <dgm:cxn modelId="{7C4F8302-2461-4A91-9E56-F4CD91980419}" type="presParOf" srcId="{70E20D45-AC37-4BAA-A9D2-9314B322371F}" destId="{CBDBEB3E-2CFD-438A-89B7-E55220AE3C69}" srcOrd="1" destOrd="0" presId="urn:microsoft.com/office/officeart/2018/5/layout/CenteredIconLabelDescriptionList"/>
    <dgm:cxn modelId="{0994D23E-E30B-43A6-A59A-71CA3315DD80}" type="presParOf" srcId="{70E20D45-AC37-4BAA-A9D2-9314B322371F}" destId="{6E293910-E204-427F-9D90-A059DAC368CC}" srcOrd="2" destOrd="0" presId="urn:microsoft.com/office/officeart/2018/5/layout/CenteredIconLabelDescriptionList"/>
    <dgm:cxn modelId="{2AC9AD9F-D015-492C-A21F-F35D2E3AA1CD}" type="presParOf" srcId="{70E20D45-AC37-4BAA-A9D2-9314B322371F}" destId="{FA76C353-8BB8-474F-80B3-87004335E869}" srcOrd="3" destOrd="0" presId="urn:microsoft.com/office/officeart/2018/5/layout/CenteredIconLabelDescriptionList"/>
    <dgm:cxn modelId="{B89DF9AB-BF47-49F0-8D0D-A571DDE68764}" type="presParOf" srcId="{70E20D45-AC37-4BAA-A9D2-9314B322371F}" destId="{8F51D149-61DB-48FD-B197-BA9B18F239C2}" srcOrd="4" destOrd="0" presId="urn:microsoft.com/office/officeart/2018/5/layout/CenteredIconLabelDescriptionList"/>
    <dgm:cxn modelId="{E407482D-A14D-49A2-9641-94F3551A8980}" type="presParOf" srcId="{50C250B4-70B6-4AD8-940A-D0CC1009F4AD}" destId="{80F32493-A786-41C6-B337-5823A446B805}" srcOrd="3" destOrd="0" presId="urn:microsoft.com/office/officeart/2018/5/layout/CenteredIconLabelDescriptionList"/>
    <dgm:cxn modelId="{E22DFF2A-F253-4B51-A92C-DE94437FA37A}" type="presParOf" srcId="{50C250B4-70B6-4AD8-940A-D0CC1009F4AD}" destId="{9BE25E49-4F34-46CC-849E-2A62C02405CA}" srcOrd="4" destOrd="0" presId="urn:microsoft.com/office/officeart/2018/5/layout/CenteredIconLabelDescriptionList"/>
    <dgm:cxn modelId="{27DD7B6E-1AA4-4A2A-B986-3BEC9A458EFB}" type="presParOf" srcId="{9BE25E49-4F34-46CC-849E-2A62C02405CA}" destId="{3F50868F-7BB5-4591-A3B5-E9A87F49ED29}" srcOrd="0" destOrd="0" presId="urn:microsoft.com/office/officeart/2018/5/layout/CenteredIconLabelDescriptionList"/>
    <dgm:cxn modelId="{B3D793C1-1C79-40ED-B0D3-0A324126D9B5}" type="presParOf" srcId="{9BE25E49-4F34-46CC-849E-2A62C02405CA}" destId="{530ECFCA-B5C1-4BD4-8349-E183C56252AC}" srcOrd="1" destOrd="0" presId="urn:microsoft.com/office/officeart/2018/5/layout/CenteredIconLabelDescriptionList"/>
    <dgm:cxn modelId="{6ACE415A-3B48-4173-8120-B6BFECE0D3EE}" type="presParOf" srcId="{9BE25E49-4F34-46CC-849E-2A62C02405CA}" destId="{967664A8-EDF2-4D08-8E3A-3D91749424BE}" srcOrd="2" destOrd="0" presId="urn:microsoft.com/office/officeart/2018/5/layout/CenteredIconLabelDescriptionList"/>
    <dgm:cxn modelId="{60DAA19A-94D3-4879-90CA-383BAFA8391C}" type="presParOf" srcId="{9BE25E49-4F34-46CC-849E-2A62C02405CA}" destId="{880901CD-FCC7-4C3B-937E-0A4BF99FA17B}" srcOrd="3" destOrd="0" presId="urn:microsoft.com/office/officeart/2018/5/layout/CenteredIconLabelDescriptionList"/>
    <dgm:cxn modelId="{F53D14AF-2520-45FE-9E93-2EAFE975C0F3}" type="presParOf" srcId="{9BE25E49-4F34-46CC-849E-2A62C02405CA}" destId="{7AA83381-FF0A-4A1F-8197-934B5C7AC186}" srcOrd="4" destOrd="0" presId="urn:microsoft.com/office/officeart/2018/5/layout/CenteredIconLabelDescrip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E70F042-7FC3-4D1B-931F-524D79FD9631}" type="doc">
      <dgm:prSet loTypeId="urn:microsoft.com/office/officeart/2005/8/layout/vProcess5" loCatId="process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A58597C1-EAAC-4AD9-B06C-78F500662157}">
      <dgm:prSet/>
      <dgm:spPr/>
      <dgm:t>
        <a:bodyPr/>
        <a:lstStyle/>
        <a:p>
          <a:r>
            <a:rPr lang="en-US"/>
            <a:t>Lexical resource for sentiment analysis</a:t>
          </a:r>
        </a:p>
      </dgm:t>
    </dgm:pt>
    <dgm:pt modelId="{C98DCA15-6F27-4DED-A006-A5A2D7883D78}" type="parTrans" cxnId="{A99BBAE8-5728-412A-9834-E5A354854F1A}">
      <dgm:prSet/>
      <dgm:spPr/>
      <dgm:t>
        <a:bodyPr/>
        <a:lstStyle/>
        <a:p>
          <a:endParaRPr lang="en-US"/>
        </a:p>
      </dgm:t>
    </dgm:pt>
    <dgm:pt modelId="{C09493F6-3112-445D-9B84-3A8992328B93}" type="sibTrans" cxnId="{A99BBAE8-5728-412A-9834-E5A354854F1A}">
      <dgm:prSet/>
      <dgm:spPr/>
      <dgm:t>
        <a:bodyPr/>
        <a:lstStyle/>
        <a:p>
          <a:endParaRPr lang="en-US"/>
        </a:p>
      </dgm:t>
    </dgm:pt>
    <dgm:pt modelId="{F496E377-2D9F-480D-B863-FBC97250E429}">
      <dgm:prSet/>
      <dgm:spPr/>
      <dgm:t>
        <a:bodyPr/>
        <a:lstStyle/>
        <a:p>
          <a:r>
            <a:rPr lang="en-US"/>
            <a:t>Built on the top of WordNet synsets</a:t>
          </a:r>
        </a:p>
      </dgm:t>
    </dgm:pt>
    <dgm:pt modelId="{B0BAD7C3-86EA-46F8-BA97-24384722759F}" type="parTrans" cxnId="{BC4F713E-E25C-407B-9C98-91339A5FC4CD}">
      <dgm:prSet/>
      <dgm:spPr/>
      <dgm:t>
        <a:bodyPr/>
        <a:lstStyle/>
        <a:p>
          <a:endParaRPr lang="en-US"/>
        </a:p>
      </dgm:t>
    </dgm:pt>
    <dgm:pt modelId="{39CB6457-E1A3-4439-A530-94AC7CF49A00}" type="sibTrans" cxnId="{BC4F713E-E25C-407B-9C98-91339A5FC4CD}">
      <dgm:prSet/>
      <dgm:spPr/>
      <dgm:t>
        <a:bodyPr/>
        <a:lstStyle/>
        <a:p>
          <a:endParaRPr lang="en-US"/>
        </a:p>
      </dgm:t>
    </dgm:pt>
    <dgm:pt modelId="{A372B088-8AED-4473-B398-29E7883477A2}">
      <dgm:prSet/>
      <dgm:spPr/>
      <dgm:t>
        <a:bodyPr/>
        <a:lstStyle/>
        <a:p>
          <a:r>
            <a:rPr lang="en-US"/>
            <a:t>Attaches sentiment-related information with synsets</a:t>
          </a:r>
        </a:p>
      </dgm:t>
    </dgm:pt>
    <dgm:pt modelId="{9896B51A-4BBE-452E-915B-4BD08118A8AE}" type="parTrans" cxnId="{CC9AC163-70F6-429D-B2FD-F759D3641010}">
      <dgm:prSet/>
      <dgm:spPr/>
      <dgm:t>
        <a:bodyPr/>
        <a:lstStyle/>
        <a:p>
          <a:endParaRPr lang="en-US"/>
        </a:p>
      </dgm:t>
    </dgm:pt>
    <dgm:pt modelId="{AB911D51-F547-4675-BE8B-6612C6BFBD96}" type="sibTrans" cxnId="{CC9AC163-70F6-429D-B2FD-F759D3641010}">
      <dgm:prSet/>
      <dgm:spPr/>
      <dgm:t>
        <a:bodyPr/>
        <a:lstStyle/>
        <a:p>
          <a:endParaRPr lang="en-US"/>
        </a:p>
      </dgm:t>
    </dgm:pt>
    <dgm:pt modelId="{F2F84A26-380E-4E4C-A2C5-512CAD007303}" type="pres">
      <dgm:prSet presAssocID="{8E70F042-7FC3-4D1B-931F-524D79FD9631}" presName="outerComposite" presStyleCnt="0">
        <dgm:presLayoutVars>
          <dgm:chMax val="5"/>
          <dgm:dir/>
          <dgm:resizeHandles val="exact"/>
        </dgm:presLayoutVars>
      </dgm:prSet>
      <dgm:spPr/>
    </dgm:pt>
    <dgm:pt modelId="{EA0F2090-2096-2D40-A64A-88BA7789D120}" type="pres">
      <dgm:prSet presAssocID="{8E70F042-7FC3-4D1B-931F-524D79FD9631}" presName="dummyMaxCanvas" presStyleCnt="0">
        <dgm:presLayoutVars/>
      </dgm:prSet>
      <dgm:spPr/>
    </dgm:pt>
    <dgm:pt modelId="{BC15FE8C-708C-C047-A486-A316EB5F399C}" type="pres">
      <dgm:prSet presAssocID="{8E70F042-7FC3-4D1B-931F-524D79FD9631}" presName="ThreeNodes_1" presStyleLbl="node1" presStyleIdx="0" presStyleCnt="3">
        <dgm:presLayoutVars>
          <dgm:bulletEnabled val="1"/>
        </dgm:presLayoutVars>
      </dgm:prSet>
      <dgm:spPr/>
    </dgm:pt>
    <dgm:pt modelId="{33E165FD-47F6-0A45-AE7C-4FCCA24A6E8A}" type="pres">
      <dgm:prSet presAssocID="{8E70F042-7FC3-4D1B-931F-524D79FD9631}" presName="ThreeNodes_2" presStyleLbl="node1" presStyleIdx="1" presStyleCnt="3">
        <dgm:presLayoutVars>
          <dgm:bulletEnabled val="1"/>
        </dgm:presLayoutVars>
      </dgm:prSet>
      <dgm:spPr/>
    </dgm:pt>
    <dgm:pt modelId="{A82EDE85-C428-4941-9344-EA007A265DE1}" type="pres">
      <dgm:prSet presAssocID="{8E70F042-7FC3-4D1B-931F-524D79FD9631}" presName="ThreeNodes_3" presStyleLbl="node1" presStyleIdx="2" presStyleCnt="3">
        <dgm:presLayoutVars>
          <dgm:bulletEnabled val="1"/>
        </dgm:presLayoutVars>
      </dgm:prSet>
      <dgm:spPr/>
    </dgm:pt>
    <dgm:pt modelId="{2AFDB03D-6755-4E4C-AEEB-11F12F1B0CD3}" type="pres">
      <dgm:prSet presAssocID="{8E70F042-7FC3-4D1B-931F-524D79FD9631}" presName="ThreeConn_1-2" presStyleLbl="fgAccFollowNode1" presStyleIdx="0" presStyleCnt="2">
        <dgm:presLayoutVars>
          <dgm:bulletEnabled val="1"/>
        </dgm:presLayoutVars>
      </dgm:prSet>
      <dgm:spPr/>
    </dgm:pt>
    <dgm:pt modelId="{F44E3A92-9684-D04D-86B7-3FE4A970BE60}" type="pres">
      <dgm:prSet presAssocID="{8E70F042-7FC3-4D1B-931F-524D79FD9631}" presName="ThreeConn_2-3" presStyleLbl="fgAccFollowNode1" presStyleIdx="1" presStyleCnt="2">
        <dgm:presLayoutVars>
          <dgm:bulletEnabled val="1"/>
        </dgm:presLayoutVars>
      </dgm:prSet>
      <dgm:spPr/>
    </dgm:pt>
    <dgm:pt modelId="{36919E57-0458-6248-A6B3-E315D22202BD}" type="pres">
      <dgm:prSet presAssocID="{8E70F042-7FC3-4D1B-931F-524D79FD9631}" presName="ThreeNodes_1_text" presStyleLbl="node1" presStyleIdx="2" presStyleCnt="3">
        <dgm:presLayoutVars>
          <dgm:bulletEnabled val="1"/>
        </dgm:presLayoutVars>
      </dgm:prSet>
      <dgm:spPr/>
    </dgm:pt>
    <dgm:pt modelId="{D69806D3-3909-584F-992C-3C0894462344}" type="pres">
      <dgm:prSet presAssocID="{8E70F042-7FC3-4D1B-931F-524D79FD9631}" presName="ThreeNodes_2_text" presStyleLbl="node1" presStyleIdx="2" presStyleCnt="3">
        <dgm:presLayoutVars>
          <dgm:bulletEnabled val="1"/>
        </dgm:presLayoutVars>
      </dgm:prSet>
      <dgm:spPr/>
    </dgm:pt>
    <dgm:pt modelId="{FB858B1D-3A44-0447-AD97-5F574A37D830}" type="pres">
      <dgm:prSet presAssocID="{8E70F042-7FC3-4D1B-931F-524D79FD9631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1ACAB51C-D04A-0449-BF1C-94002F39DD13}" type="presOf" srcId="{F496E377-2D9F-480D-B863-FBC97250E429}" destId="{D69806D3-3909-584F-992C-3C0894462344}" srcOrd="1" destOrd="0" presId="urn:microsoft.com/office/officeart/2005/8/layout/vProcess5"/>
    <dgm:cxn modelId="{35EDA125-71E8-8848-94A7-B062774A9046}" type="presOf" srcId="{A58597C1-EAAC-4AD9-B06C-78F500662157}" destId="{BC15FE8C-708C-C047-A486-A316EB5F399C}" srcOrd="0" destOrd="0" presId="urn:microsoft.com/office/officeart/2005/8/layout/vProcess5"/>
    <dgm:cxn modelId="{0CD48A35-B3F0-5147-9388-70609D004E6E}" type="presOf" srcId="{F496E377-2D9F-480D-B863-FBC97250E429}" destId="{33E165FD-47F6-0A45-AE7C-4FCCA24A6E8A}" srcOrd="0" destOrd="0" presId="urn:microsoft.com/office/officeart/2005/8/layout/vProcess5"/>
    <dgm:cxn modelId="{BC4F713E-E25C-407B-9C98-91339A5FC4CD}" srcId="{8E70F042-7FC3-4D1B-931F-524D79FD9631}" destId="{F496E377-2D9F-480D-B863-FBC97250E429}" srcOrd="1" destOrd="0" parTransId="{B0BAD7C3-86EA-46F8-BA97-24384722759F}" sibTransId="{39CB6457-E1A3-4439-A530-94AC7CF49A00}"/>
    <dgm:cxn modelId="{6416783E-DA51-784F-96E0-04E11818DBDE}" type="presOf" srcId="{A372B088-8AED-4473-B398-29E7883477A2}" destId="{FB858B1D-3A44-0447-AD97-5F574A37D830}" srcOrd="1" destOrd="0" presId="urn:microsoft.com/office/officeart/2005/8/layout/vProcess5"/>
    <dgm:cxn modelId="{6BFAD24A-49A4-984E-A2D9-C98B54842661}" type="presOf" srcId="{A372B088-8AED-4473-B398-29E7883477A2}" destId="{A82EDE85-C428-4941-9344-EA007A265DE1}" srcOrd="0" destOrd="0" presId="urn:microsoft.com/office/officeart/2005/8/layout/vProcess5"/>
    <dgm:cxn modelId="{CC9AC163-70F6-429D-B2FD-F759D3641010}" srcId="{8E70F042-7FC3-4D1B-931F-524D79FD9631}" destId="{A372B088-8AED-4473-B398-29E7883477A2}" srcOrd="2" destOrd="0" parTransId="{9896B51A-4BBE-452E-915B-4BD08118A8AE}" sibTransId="{AB911D51-F547-4675-BE8B-6612C6BFBD96}"/>
    <dgm:cxn modelId="{C8607277-9D6B-F840-AC84-F85BE24C0898}" type="presOf" srcId="{8E70F042-7FC3-4D1B-931F-524D79FD9631}" destId="{F2F84A26-380E-4E4C-A2C5-512CAD007303}" srcOrd="0" destOrd="0" presId="urn:microsoft.com/office/officeart/2005/8/layout/vProcess5"/>
    <dgm:cxn modelId="{B0CBFB82-1226-E248-AE14-0AA099A85605}" type="presOf" srcId="{A58597C1-EAAC-4AD9-B06C-78F500662157}" destId="{36919E57-0458-6248-A6B3-E315D22202BD}" srcOrd="1" destOrd="0" presId="urn:microsoft.com/office/officeart/2005/8/layout/vProcess5"/>
    <dgm:cxn modelId="{10AD49AE-38E3-174C-82BB-E555A724F9B0}" type="presOf" srcId="{39CB6457-E1A3-4439-A530-94AC7CF49A00}" destId="{F44E3A92-9684-D04D-86B7-3FE4A970BE60}" srcOrd="0" destOrd="0" presId="urn:microsoft.com/office/officeart/2005/8/layout/vProcess5"/>
    <dgm:cxn modelId="{DE003FE5-122F-0F4B-9A8A-A9902F433D11}" type="presOf" srcId="{C09493F6-3112-445D-9B84-3A8992328B93}" destId="{2AFDB03D-6755-4E4C-AEEB-11F12F1B0CD3}" srcOrd="0" destOrd="0" presId="urn:microsoft.com/office/officeart/2005/8/layout/vProcess5"/>
    <dgm:cxn modelId="{A99BBAE8-5728-412A-9834-E5A354854F1A}" srcId="{8E70F042-7FC3-4D1B-931F-524D79FD9631}" destId="{A58597C1-EAAC-4AD9-B06C-78F500662157}" srcOrd="0" destOrd="0" parTransId="{C98DCA15-6F27-4DED-A006-A5A2D7883D78}" sibTransId="{C09493F6-3112-445D-9B84-3A8992328B93}"/>
    <dgm:cxn modelId="{CF2FD331-5A43-8241-A7D0-943416222CDC}" type="presParOf" srcId="{F2F84A26-380E-4E4C-A2C5-512CAD007303}" destId="{EA0F2090-2096-2D40-A64A-88BA7789D120}" srcOrd="0" destOrd="0" presId="urn:microsoft.com/office/officeart/2005/8/layout/vProcess5"/>
    <dgm:cxn modelId="{E6387C53-38D4-F44E-99C3-A9D93C76223D}" type="presParOf" srcId="{F2F84A26-380E-4E4C-A2C5-512CAD007303}" destId="{BC15FE8C-708C-C047-A486-A316EB5F399C}" srcOrd="1" destOrd="0" presId="urn:microsoft.com/office/officeart/2005/8/layout/vProcess5"/>
    <dgm:cxn modelId="{D5904A87-4C69-A54E-BA65-0D3378F98FE3}" type="presParOf" srcId="{F2F84A26-380E-4E4C-A2C5-512CAD007303}" destId="{33E165FD-47F6-0A45-AE7C-4FCCA24A6E8A}" srcOrd="2" destOrd="0" presId="urn:microsoft.com/office/officeart/2005/8/layout/vProcess5"/>
    <dgm:cxn modelId="{1A7D320F-EDD6-D14A-BD5C-483014903D89}" type="presParOf" srcId="{F2F84A26-380E-4E4C-A2C5-512CAD007303}" destId="{A82EDE85-C428-4941-9344-EA007A265DE1}" srcOrd="3" destOrd="0" presId="urn:microsoft.com/office/officeart/2005/8/layout/vProcess5"/>
    <dgm:cxn modelId="{6AA4634C-3442-CE4F-91AF-D26F54AEC749}" type="presParOf" srcId="{F2F84A26-380E-4E4C-A2C5-512CAD007303}" destId="{2AFDB03D-6755-4E4C-AEEB-11F12F1B0CD3}" srcOrd="4" destOrd="0" presId="urn:microsoft.com/office/officeart/2005/8/layout/vProcess5"/>
    <dgm:cxn modelId="{3DAFE0C2-566F-1E44-92FC-2FB949C3109E}" type="presParOf" srcId="{F2F84A26-380E-4E4C-A2C5-512CAD007303}" destId="{F44E3A92-9684-D04D-86B7-3FE4A970BE60}" srcOrd="5" destOrd="0" presId="urn:microsoft.com/office/officeart/2005/8/layout/vProcess5"/>
    <dgm:cxn modelId="{B741065F-1C1B-6248-8E90-2F60A523434D}" type="presParOf" srcId="{F2F84A26-380E-4E4C-A2C5-512CAD007303}" destId="{36919E57-0458-6248-A6B3-E315D22202BD}" srcOrd="6" destOrd="0" presId="urn:microsoft.com/office/officeart/2005/8/layout/vProcess5"/>
    <dgm:cxn modelId="{DF046C25-7CB5-DB41-A0AF-664C28FD24E3}" type="presParOf" srcId="{F2F84A26-380E-4E4C-A2C5-512CAD007303}" destId="{D69806D3-3909-584F-992C-3C0894462344}" srcOrd="7" destOrd="0" presId="urn:microsoft.com/office/officeart/2005/8/layout/vProcess5"/>
    <dgm:cxn modelId="{BFCAED30-12EA-A549-986F-8E3D6ED80D4E}" type="presParOf" srcId="{F2F84A26-380E-4E4C-A2C5-512CAD007303}" destId="{FB858B1D-3A44-0447-AD97-5F574A37D830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11A8A92-2914-411D-98AB-1CC819A53E34}" type="doc">
      <dgm:prSet loTypeId="urn:microsoft.com/office/officeart/2009/3/layout/HorizontalOrganizationChart" loCatId="hierarchy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5176DC29-CE5A-45E8-B6F4-4BC128405FB6}">
      <dgm:prSet/>
      <dgm:spPr/>
      <dgm:t>
        <a:bodyPr/>
        <a:lstStyle/>
        <a:p>
          <a:r>
            <a:rPr lang="en-US"/>
            <a:t>Tokenization</a:t>
          </a:r>
        </a:p>
      </dgm:t>
    </dgm:pt>
    <dgm:pt modelId="{E1B1CBA6-9D91-4921-874C-25172734D3FC}" type="parTrans" cxnId="{60F86D22-B636-41D3-A266-7ED89B2F49E5}">
      <dgm:prSet/>
      <dgm:spPr/>
      <dgm:t>
        <a:bodyPr/>
        <a:lstStyle/>
        <a:p>
          <a:endParaRPr lang="en-US"/>
        </a:p>
      </dgm:t>
    </dgm:pt>
    <dgm:pt modelId="{F40165ED-2611-43B4-8320-159CE11D8B79}" type="sibTrans" cxnId="{60F86D22-B636-41D3-A266-7ED89B2F49E5}">
      <dgm:prSet/>
      <dgm:spPr/>
      <dgm:t>
        <a:bodyPr/>
        <a:lstStyle/>
        <a:p>
          <a:endParaRPr lang="en-US"/>
        </a:p>
      </dgm:t>
    </dgm:pt>
    <dgm:pt modelId="{4ADB52AA-2D3C-4860-8D58-12EEB1A803DC}">
      <dgm:prSet/>
      <dgm:spPr/>
      <dgm:t>
        <a:bodyPr/>
        <a:lstStyle/>
        <a:p>
          <a:r>
            <a:rPr lang="en-US"/>
            <a:t>Feature Extraction</a:t>
          </a:r>
        </a:p>
      </dgm:t>
    </dgm:pt>
    <dgm:pt modelId="{DFB49BDF-5E70-4FFE-BFE3-964F3669335F}" type="parTrans" cxnId="{BC027D1E-96D7-4679-93FF-7E3D75F8923B}">
      <dgm:prSet/>
      <dgm:spPr/>
      <dgm:t>
        <a:bodyPr/>
        <a:lstStyle/>
        <a:p>
          <a:endParaRPr lang="en-US"/>
        </a:p>
      </dgm:t>
    </dgm:pt>
    <dgm:pt modelId="{87D679D8-A292-4DC5-B2DF-5E2CFC9AA10B}" type="sibTrans" cxnId="{BC027D1E-96D7-4679-93FF-7E3D75F8923B}">
      <dgm:prSet/>
      <dgm:spPr/>
      <dgm:t>
        <a:bodyPr/>
        <a:lstStyle/>
        <a:p>
          <a:endParaRPr lang="en-US"/>
        </a:p>
      </dgm:t>
    </dgm:pt>
    <dgm:pt modelId="{9BE3961F-4D3A-4DB5-A8C5-B21456CED687}">
      <dgm:prSet/>
      <dgm:spPr/>
      <dgm:t>
        <a:bodyPr/>
        <a:lstStyle/>
        <a:p>
          <a:r>
            <a:rPr lang="en-US"/>
            <a:t>Classification using different classifiers</a:t>
          </a:r>
        </a:p>
      </dgm:t>
    </dgm:pt>
    <dgm:pt modelId="{E3719BFB-D877-4262-89F7-96B59E5D160F}" type="parTrans" cxnId="{A90A2EFA-CA56-4E4B-98E2-E7EC4384D113}">
      <dgm:prSet/>
      <dgm:spPr/>
      <dgm:t>
        <a:bodyPr/>
        <a:lstStyle/>
        <a:p>
          <a:endParaRPr lang="en-US"/>
        </a:p>
      </dgm:t>
    </dgm:pt>
    <dgm:pt modelId="{15576526-3467-46BB-B226-F5985A84C12F}" type="sibTrans" cxnId="{A90A2EFA-CA56-4E4B-98E2-E7EC4384D113}">
      <dgm:prSet/>
      <dgm:spPr/>
      <dgm:t>
        <a:bodyPr/>
        <a:lstStyle/>
        <a:p>
          <a:endParaRPr lang="en-US"/>
        </a:p>
      </dgm:t>
    </dgm:pt>
    <dgm:pt modelId="{9D94A06C-5198-4962-97DB-DDF223016D6F}">
      <dgm:prSet/>
      <dgm:spPr/>
      <dgm:t>
        <a:bodyPr/>
        <a:lstStyle/>
        <a:p>
          <a:r>
            <a:rPr lang="en-US"/>
            <a:t>Naïve Bayes</a:t>
          </a:r>
        </a:p>
      </dgm:t>
    </dgm:pt>
    <dgm:pt modelId="{D614B1FA-4A64-4CB6-9F80-8FEFA2B40A79}" type="parTrans" cxnId="{8BB9A90F-B850-488C-A1AE-C4AD4EAA888F}">
      <dgm:prSet/>
      <dgm:spPr/>
      <dgm:t>
        <a:bodyPr/>
        <a:lstStyle/>
        <a:p>
          <a:endParaRPr lang="en-US"/>
        </a:p>
      </dgm:t>
    </dgm:pt>
    <dgm:pt modelId="{5E632C20-EF40-4275-B92C-395BDE2E8649}" type="sibTrans" cxnId="{8BB9A90F-B850-488C-A1AE-C4AD4EAA888F}">
      <dgm:prSet/>
      <dgm:spPr/>
      <dgm:t>
        <a:bodyPr/>
        <a:lstStyle/>
        <a:p>
          <a:endParaRPr lang="en-US"/>
        </a:p>
      </dgm:t>
    </dgm:pt>
    <dgm:pt modelId="{410EA533-D2B2-4034-A4A9-87B4A6B8FFDA}">
      <dgm:prSet/>
      <dgm:spPr/>
      <dgm:t>
        <a:bodyPr/>
        <a:lstStyle/>
        <a:p>
          <a:r>
            <a:rPr lang="en-US"/>
            <a:t>MaxEnt</a:t>
          </a:r>
        </a:p>
      </dgm:t>
    </dgm:pt>
    <dgm:pt modelId="{D7444107-C61B-4D79-AE54-2749B5833EB5}" type="parTrans" cxnId="{14AAAF9C-CF10-4573-AADF-B0A853A752BB}">
      <dgm:prSet/>
      <dgm:spPr/>
      <dgm:t>
        <a:bodyPr/>
        <a:lstStyle/>
        <a:p>
          <a:endParaRPr lang="en-US"/>
        </a:p>
      </dgm:t>
    </dgm:pt>
    <dgm:pt modelId="{DB63987E-B13E-4A31-B73B-38A892DC83BE}" type="sibTrans" cxnId="{14AAAF9C-CF10-4573-AADF-B0A853A752BB}">
      <dgm:prSet/>
      <dgm:spPr/>
      <dgm:t>
        <a:bodyPr/>
        <a:lstStyle/>
        <a:p>
          <a:endParaRPr lang="en-US"/>
        </a:p>
      </dgm:t>
    </dgm:pt>
    <dgm:pt modelId="{87A36E03-7B22-4CF1-AFB4-1D68B0009BAD}">
      <dgm:prSet/>
      <dgm:spPr/>
      <dgm:t>
        <a:bodyPr/>
        <a:lstStyle/>
        <a:p>
          <a:r>
            <a:rPr lang="en-US"/>
            <a:t>SVM</a:t>
          </a:r>
        </a:p>
      </dgm:t>
    </dgm:pt>
    <dgm:pt modelId="{01E3EE5B-CB30-4EAC-8376-BC61DDCFE1DB}" type="parTrans" cxnId="{80628949-F5BF-4193-9F0E-5BFDBA4D491A}">
      <dgm:prSet/>
      <dgm:spPr/>
      <dgm:t>
        <a:bodyPr/>
        <a:lstStyle/>
        <a:p>
          <a:endParaRPr lang="en-US"/>
        </a:p>
      </dgm:t>
    </dgm:pt>
    <dgm:pt modelId="{F6DA3650-4DAD-4D76-854E-1AAEF1807778}" type="sibTrans" cxnId="{80628949-F5BF-4193-9F0E-5BFDBA4D491A}">
      <dgm:prSet/>
      <dgm:spPr/>
      <dgm:t>
        <a:bodyPr/>
        <a:lstStyle/>
        <a:p>
          <a:endParaRPr lang="en-US"/>
        </a:p>
      </dgm:t>
    </dgm:pt>
    <dgm:pt modelId="{53E2C4A2-F435-D44C-AE30-C8ECB6EB6F14}" type="pres">
      <dgm:prSet presAssocID="{B11A8A92-2914-411D-98AB-1CC819A53E3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0C370C4D-8D3A-1845-923A-58548DAAA83D}" type="pres">
      <dgm:prSet presAssocID="{5176DC29-CE5A-45E8-B6F4-4BC128405FB6}" presName="hierRoot1" presStyleCnt="0">
        <dgm:presLayoutVars>
          <dgm:hierBranch val="init"/>
        </dgm:presLayoutVars>
      </dgm:prSet>
      <dgm:spPr/>
    </dgm:pt>
    <dgm:pt modelId="{9E42F27A-5E76-1E4B-ACDE-DF967A21C596}" type="pres">
      <dgm:prSet presAssocID="{5176DC29-CE5A-45E8-B6F4-4BC128405FB6}" presName="rootComposite1" presStyleCnt="0"/>
      <dgm:spPr/>
    </dgm:pt>
    <dgm:pt modelId="{6EC95EEF-B92A-CC4A-9A21-46B930BE6E1E}" type="pres">
      <dgm:prSet presAssocID="{5176DC29-CE5A-45E8-B6F4-4BC128405FB6}" presName="rootText1" presStyleLbl="node0" presStyleIdx="0" presStyleCnt="3">
        <dgm:presLayoutVars>
          <dgm:chPref val="3"/>
        </dgm:presLayoutVars>
      </dgm:prSet>
      <dgm:spPr/>
    </dgm:pt>
    <dgm:pt modelId="{BE221762-E1FD-0D49-BD75-E6218FD2C014}" type="pres">
      <dgm:prSet presAssocID="{5176DC29-CE5A-45E8-B6F4-4BC128405FB6}" presName="rootConnector1" presStyleLbl="node1" presStyleIdx="0" presStyleCnt="0"/>
      <dgm:spPr/>
    </dgm:pt>
    <dgm:pt modelId="{82CF8DDF-6D2B-7D4B-84B7-BAE53B0335CC}" type="pres">
      <dgm:prSet presAssocID="{5176DC29-CE5A-45E8-B6F4-4BC128405FB6}" presName="hierChild2" presStyleCnt="0"/>
      <dgm:spPr/>
    </dgm:pt>
    <dgm:pt modelId="{F47CE7B2-8607-7F46-85E3-AA3017CA0143}" type="pres">
      <dgm:prSet presAssocID="{5176DC29-CE5A-45E8-B6F4-4BC128405FB6}" presName="hierChild3" presStyleCnt="0"/>
      <dgm:spPr/>
    </dgm:pt>
    <dgm:pt modelId="{89AEE5B9-8C61-FD4B-B7D0-0D5642907ED3}" type="pres">
      <dgm:prSet presAssocID="{4ADB52AA-2D3C-4860-8D58-12EEB1A803DC}" presName="hierRoot1" presStyleCnt="0">
        <dgm:presLayoutVars>
          <dgm:hierBranch val="init"/>
        </dgm:presLayoutVars>
      </dgm:prSet>
      <dgm:spPr/>
    </dgm:pt>
    <dgm:pt modelId="{11C74EE4-20AD-4C4B-8A72-FF232E98B489}" type="pres">
      <dgm:prSet presAssocID="{4ADB52AA-2D3C-4860-8D58-12EEB1A803DC}" presName="rootComposite1" presStyleCnt="0"/>
      <dgm:spPr/>
    </dgm:pt>
    <dgm:pt modelId="{A43922CA-7CF7-A64A-9E59-099AE6F76601}" type="pres">
      <dgm:prSet presAssocID="{4ADB52AA-2D3C-4860-8D58-12EEB1A803DC}" presName="rootText1" presStyleLbl="node0" presStyleIdx="1" presStyleCnt="3">
        <dgm:presLayoutVars>
          <dgm:chPref val="3"/>
        </dgm:presLayoutVars>
      </dgm:prSet>
      <dgm:spPr/>
    </dgm:pt>
    <dgm:pt modelId="{DB873170-9F35-AA41-BF35-906598F86413}" type="pres">
      <dgm:prSet presAssocID="{4ADB52AA-2D3C-4860-8D58-12EEB1A803DC}" presName="rootConnector1" presStyleLbl="node1" presStyleIdx="0" presStyleCnt="0"/>
      <dgm:spPr/>
    </dgm:pt>
    <dgm:pt modelId="{1F2F631E-54DC-2A43-AC8E-3E707B044C8F}" type="pres">
      <dgm:prSet presAssocID="{4ADB52AA-2D3C-4860-8D58-12EEB1A803DC}" presName="hierChild2" presStyleCnt="0"/>
      <dgm:spPr/>
    </dgm:pt>
    <dgm:pt modelId="{17DC2B2C-59C7-2A42-B5DC-EFD78F799F20}" type="pres">
      <dgm:prSet presAssocID="{4ADB52AA-2D3C-4860-8D58-12EEB1A803DC}" presName="hierChild3" presStyleCnt="0"/>
      <dgm:spPr/>
    </dgm:pt>
    <dgm:pt modelId="{C5C5E717-FB6B-A249-8341-2E28A7C877BC}" type="pres">
      <dgm:prSet presAssocID="{9BE3961F-4D3A-4DB5-A8C5-B21456CED687}" presName="hierRoot1" presStyleCnt="0">
        <dgm:presLayoutVars>
          <dgm:hierBranch val="init"/>
        </dgm:presLayoutVars>
      </dgm:prSet>
      <dgm:spPr/>
    </dgm:pt>
    <dgm:pt modelId="{657E2556-2CFE-9842-8C09-D8AD40D7D5FC}" type="pres">
      <dgm:prSet presAssocID="{9BE3961F-4D3A-4DB5-A8C5-B21456CED687}" presName="rootComposite1" presStyleCnt="0"/>
      <dgm:spPr/>
    </dgm:pt>
    <dgm:pt modelId="{D0C8B718-9A31-C349-8C0C-6BD95A354EAE}" type="pres">
      <dgm:prSet presAssocID="{9BE3961F-4D3A-4DB5-A8C5-B21456CED687}" presName="rootText1" presStyleLbl="node0" presStyleIdx="2" presStyleCnt="3">
        <dgm:presLayoutVars>
          <dgm:chPref val="3"/>
        </dgm:presLayoutVars>
      </dgm:prSet>
      <dgm:spPr/>
    </dgm:pt>
    <dgm:pt modelId="{27A0C477-E75A-BC4B-A215-58501BC59880}" type="pres">
      <dgm:prSet presAssocID="{9BE3961F-4D3A-4DB5-A8C5-B21456CED687}" presName="rootConnector1" presStyleLbl="node1" presStyleIdx="0" presStyleCnt="0"/>
      <dgm:spPr/>
    </dgm:pt>
    <dgm:pt modelId="{11B82466-9D7B-174C-AABE-379F946E7004}" type="pres">
      <dgm:prSet presAssocID="{9BE3961F-4D3A-4DB5-A8C5-B21456CED687}" presName="hierChild2" presStyleCnt="0"/>
      <dgm:spPr/>
    </dgm:pt>
    <dgm:pt modelId="{E5AB11D9-7637-2E4B-82EE-38266DF2469E}" type="pres">
      <dgm:prSet presAssocID="{D614B1FA-4A64-4CB6-9F80-8FEFA2B40A79}" presName="Name64" presStyleLbl="parChTrans1D2" presStyleIdx="0" presStyleCnt="3"/>
      <dgm:spPr/>
    </dgm:pt>
    <dgm:pt modelId="{A256121A-E9A6-0C41-858E-745C84B2BC3E}" type="pres">
      <dgm:prSet presAssocID="{9D94A06C-5198-4962-97DB-DDF223016D6F}" presName="hierRoot2" presStyleCnt="0">
        <dgm:presLayoutVars>
          <dgm:hierBranch val="init"/>
        </dgm:presLayoutVars>
      </dgm:prSet>
      <dgm:spPr/>
    </dgm:pt>
    <dgm:pt modelId="{D42CD97E-53B3-EF45-BEAB-F993BCA78DF2}" type="pres">
      <dgm:prSet presAssocID="{9D94A06C-5198-4962-97DB-DDF223016D6F}" presName="rootComposite" presStyleCnt="0"/>
      <dgm:spPr/>
    </dgm:pt>
    <dgm:pt modelId="{92DAC03C-E80F-BD46-BAE4-838D211BE8EE}" type="pres">
      <dgm:prSet presAssocID="{9D94A06C-5198-4962-97DB-DDF223016D6F}" presName="rootText" presStyleLbl="node2" presStyleIdx="0" presStyleCnt="3">
        <dgm:presLayoutVars>
          <dgm:chPref val="3"/>
        </dgm:presLayoutVars>
      </dgm:prSet>
      <dgm:spPr/>
    </dgm:pt>
    <dgm:pt modelId="{9B58CED2-9B64-A64C-AC6F-F7C4528FB667}" type="pres">
      <dgm:prSet presAssocID="{9D94A06C-5198-4962-97DB-DDF223016D6F}" presName="rootConnector" presStyleLbl="node2" presStyleIdx="0" presStyleCnt="3"/>
      <dgm:spPr/>
    </dgm:pt>
    <dgm:pt modelId="{C05C8A74-43EB-7E40-868B-2F4CF6F3EB1C}" type="pres">
      <dgm:prSet presAssocID="{9D94A06C-5198-4962-97DB-DDF223016D6F}" presName="hierChild4" presStyleCnt="0"/>
      <dgm:spPr/>
    </dgm:pt>
    <dgm:pt modelId="{C0EC1EE2-DD00-7A4F-936F-BA750A3B130A}" type="pres">
      <dgm:prSet presAssocID="{9D94A06C-5198-4962-97DB-DDF223016D6F}" presName="hierChild5" presStyleCnt="0"/>
      <dgm:spPr/>
    </dgm:pt>
    <dgm:pt modelId="{437F8808-33C6-874C-87D0-714CE0286EA5}" type="pres">
      <dgm:prSet presAssocID="{D7444107-C61B-4D79-AE54-2749B5833EB5}" presName="Name64" presStyleLbl="parChTrans1D2" presStyleIdx="1" presStyleCnt="3"/>
      <dgm:spPr/>
    </dgm:pt>
    <dgm:pt modelId="{1C8BC12F-149C-3F43-90BF-AA3CB0DDCB31}" type="pres">
      <dgm:prSet presAssocID="{410EA533-D2B2-4034-A4A9-87B4A6B8FFDA}" presName="hierRoot2" presStyleCnt="0">
        <dgm:presLayoutVars>
          <dgm:hierBranch val="init"/>
        </dgm:presLayoutVars>
      </dgm:prSet>
      <dgm:spPr/>
    </dgm:pt>
    <dgm:pt modelId="{52AAD311-F1F5-4B49-9610-C329B7DE40DB}" type="pres">
      <dgm:prSet presAssocID="{410EA533-D2B2-4034-A4A9-87B4A6B8FFDA}" presName="rootComposite" presStyleCnt="0"/>
      <dgm:spPr/>
    </dgm:pt>
    <dgm:pt modelId="{4733B80D-35A3-144E-A7E0-EAC633D7F20C}" type="pres">
      <dgm:prSet presAssocID="{410EA533-D2B2-4034-A4A9-87B4A6B8FFDA}" presName="rootText" presStyleLbl="node2" presStyleIdx="1" presStyleCnt="3">
        <dgm:presLayoutVars>
          <dgm:chPref val="3"/>
        </dgm:presLayoutVars>
      </dgm:prSet>
      <dgm:spPr/>
    </dgm:pt>
    <dgm:pt modelId="{531E7E4B-B183-094C-8613-F7D04528383B}" type="pres">
      <dgm:prSet presAssocID="{410EA533-D2B2-4034-A4A9-87B4A6B8FFDA}" presName="rootConnector" presStyleLbl="node2" presStyleIdx="1" presStyleCnt="3"/>
      <dgm:spPr/>
    </dgm:pt>
    <dgm:pt modelId="{5B85F2FD-3747-F74F-A760-ED4CD81A3558}" type="pres">
      <dgm:prSet presAssocID="{410EA533-D2B2-4034-A4A9-87B4A6B8FFDA}" presName="hierChild4" presStyleCnt="0"/>
      <dgm:spPr/>
    </dgm:pt>
    <dgm:pt modelId="{E6431166-A517-BF47-BBA4-4D01A2234C86}" type="pres">
      <dgm:prSet presAssocID="{410EA533-D2B2-4034-A4A9-87B4A6B8FFDA}" presName="hierChild5" presStyleCnt="0"/>
      <dgm:spPr/>
    </dgm:pt>
    <dgm:pt modelId="{662B4DE9-3FD8-324C-AB34-48E7DB759A74}" type="pres">
      <dgm:prSet presAssocID="{01E3EE5B-CB30-4EAC-8376-BC61DDCFE1DB}" presName="Name64" presStyleLbl="parChTrans1D2" presStyleIdx="2" presStyleCnt="3"/>
      <dgm:spPr/>
    </dgm:pt>
    <dgm:pt modelId="{183E29FD-9293-6D4D-AEA1-673F50A35DF9}" type="pres">
      <dgm:prSet presAssocID="{87A36E03-7B22-4CF1-AFB4-1D68B0009BAD}" presName="hierRoot2" presStyleCnt="0">
        <dgm:presLayoutVars>
          <dgm:hierBranch val="init"/>
        </dgm:presLayoutVars>
      </dgm:prSet>
      <dgm:spPr/>
    </dgm:pt>
    <dgm:pt modelId="{B96B33B8-2289-FC44-8BF4-6A8CDD87FD22}" type="pres">
      <dgm:prSet presAssocID="{87A36E03-7B22-4CF1-AFB4-1D68B0009BAD}" presName="rootComposite" presStyleCnt="0"/>
      <dgm:spPr/>
    </dgm:pt>
    <dgm:pt modelId="{5B6CD81F-4BDB-C24B-A9BD-9A26430700D5}" type="pres">
      <dgm:prSet presAssocID="{87A36E03-7B22-4CF1-AFB4-1D68B0009BAD}" presName="rootText" presStyleLbl="node2" presStyleIdx="2" presStyleCnt="3">
        <dgm:presLayoutVars>
          <dgm:chPref val="3"/>
        </dgm:presLayoutVars>
      </dgm:prSet>
      <dgm:spPr/>
    </dgm:pt>
    <dgm:pt modelId="{173C685F-7241-4942-B66A-548110876D92}" type="pres">
      <dgm:prSet presAssocID="{87A36E03-7B22-4CF1-AFB4-1D68B0009BAD}" presName="rootConnector" presStyleLbl="node2" presStyleIdx="2" presStyleCnt="3"/>
      <dgm:spPr/>
    </dgm:pt>
    <dgm:pt modelId="{CD6336A9-83E8-8B4E-969F-D7DAC1B0DA45}" type="pres">
      <dgm:prSet presAssocID="{87A36E03-7B22-4CF1-AFB4-1D68B0009BAD}" presName="hierChild4" presStyleCnt="0"/>
      <dgm:spPr/>
    </dgm:pt>
    <dgm:pt modelId="{E48F550C-5B8F-3948-A4F7-5FAAE409BB27}" type="pres">
      <dgm:prSet presAssocID="{87A36E03-7B22-4CF1-AFB4-1D68B0009BAD}" presName="hierChild5" presStyleCnt="0"/>
      <dgm:spPr/>
    </dgm:pt>
    <dgm:pt modelId="{AA941CF4-800F-F949-A46B-C351F1F19894}" type="pres">
      <dgm:prSet presAssocID="{9BE3961F-4D3A-4DB5-A8C5-B21456CED687}" presName="hierChild3" presStyleCnt="0"/>
      <dgm:spPr/>
    </dgm:pt>
  </dgm:ptLst>
  <dgm:cxnLst>
    <dgm:cxn modelId="{8BB9A90F-B850-488C-A1AE-C4AD4EAA888F}" srcId="{9BE3961F-4D3A-4DB5-A8C5-B21456CED687}" destId="{9D94A06C-5198-4962-97DB-DDF223016D6F}" srcOrd="0" destOrd="0" parTransId="{D614B1FA-4A64-4CB6-9F80-8FEFA2B40A79}" sibTransId="{5E632C20-EF40-4275-B92C-395BDE2E8649}"/>
    <dgm:cxn modelId="{A02A5815-9650-9246-B62A-050846693E8E}" type="presOf" srcId="{B11A8A92-2914-411D-98AB-1CC819A53E34}" destId="{53E2C4A2-F435-D44C-AE30-C8ECB6EB6F14}" srcOrd="0" destOrd="0" presId="urn:microsoft.com/office/officeart/2009/3/layout/HorizontalOrganizationChart"/>
    <dgm:cxn modelId="{D03CD515-ED02-274F-B31B-EA6D0F16934F}" type="presOf" srcId="{4ADB52AA-2D3C-4860-8D58-12EEB1A803DC}" destId="{DB873170-9F35-AA41-BF35-906598F86413}" srcOrd="1" destOrd="0" presId="urn:microsoft.com/office/officeart/2009/3/layout/HorizontalOrganizationChart"/>
    <dgm:cxn modelId="{ABF27D1C-F6FC-7A4C-81B8-82720D27361E}" type="presOf" srcId="{9D94A06C-5198-4962-97DB-DDF223016D6F}" destId="{9B58CED2-9B64-A64C-AC6F-F7C4528FB667}" srcOrd="1" destOrd="0" presId="urn:microsoft.com/office/officeart/2009/3/layout/HorizontalOrganizationChart"/>
    <dgm:cxn modelId="{CE38DD1D-5C33-7E4F-A352-C609CA96E750}" type="presOf" srcId="{87A36E03-7B22-4CF1-AFB4-1D68B0009BAD}" destId="{173C685F-7241-4942-B66A-548110876D92}" srcOrd="1" destOrd="0" presId="urn:microsoft.com/office/officeart/2009/3/layout/HorizontalOrganizationChart"/>
    <dgm:cxn modelId="{BC027D1E-96D7-4679-93FF-7E3D75F8923B}" srcId="{B11A8A92-2914-411D-98AB-1CC819A53E34}" destId="{4ADB52AA-2D3C-4860-8D58-12EEB1A803DC}" srcOrd="1" destOrd="0" parTransId="{DFB49BDF-5E70-4FFE-BFE3-964F3669335F}" sibTransId="{87D679D8-A292-4DC5-B2DF-5E2CFC9AA10B}"/>
    <dgm:cxn modelId="{6483A11F-9E11-BF49-85D5-07602256A28D}" type="presOf" srcId="{410EA533-D2B2-4034-A4A9-87B4A6B8FFDA}" destId="{531E7E4B-B183-094C-8613-F7D04528383B}" srcOrd="1" destOrd="0" presId="urn:microsoft.com/office/officeart/2009/3/layout/HorizontalOrganizationChart"/>
    <dgm:cxn modelId="{60F86D22-B636-41D3-A266-7ED89B2F49E5}" srcId="{B11A8A92-2914-411D-98AB-1CC819A53E34}" destId="{5176DC29-CE5A-45E8-B6F4-4BC128405FB6}" srcOrd="0" destOrd="0" parTransId="{E1B1CBA6-9D91-4921-874C-25172734D3FC}" sibTransId="{F40165ED-2611-43B4-8320-159CE11D8B79}"/>
    <dgm:cxn modelId="{59571C3B-794E-2446-9751-76C50B77B455}" type="presOf" srcId="{5176DC29-CE5A-45E8-B6F4-4BC128405FB6}" destId="{6EC95EEF-B92A-CC4A-9A21-46B930BE6E1E}" srcOrd="0" destOrd="0" presId="urn:microsoft.com/office/officeart/2009/3/layout/HorizontalOrganizationChart"/>
    <dgm:cxn modelId="{8D41D844-1456-F64E-A484-FA15461B4091}" type="presOf" srcId="{01E3EE5B-CB30-4EAC-8376-BC61DDCFE1DB}" destId="{662B4DE9-3FD8-324C-AB34-48E7DB759A74}" srcOrd="0" destOrd="0" presId="urn:microsoft.com/office/officeart/2009/3/layout/HorizontalOrganizationChart"/>
    <dgm:cxn modelId="{80628949-F5BF-4193-9F0E-5BFDBA4D491A}" srcId="{9BE3961F-4D3A-4DB5-A8C5-B21456CED687}" destId="{87A36E03-7B22-4CF1-AFB4-1D68B0009BAD}" srcOrd="2" destOrd="0" parTransId="{01E3EE5B-CB30-4EAC-8376-BC61DDCFE1DB}" sibTransId="{F6DA3650-4DAD-4D76-854E-1AAEF1807778}"/>
    <dgm:cxn modelId="{9B239963-6F86-6347-8671-2BFA11567F67}" type="presOf" srcId="{9BE3961F-4D3A-4DB5-A8C5-B21456CED687}" destId="{D0C8B718-9A31-C349-8C0C-6BD95A354EAE}" srcOrd="0" destOrd="0" presId="urn:microsoft.com/office/officeart/2009/3/layout/HorizontalOrganizationChart"/>
    <dgm:cxn modelId="{180B0B8E-AA32-BB4A-9918-FA3B9E28BCD5}" type="presOf" srcId="{9D94A06C-5198-4962-97DB-DDF223016D6F}" destId="{92DAC03C-E80F-BD46-BAE4-838D211BE8EE}" srcOrd="0" destOrd="0" presId="urn:microsoft.com/office/officeart/2009/3/layout/HorizontalOrganizationChart"/>
    <dgm:cxn modelId="{14AAAF9C-CF10-4573-AADF-B0A853A752BB}" srcId="{9BE3961F-4D3A-4DB5-A8C5-B21456CED687}" destId="{410EA533-D2B2-4034-A4A9-87B4A6B8FFDA}" srcOrd="1" destOrd="0" parTransId="{D7444107-C61B-4D79-AE54-2749B5833EB5}" sibTransId="{DB63987E-B13E-4A31-B73B-38A892DC83BE}"/>
    <dgm:cxn modelId="{58156CCA-59CE-2049-A742-7257D43571EA}" type="presOf" srcId="{87A36E03-7B22-4CF1-AFB4-1D68B0009BAD}" destId="{5B6CD81F-4BDB-C24B-A9BD-9A26430700D5}" srcOrd="0" destOrd="0" presId="urn:microsoft.com/office/officeart/2009/3/layout/HorizontalOrganizationChart"/>
    <dgm:cxn modelId="{9F9405CC-6349-1F49-B472-80A7CB9F95F7}" type="presOf" srcId="{5176DC29-CE5A-45E8-B6F4-4BC128405FB6}" destId="{BE221762-E1FD-0D49-BD75-E6218FD2C014}" srcOrd="1" destOrd="0" presId="urn:microsoft.com/office/officeart/2009/3/layout/HorizontalOrganizationChart"/>
    <dgm:cxn modelId="{4EF5D1CF-31A9-FF43-866E-FBD0E6D5E2B7}" type="presOf" srcId="{D614B1FA-4A64-4CB6-9F80-8FEFA2B40A79}" destId="{E5AB11D9-7637-2E4B-82EE-38266DF2469E}" srcOrd="0" destOrd="0" presId="urn:microsoft.com/office/officeart/2009/3/layout/HorizontalOrganizationChart"/>
    <dgm:cxn modelId="{63BC08E2-B1B5-094C-9D9E-2F896609BC5F}" type="presOf" srcId="{4ADB52AA-2D3C-4860-8D58-12EEB1A803DC}" destId="{A43922CA-7CF7-A64A-9E59-099AE6F76601}" srcOrd="0" destOrd="0" presId="urn:microsoft.com/office/officeart/2009/3/layout/HorizontalOrganizationChart"/>
    <dgm:cxn modelId="{85C32CEB-0888-7A4E-887F-4DEE4548F62B}" type="presOf" srcId="{D7444107-C61B-4D79-AE54-2749B5833EB5}" destId="{437F8808-33C6-874C-87D0-714CE0286EA5}" srcOrd="0" destOrd="0" presId="urn:microsoft.com/office/officeart/2009/3/layout/HorizontalOrganizationChart"/>
    <dgm:cxn modelId="{014388F3-BB1B-3B40-8DBD-A5C98353F280}" type="presOf" srcId="{410EA533-D2B2-4034-A4A9-87B4A6B8FFDA}" destId="{4733B80D-35A3-144E-A7E0-EAC633D7F20C}" srcOrd="0" destOrd="0" presId="urn:microsoft.com/office/officeart/2009/3/layout/HorizontalOrganizationChart"/>
    <dgm:cxn modelId="{4A8347F4-695F-2440-A267-C04A6DFBE9A9}" type="presOf" srcId="{9BE3961F-4D3A-4DB5-A8C5-B21456CED687}" destId="{27A0C477-E75A-BC4B-A215-58501BC59880}" srcOrd="1" destOrd="0" presId="urn:microsoft.com/office/officeart/2009/3/layout/HorizontalOrganizationChart"/>
    <dgm:cxn modelId="{A90A2EFA-CA56-4E4B-98E2-E7EC4384D113}" srcId="{B11A8A92-2914-411D-98AB-1CC819A53E34}" destId="{9BE3961F-4D3A-4DB5-A8C5-B21456CED687}" srcOrd="2" destOrd="0" parTransId="{E3719BFB-D877-4262-89F7-96B59E5D160F}" sibTransId="{15576526-3467-46BB-B226-F5985A84C12F}"/>
    <dgm:cxn modelId="{B5AD02FE-ED36-BC44-951F-F0FBA0D21C35}" type="presParOf" srcId="{53E2C4A2-F435-D44C-AE30-C8ECB6EB6F14}" destId="{0C370C4D-8D3A-1845-923A-58548DAAA83D}" srcOrd="0" destOrd="0" presId="urn:microsoft.com/office/officeart/2009/3/layout/HorizontalOrganizationChart"/>
    <dgm:cxn modelId="{97BD23CE-B501-554E-9D36-34CDDB5A6231}" type="presParOf" srcId="{0C370C4D-8D3A-1845-923A-58548DAAA83D}" destId="{9E42F27A-5E76-1E4B-ACDE-DF967A21C596}" srcOrd="0" destOrd="0" presId="urn:microsoft.com/office/officeart/2009/3/layout/HorizontalOrganizationChart"/>
    <dgm:cxn modelId="{1CB53E5C-F962-384B-AF2A-919215BBFB00}" type="presParOf" srcId="{9E42F27A-5E76-1E4B-ACDE-DF967A21C596}" destId="{6EC95EEF-B92A-CC4A-9A21-46B930BE6E1E}" srcOrd="0" destOrd="0" presId="urn:microsoft.com/office/officeart/2009/3/layout/HorizontalOrganizationChart"/>
    <dgm:cxn modelId="{3BDFC2F2-3870-0A48-B131-C3001ADBE46C}" type="presParOf" srcId="{9E42F27A-5E76-1E4B-ACDE-DF967A21C596}" destId="{BE221762-E1FD-0D49-BD75-E6218FD2C014}" srcOrd="1" destOrd="0" presId="urn:microsoft.com/office/officeart/2009/3/layout/HorizontalOrganizationChart"/>
    <dgm:cxn modelId="{9E4C5808-291F-9341-87BE-624B5F2FDFF0}" type="presParOf" srcId="{0C370C4D-8D3A-1845-923A-58548DAAA83D}" destId="{82CF8DDF-6D2B-7D4B-84B7-BAE53B0335CC}" srcOrd="1" destOrd="0" presId="urn:microsoft.com/office/officeart/2009/3/layout/HorizontalOrganizationChart"/>
    <dgm:cxn modelId="{EE41D2ED-6951-1E42-A53F-4AE3A635B770}" type="presParOf" srcId="{0C370C4D-8D3A-1845-923A-58548DAAA83D}" destId="{F47CE7B2-8607-7F46-85E3-AA3017CA0143}" srcOrd="2" destOrd="0" presId="urn:microsoft.com/office/officeart/2009/3/layout/HorizontalOrganizationChart"/>
    <dgm:cxn modelId="{F1A1E26A-DA78-FA44-ADAC-AAF5A6448B69}" type="presParOf" srcId="{53E2C4A2-F435-D44C-AE30-C8ECB6EB6F14}" destId="{89AEE5B9-8C61-FD4B-B7D0-0D5642907ED3}" srcOrd="1" destOrd="0" presId="urn:microsoft.com/office/officeart/2009/3/layout/HorizontalOrganizationChart"/>
    <dgm:cxn modelId="{038D490E-1F4E-8640-976F-013FEDEE4CB7}" type="presParOf" srcId="{89AEE5B9-8C61-FD4B-B7D0-0D5642907ED3}" destId="{11C74EE4-20AD-4C4B-8A72-FF232E98B489}" srcOrd="0" destOrd="0" presId="urn:microsoft.com/office/officeart/2009/3/layout/HorizontalOrganizationChart"/>
    <dgm:cxn modelId="{0E8AAA80-9573-F345-88FA-0A293921265A}" type="presParOf" srcId="{11C74EE4-20AD-4C4B-8A72-FF232E98B489}" destId="{A43922CA-7CF7-A64A-9E59-099AE6F76601}" srcOrd="0" destOrd="0" presId="urn:microsoft.com/office/officeart/2009/3/layout/HorizontalOrganizationChart"/>
    <dgm:cxn modelId="{1D27F739-D605-534A-A0A7-91D975728898}" type="presParOf" srcId="{11C74EE4-20AD-4C4B-8A72-FF232E98B489}" destId="{DB873170-9F35-AA41-BF35-906598F86413}" srcOrd="1" destOrd="0" presId="urn:microsoft.com/office/officeart/2009/3/layout/HorizontalOrganizationChart"/>
    <dgm:cxn modelId="{960AD336-71FC-C24C-A20B-24B74102F542}" type="presParOf" srcId="{89AEE5B9-8C61-FD4B-B7D0-0D5642907ED3}" destId="{1F2F631E-54DC-2A43-AC8E-3E707B044C8F}" srcOrd="1" destOrd="0" presId="urn:microsoft.com/office/officeart/2009/3/layout/HorizontalOrganizationChart"/>
    <dgm:cxn modelId="{D6C77B6D-5B13-5742-93BA-F8BB5DD57240}" type="presParOf" srcId="{89AEE5B9-8C61-FD4B-B7D0-0D5642907ED3}" destId="{17DC2B2C-59C7-2A42-B5DC-EFD78F799F20}" srcOrd="2" destOrd="0" presId="urn:microsoft.com/office/officeart/2009/3/layout/HorizontalOrganizationChart"/>
    <dgm:cxn modelId="{55D13C55-D67C-8A4C-8372-4D42CC79C0BB}" type="presParOf" srcId="{53E2C4A2-F435-D44C-AE30-C8ECB6EB6F14}" destId="{C5C5E717-FB6B-A249-8341-2E28A7C877BC}" srcOrd="2" destOrd="0" presId="urn:microsoft.com/office/officeart/2009/3/layout/HorizontalOrganizationChart"/>
    <dgm:cxn modelId="{82EF7352-76DF-3E49-9641-97A304A229FC}" type="presParOf" srcId="{C5C5E717-FB6B-A249-8341-2E28A7C877BC}" destId="{657E2556-2CFE-9842-8C09-D8AD40D7D5FC}" srcOrd="0" destOrd="0" presId="urn:microsoft.com/office/officeart/2009/3/layout/HorizontalOrganizationChart"/>
    <dgm:cxn modelId="{C4392304-C75F-4243-9A05-8872E1EB8FB4}" type="presParOf" srcId="{657E2556-2CFE-9842-8C09-D8AD40D7D5FC}" destId="{D0C8B718-9A31-C349-8C0C-6BD95A354EAE}" srcOrd="0" destOrd="0" presId="urn:microsoft.com/office/officeart/2009/3/layout/HorizontalOrganizationChart"/>
    <dgm:cxn modelId="{5ADFAFBF-9AF6-E742-A7F5-D52ED32B3448}" type="presParOf" srcId="{657E2556-2CFE-9842-8C09-D8AD40D7D5FC}" destId="{27A0C477-E75A-BC4B-A215-58501BC59880}" srcOrd="1" destOrd="0" presId="urn:microsoft.com/office/officeart/2009/3/layout/HorizontalOrganizationChart"/>
    <dgm:cxn modelId="{AEDADC90-2B7A-0F40-A200-6769FFC8F682}" type="presParOf" srcId="{C5C5E717-FB6B-A249-8341-2E28A7C877BC}" destId="{11B82466-9D7B-174C-AABE-379F946E7004}" srcOrd="1" destOrd="0" presId="urn:microsoft.com/office/officeart/2009/3/layout/HorizontalOrganizationChart"/>
    <dgm:cxn modelId="{6D42398B-9B58-0345-91A8-8DBD1EFAAF66}" type="presParOf" srcId="{11B82466-9D7B-174C-AABE-379F946E7004}" destId="{E5AB11D9-7637-2E4B-82EE-38266DF2469E}" srcOrd="0" destOrd="0" presId="urn:microsoft.com/office/officeart/2009/3/layout/HorizontalOrganizationChart"/>
    <dgm:cxn modelId="{DBF80A49-584D-C641-AA18-7CE4FEE172A5}" type="presParOf" srcId="{11B82466-9D7B-174C-AABE-379F946E7004}" destId="{A256121A-E9A6-0C41-858E-745C84B2BC3E}" srcOrd="1" destOrd="0" presId="urn:microsoft.com/office/officeart/2009/3/layout/HorizontalOrganizationChart"/>
    <dgm:cxn modelId="{2E90FCFC-40FD-E84C-A03D-7B07786E8B5F}" type="presParOf" srcId="{A256121A-E9A6-0C41-858E-745C84B2BC3E}" destId="{D42CD97E-53B3-EF45-BEAB-F993BCA78DF2}" srcOrd="0" destOrd="0" presId="urn:microsoft.com/office/officeart/2009/3/layout/HorizontalOrganizationChart"/>
    <dgm:cxn modelId="{0952B14A-6F99-6B4E-9F1E-6BB4FAAE4040}" type="presParOf" srcId="{D42CD97E-53B3-EF45-BEAB-F993BCA78DF2}" destId="{92DAC03C-E80F-BD46-BAE4-838D211BE8EE}" srcOrd="0" destOrd="0" presId="urn:microsoft.com/office/officeart/2009/3/layout/HorizontalOrganizationChart"/>
    <dgm:cxn modelId="{42093CEE-C7CE-8D4C-976B-789DF9195AFF}" type="presParOf" srcId="{D42CD97E-53B3-EF45-BEAB-F993BCA78DF2}" destId="{9B58CED2-9B64-A64C-AC6F-F7C4528FB667}" srcOrd="1" destOrd="0" presId="urn:microsoft.com/office/officeart/2009/3/layout/HorizontalOrganizationChart"/>
    <dgm:cxn modelId="{8FFECE68-C3DD-A341-A45B-0EC139B56B1E}" type="presParOf" srcId="{A256121A-E9A6-0C41-858E-745C84B2BC3E}" destId="{C05C8A74-43EB-7E40-868B-2F4CF6F3EB1C}" srcOrd="1" destOrd="0" presId="urn:microsoft.com/office/officeart/2009/3/layout/HorizontalOrganizationChart"/>
    <dgm:cxn modelId="{8B655496-8A88-2943-B496-A86F352BC668}" type="presParOf" srcId="{A256121A-E9A6-0C41-858E-745C84B2BC3E}" destId="{C0EC1EE2-DD00-7A4F-936F-BA750A3B130A}" srcOrd="2" destOrd="0" presId="urn:microsoft.com/office/officeart/2009/3/layout/HorizontalOrganizationChart"/>
    <dgm:cxn modelId="{4D90BEF9-355D-3C42-9988-A8DF52498ECC}" type="presParOf" srcId="{11B82466-9D7B-174C-AABE-379F946E7004}" destId="{437F8808-33C6-874C-87D0-714CE0286EA5}" srcOrd="2" destOrd="0" presId="urn:microsoft.com/office/officeart/2009/3/layout/HorizontalOrganizationChart"/>
    <dgm:cxn modelId="{C8622090-F9E6-5C44-9CDF-F49E2F6B4B64}" type="presParOf" srcId="{11B82466-9D7B-174C-AABE-379F946E7004}" destId="{1C8BC12F-149C-3F43-90BF-AA3CB0DDCB31}" srcOrd="3" destOrd="0" presId="urn:microsoft.com/office/officeart/2009/3/layout/HorizontalOrganizationChart"/>
    <dgm:cxn modelId="{CF4E23BF-5F3C-3C4C-B573-C6D04AB77B36}" type="presParOf" srcId="{1C8BC12F-149C-3F43-90BF-AA3CB0DDCB31}" destId="{52AAD311-F1F5-4B49-9610-C329B7DE40DB}" srcOrd="0" destOrd="0" presId="urn:microsoft.com/office/officeart/2009/3/layout/HorizontalOrganizationChart"/>
    <dgm:cxn modelId="{955597DF-D566-744F-9F6E-D57720E4B813}" type="presParOf" srcId="{52AAD311-F1F5-4B49-9610-C329B7DE40DB}" destId="{4733B80D-35A3-144E-A7E0-EAC633D7F20C}" srcOrd="0" destOrd="0" presId="urn:microsoft.com/office/officeart/2009/3/layout/HorizontalOrganizationChart"/>
    <dgm:cxn modelId="{7C941A33-0B1C-1A43-B2D4-EBD29D82F82B}" type="presParOf" srcId="{52AAD311-F1F5-4B49-9610-C329B7DE40DB}" destId="{531E7E4B-B183-094C-8613-F7D04528383B}" srcOrd="1" destOrd="0" presId="urn:microsoft.com/office/officeart/2009/3/layout/HorizontalOrganizationChart"/>
    <dgm:cxn modelId="{53E1F2D0-F33A-254E-B5FE-2E01A3BFEB65}" type="presParOf" srcId="{1C8BC12F-149C-3F43-90BF-AA3CB0DDCB31}" destId="{5B85F2FD-3747-F74F-A760-ED4CD81A3558}" srcOrd="1" destOrd="0" presId="urn:microsoft.com/office/officeart/2009/3/layout/HorizontalOrganizationChart"/>
    <dgm:cxn modelId="{1410B115-5358-5F40-B330-EE18205E6305}" type="presParOf" srcId="{1C8BC12F-149C-3F43-90BF-AA3CB0DDCB31}" destId="{E6431166-A517-BF47-BBA4-4D01A2234C86}" srcOrd="2" destOrd="0" presId="urn:microsoft.com/office/officeart/2009/3/layout/HorizontalOrganizationChart"/>
    <dgm:cxn modelId="{DB12DE5E-DFDC-2E4A-B544-2CC92170B1C3}" type="presParOf" srcId="{11B82466-9D7B-174C-AABE-379F946E7004}" destId="{662B4DE9-3FD8-324C-AB34-48E7DB759A74}" srcOrd="4" destOrd="0" presId="urn:microsoft.com/office/officeart/2009/3/layout/HorizontalOrganizationChart"/>
    <dgm:cxn modelId="{71CE68F0-E964-3940-B31D-781F203E6B00}" type="presParOf" srcId="{11B82466-9D7B-174C-AABE-379F946E7004}" destId="{183E29FD-9293-6D4D-AEA1-673F50A35DF9}" srcOrd="5" destOrd="0" presId="urn:microsoft.com/office/officeart/2009/3/layout/HorizontalOrganizationChart"/>
    <dgm:cxn modelId="{96934233-9360-8B43-B291-28D35069D1E5}" type="presParOf" srcId="{183E29FD-9293-6D4D-AEA1-673F50A35DF9}" destId="{B96B33B8-2289-FC44-8BF4-6A8CDD87FD22}" srcOrd="0" destOrd="0" presId="urn:microsoft.com/office/officeart/2009/3/layout/HorizontalOrganizationChart"/>
    <dgm:cxn modelId="{0D05B06E-BD4B-0E43-8A37-935D41285F4E}" type="presParOf" srcId="{B96B33B8-2289-FC44-8BF4-6A8CDD87FD22}" destId="{5B6CD81F-4BDB-C24B-A9BD-9A26430700D5}" srcOrd="0" destOrd="0" presId="urn:microsoft.com/office/officeart/2009/3/layout/HorizontalOrganizationChart"/>
    <dgm:cxn modelId="{204C38D9-40A4-2C40-863B-C9D17DFFB415}" type="presParOf" srcId="{B96B33B8-2289-FC44-8BF4-6A8CDD87FD22}" destId="{173C685F-7241-4942-B66A-548110876D92}" srcOrd="1" destOrd="0" presId="urn:microsoft.com/office/officeart/2009/3/layout/HorizontalOrganizationChart"/>
    <dgm:cxn modelId="{968FF64A-A882-F841-A724-7E4E460179CC}" type="presParOf" srcId="{183E29FD-9293-6D4D-AEA1-673F50A35DF9}" destId="{CD6336A9-83E8-8B4E-969F-D7DAC1B0DA45}" srcOrd="1" destOrd="0" presId="urn:microsoft.com/office/officeart/2009/3/layout/HorizontalOrganizationChart"/>
    <dgm:cxn modelId="{6F90DA0E-4CAF-4045-B31B-0DA84F5FC914}" type="presParOf" srcId="{183E29FD-9293-6D4D-AEA1-673F50A35DF9}" destId="{E48F550C-5B8F-3948-A4F7-5FAAE409BB27}" srcOrd="2" destOrd="0" presId="urn:microsoft.com/office/officeart/2009/3/layout/HorizontalOrganizationChart"/>
    <dgm:cxn modelId="{03B1B86D-4AE9-5C40-9389-900F5929714B}" type="presParOf" srcId="{C5C5E717-FB6B-A249-8341-2E28A7C877BC}" destId="{AA941CF4-800F-F949-A46B-C351F1F19894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BFC667-E735-4080-B597-75B095C06AD9}">
      <dsp:nvSpPr>
        <dsp:cNvPr id="0" name=""/>
        <dsp:cNvSpPr/>
      </dsp:nvSpPr>
      <dsp:spPr>
        <a:xfrm>
          <a:off x="0" y="2442"/>
          <a:ext cx="6513603" cy="123800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5F1BFFF-2107-40F0-805F-F6FB15E74369}">
      <dsp:nvSpPr>
        <dsp:cNvPr id="0" name=""/>
        <dsp:cNvSpPr/>
      </dsp:nvSpPr>
      <dsp:spPr>
        <a:xfrm>
          <a:off x="374497" y="280994"/>
          <a:ext cx="680904" cy="68090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196DA3-F6D2-4B00-8397-09128F1A5166}">
      <dsp:nvSpPr>
        <dsp:cNvPr id="0" name=""/>
        <dsp:cNvSpPr/>
      </dsp:nvSpPr>
      <dsp:spPr>
        <a:xfrm>
          <a:off x="1429899" y="2442"/>
          <a:ext cx="5083704" cy="12380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023" tIns="131023" rIns="131023" bIns="131023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Opinion extraction</a:t>
          </a:r>
        </a:p>
      </dsp:txBody>
      <dsp:txXfrm>
        <a:off x="1429899" y="2442"/>
        <a:ext cx="5083704" cy="1238008"/>
      </dsp:txXfrm>
    </dsp:sp>
    <dsp:sp modelId="{F28855EB-79A9-4BBD-A13F-9635297E3C1A}">
      <dsp:nvSpPr>
        <dsp:cNvPr id="0" name=""/>
        <dsp:cNvSpPr/>
      </dsp:nvSpPr>
      <dsp:spPr>
        <a:xfrm>
          <a:off x="0" y="1549953"/>
          <a:ext cx="6513603" cy="123800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2CE8CD0-4782-468F-9DA1-E5DD57F1600A}">
      <dsp:nvSpPr>
        <dsp:cNvPr id="0" name=""/>
        <dsp:cNvSpPr/>
      </dsp:nvSpPr>
      <dsp:spPr>
        <a:xfrm>
          <a:off x="374497" y="1828505"/>
          <a:ext cx="680904" cy="68090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A3DA29-E7AD-441C-A508-3D1FEE32FB2C}">
      <dsp:nvSpPr>
        <dsp:cNvPr id="0" name=""/>
        <dsp:cNvSpPr/>
      </dsp:nvSpPr>
      <dsp:spPr>
        <a:xfrm>
          <a:off x="1429899" y="1549953"/>
          <a:ext cx="5083704" cy="12380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023" tIns="131023" rIns="131023" bIns="131023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Opinion mining</a:t>
          </a:r>
        </a:p>
      </dsp:txBody>
      <dsp:txXfrm>
        <a:off x="1429899" y="1549953"/>
        <a:ext cx="5083704" cy="1238008"/>
      </dsp:txXfrm>
    </dsp:sp>
    <dsp:sp modelId="{C5817C7E-B5FC-4606-A7AC-EE2D286F8FB7}">
      <dsp:nvSpPr>
        <dsp:cNvPr id="0" name=""/>
        <dsp:cNvSpPr/>
      </dsp:nvSpPr>
      <dsp:spPr>
        <a:xfrm>
          <a:off x="0" y="3097464"/>
          <a:ext cx="6513603" cy="123800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9E60C91-AC6E-4C5D-8039-27DB6F731D48}">
      <dsp:nvSpPr>
        <dsp:cNvPr id="0" name=""/>
        <dsp:cNvSpPr/>
      </dsp:nvSpPr>
      <dsp:spPr>
        <a:xfrm>
          <a:off x="374497" y="3376015"/>
          <a:ext cx="680904" cy="68090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9F0F38-5378-434D-85E0-CC9CCA06BDBE}">
      <dsp:nvSpPr>
        <dsp:cNvPr id="0" name=""/>
        <dsp:cNvSpPr/>
      </dsp:nvSpPr>
      <dsp:spPr>
        <a:xfrm>
          <a:off x="1429899" y="3097464"/>
          <a:ext cx="5083704" cy="12380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023" tIns="131023" rIns="131023" bIns="131023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Sentiment mining</a:t>
          </a:r>
        </a:p>
      </dsp:txBody>
      <dsp:txXfrm>
        <a:off x="1429899" y="3097464"/>
        <a:ext cx="5083704" cy="1238008"/>
      </dsp:txXfrm>
    </dsp:sp>
    <dsp:sp modelId="{999D9363-3455-4023-BF32-80BBAC88DC35}">
      <dsp:nvSpPr>
        <dsp:cNvPr id="0" name=""/>
        <dsp:cNvSpPr/>
      </dsp:nvSpPr>
      <dsp:spPr>
        <a:xfrm>
          <a:off x="0" y="4644974"/>
          <a:ext cx="6513603" cy="123800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28B5B3D-F114-4ECC-B49D-D4AE88571A00}">
      <dsp:nvSpPr>
        <dsp:cNvPr id="0" name=""/>
        <dsp:cNvSpPr/>
      </dsp:nvSpPr>
      <dsp:spPr>
        <a:xfrm>
          <a:off x="374497" y="4923526"/>
          <a:ext cx="680904" cy="680904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9B113A-12D3-4821-B267-05810536F7BB}">
      <dsp:nvSpPr>
        <dsp:cNvPr id="0" name=""/>
        <dsp:cNvSpPr/>
      </dsp:nvSpPr>
      <dsp:spPr>
        <a:xfrm>
          <a:off x="1429899" y="4644974"/>
          <a:ext cx="5083704" cy="12380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023" tIns="131023" rIns="131023" bIns="131023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Subjectivity analysis</a:t>
          </a:r>
        </a:p>
      </dsp:txBody>
      <dsp:txXfrm>
        <a:off x="1429899" y="4644974"/>
        <a:ext cx="5083704" cy="123800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A92153-2E8D-4BC8-8935-F05E7576BEE8}">
      <dsp:nvSpPr>
        <dsp:cNvPr id="0" name=""/>
        <dsp:cNvSpPr/>
      </dsp:nvSpPr>
      <dsp:spPr>
        <a:xfrm>
          <a:off x="1021318" y="1084753"/>
          <a:ext cx="1097085" cy="109708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E81DFF-266B-4F14-AAFD-8D800B258689}">
      <dsp:nvSpPr>
        <dsp:cNvPr id="0" name=""/>
        <dsp:cNvSpPr/>
      </dsp:nvSpPr>
      <dsp:spPr>
        <a:xfrm>
          <a:off x="2595" y="2275658"/>
          <a:ext cx="3134531" cy="4701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3300" kern="1200"/>
            <a:t>Simplest task:</a:t>
          </a:r>
        </a:p>
      </dsp:txBody>
      <dsp:txXfrm>
        <a:off x="2595" y="2275658"/>
        <a:ext cx="3134531" cy="470179"/>
      </dsp:txXfrm>
    </dsp:sp>
    <dsp:sp modelId="{3AF9BC43-8E90-4EA3-94A3-BCDE74BCCDBF}">
      <dsp:nvSpPr>
        <dsp:cNvPr id="0" name=""/>
        <dsp:cNvSpPr/>
      </dsp:nvSpPr>
      <dsp:spPr>
        <a:xfrm>
          <a:off x="2595" y="2789474"/>
          <a:ext cx="3134531" cy="4771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Is the attitude of this text positive or negative?</a:t>
          </a:r>
        </a:p>
      </dsp:txBody>
      <dsp:txXfrm>
        <a:off x="2595" y="2789474"/>
        <a:ext cx="3134531" cy="477109"/>
      </dsp:txXfrm>
    </dsp:sp>
    <dsp:sp modelId="{08902AE0-E2DD-4474-8D4C-D42D88EFC1A7}">
      <dsp:nvSpPr>
        <dsp:cNvPr id="0" name=""/>
        <dsp:cNvSpPr/>
      </dsp:nvSpPr>
      <dsp:spPr>
        <a:xfrm>
          <a:off x="5155200" y="1084753"/>
          <a:ext cx="1097085" cy="109708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293910-E204-427F-9D90-A059DAC368CC}">
      <dsp:nvSpPr>
        <dsp:cNvPr id="0" name=""/>
        <dsp:cNvSpPr/>
      </dsp:nvSpPr>
      <dsp:spPr>
        <a:xfrm>
          <a:off x="4136477" y="2275658"/>
          <a:ext cx="3134531" cy="4701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3300" kern="1200"/>
            <a:t>More complex:</a:t>
          </a:r>
        </a:p>
      </dsp:txBody>
      <dsp:txXfrm>
        <a:off x="4136477" y="2275658"/>
        <a:ext cx="3134531" cy="470179"/>
      </dsp:txXfrm>
    </dsp:sp>
    <dsp:sp modelId="{8F51D149-61DB-48FD-B197-BA9B18F239C2}">
      <dsp:nvSpPr>
        <dsp:cNvPr id="0" name=""/>
        <dsp:cNvSpPr/>
      </dsp:nvSpPr>
      <dsp:spPr>
        <a:xfrm>
          <a:off x="3685669" y="2789474"/>
          <a:ext cx="4036147" cy="4771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Rank the attitude of this text from 1 to 5</a:t>
          </a:r>
        </a:p>
      </dsp:txBody>
      <dsp:txXfrm>
        <a:off x="3685669" y="2789474"/>
        <a:ext cx="4036147" cy="477109"/>
      </dsp:txXfrm>
    </dsp:sp>
    <dsp:sp modelId="{3F50868F-7BB5-4591-A3B5-E9A87F49ED29}">
      <dsp:nvSpPr>
        <dsp:cNvPr id="0" name=""/>
        <dsp:cNvSpPr/>
      </dsp:nvSpPr>
      <dsp:spPr>
        <a:xfrm>
          <a:off x="9289083" y="1084753"/>
          <a:ext cx="1097085" cy="1097085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7664A8-EDF2-4D08-8E3A-3D91749424BE}">
      <dsp:nvSpPr>
        <dsp:cNvPr id="0" name=""/>
        <dsp:cNvSpPr/>
      </dsp:nvSpPr>
      <dsp:spPr>
        <a:xfrm>
          <a:off x="8270360" y="2275658"/>
          <a:ext cx="3134531" cy="4701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3300" kern="1200"/>
            <a:t>Advanced:</a:t>
          </a:r>
        </a:p>
      </dsp:txBody>
      <dsp:txXfrm>
        <a:off x="8270360" y="2275658"/>
        <a:ext cx="3134531" cy="470179"/>
      </dsp:txXfrm>
    </dsp:sp>
    <dsp:sp modelId="{7AA83381-FF0A-4A1F-8197-934B5C7AC186}">
      <dsp:nvSpPr>
        <dsp:cNvPr id="0" name=""/>
        <dsp:cNvSpPr/>
      </dsp:nvSpPr>
      <dsp:spPr>
        <a:xfrm>
          <a:off x="8270360" y="2789474"/>
          <a:ext cx="3134531" cy="4771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Detect the target, source, or complex attitude types</a:t>
          </a:r>
        </a:p>
      </dsp:txBody>
      <dsp:txXfrm>
        <a:off x="8270360" y="2789474"/>
        <a:ext cx="3134531" cy="47710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15FE8C-708C-C047-A486-A316EB5F399C}">
      <dsp:nvSpPr>
        <dsp:cNvPr id="0" name=""/>
        <dsp:cNvSpPr/>
      </dsp:nvSpPr>
      <dsp:spPr>
        <a:xfrm>
          <a:off x="0" y="0"/>
          <a:ext cx="8938260" cy="130725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/>
            <a:t>Lexical resource for sentiment analysis</a:t>
          </a:r>
        </a:p>
      </dsp:txBody>
      <dsp:txXfrm>
        <a:off x="38288" y="38288"/>
        <a:ext cx="7527628" cy="1230681"/>
      </dsp:txXfrm>
    </dsp:sp>
    <dsp:sp modelId="{33E165FD-47F6-0A45-AE7C-4FCCA24A6E8A}">
      <dsp:nvSpPr>
        <dsp:cNvPr id="0" name=""/>
        <dsp:cNvSpPr/>
      </dsp:nvSpPr>
      <dsp:spPr>
        <a:xfrm>
          <a:off x="788669" y="1525133"/>
          <a:ext cx="8938260" cy="1307257"/>
        </a:xfrm>
        <a:prstGeom prst="roundRect">
          <a:avLst>
            <a:gd name="adj" fmla="val 10000"/>
          </a:avLst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/>
            <a:t>Built on the top of WordNet synsets</a:t>
          </a:r>
        </a:p>
      </dsp:txBody>
      <dsp:txXfrm>
        <a:off x="826957" y="1563421"/>
        <a:ext cx="7223296" cy="1230681"/>
      </dsp:txXfrm>
    </dsp:sp>
    <dsp:sp modelId="{A82EDE85-C428-4941-9344-EA007A265DE1}">
      <dsp:nvSpPr>
        <dsp:cNvPr id="0" name=""/>
        <dsp:cNvSpPr/>
      </dsp:nvSpPr>
      <dsp:spPr>
        <a:xfrm>
          <a:off x="1577339" y="3050266"/>
          <a:ext cx="8938260" cy="1307257"/>
        </a:xfrm>
        <a:prstGeom prst="roundRect">
          <a:avLst>
            <a:gd name="adj" fmla="val 10000"/>
          </a:avLst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/>
            <a:t>Attaches sentiment-related information with synsets</a:t>
          </a:r>
        </a:p>
      </dsp:txBody>
      <dsp:txXfrm>
        <a:off x="1615627" y="3088554"/>
        <a:ext cx="7223296" cy="1230681"/>
      </dsp:txXfrm>
    </dsp:sp>
    <dsp:sp modelId="{2AFDB03D-6755-4E4C-AEEB-11F12F1B0CD3}">
      <dsp:nvSpPr>
        <dsp:cNvPr id="0" name=""/>
        <dsp:cNvSpPr/>
      </dsp:nvSpPr>
      <dsp:spPr>
        <a:xfrm>
          <a:off x="8088542" y="991336"/>
          <a:ext cx="849717" cy="849717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8279728" y="991336"/>
        <a:ext cx="467345" cy="639412"/>
      </dsp:txXfrm>
    </dsp:sp>
    <dsp:sp modelId="{F44E3A92-9684-D04D-86B7-3FE4A970BE60}">
      <dsp:nvSpPr>
        <dsp:cNvPr id="0" name=""/>
        <dsp:cNvSpPr/>
      </dsp:nvSpPr>
      <dsp:spPr>
        <a:xfrm>
          <a:off x="8877212" y="2507755"/>
          <a:ext cx="849717" cy="849717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-849226"/>
            <a:satOff val="-75346"/>
            <a:lumOff val="-769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849226"/>
              <a:satOff val="-75346"/>
              <a:lumOff val="-76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9068398" y="2507755"/>
        <a:ext cx="467345" cy="63941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2B4DE9-3FD8-324C-AB34-48E7DB759A74}">
      <dsp:nvSpPr>
        <dsp:cNvPr id="0" name=""/>
        <dsp:cNvSpPr/>
      </dsp:nvSpPr>
      <dsp:spPr>
        <a:xfrm>
          <a:off x="2849840" y="3398120"/>
          <a:ext cx="569355" cy="12241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84677" y="0"/>
              </a:lnTo>
              <a:lnTo>
                <a:pt x="284677" y="1224115"/>
              </a:lnTo>
              <a:lnTo>
                <a:pt x="569355" y="1224115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7F8808-33C6-874C-87D0-714CE0286EA5}">
      <dsp:nvSpPr>
        <dsp:cNvPr id="0" name=""/>
        <dsp:cNvSpPr/>
      </dsp:nvSpPr>
      <dsp:spPr>
        <a:xfrm>
          <a:off x="2849840" y="3352400"/>
          <a:ext cx="56935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69355" y="4572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AB11D9-7637-2E4B-82EE-38266DF2469E}">
      <dsp:nvSpPr>
        <dsp:cNvPr id="0" name=""/>
        <dsp:cNvSpPr/>
      </dsp:nvSpPr>
      <dsp:spPr>
        <a:xfrm>
          <a:off x="2849840" y="2174004"/>
          <a:ext cx="569355" cy="1224115"/>
        </a:xfrm>
        <a:custGeom>
          <a:avLst/>
          <a:gdLst/>
          <a:ahLst/>
          <a:cxnLst/>
          <a:rect l="0" t="0" r="0" b="0"/>
          <a:pathLst>
            <a:path>
              <a:moveTo>
                <a:pt x="0" y="1224115"/>
              </a:moveTo>
              <a:lnTo>
                <a:pt x="284677" y="1224115"/>
              </a:lnTo>
              <a:lnTo>
                <a:pt x="284677" y="0"/>
              </a:lnTo>
              <a:lnTo>
                <a:pt x="569355" y="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C95EEF-B92A-CC4A-9A21-46B930BE6E1E}">
      <dsp:nvSpPr>
        <dsp:cNvPr id="0" name=""/>
        <dsp:cNvSpPr/>
      </dsp:nvSpPr>
      <dsp:spPr>
        <a:xfrm>
          <a:off x="3061" y="515755"/>
          <a:ext cx="2846779" cy="86826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Tokenization</a:t>
          </a:r>
        </a:p>
      </dsp:txBody>
      <dsp:txXfrm>
        <a:off x="3061" y="515755"/>
        <a:ext cx="2846779" cy="868267"/>
      </dsp:txXfrm>
    </dsp:sp>
    <dsp:sp modelId="{A43922CA-7CF7-A64A-9E59-099AE6F76601}">
      <dsp:nvSpPr>
        <dsp:cNvPr id="0" name=""/>
        <dsp:cNvSpPr/>
      </dsp:nvSpPr>
      <dsp:spPr>
        <a:xfrm>
          <a:off x="3061" y="1739871"/>
          <a:ext cx="2846779" cy="86826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Feature Extraction</a:t>
          </a:r>
        </a:p>
      </dsp:txBody>
      <dsp:txXfrm>
        <a:off x="3061" y="1739871"/>
        <a:ext cx="2846779" cy="868267"/>
      </dsp:txXfrm>
    </dsp:sp>
    <dsp:sp modelId="{D0C8B718-9A31-C349-8C0C-6BD95A354EAE}">
      <dsp:nvSpPr>
        <dsp:cNvPr id="0" name=""/>
        <dsp:cNvSpPr/>
      </dsp:nvSpPr>
      <dsp:spPr>
        <a:xfrm>
          <a:off x="3061" y="2963986"/>
          <a:ext cx="2846779" cy="86826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Classification using different classifiers</a:t>
          </a:r>
        </a:p>
      </dsp:txBody>
      <dsp:txXfrm>
        <a:off x="3061" y="2963986"/>
        <a:ext cx="2846779" cy="868267"/>
      </dsp:txXfrm>
    </dsp:sp>
    <dsp:sp modelId="{92DAC03C-E80F-BD46-BAE4-838D211BE8EE}">
      <dsp:nvSpPr>
        <dsp:cNvPr id="0" name=""/>
        <dsp:cNvSpPr/>
      </dsp:nvSpPr>
      <dsp:spPr>
        <a:xfrm>
          <a:off x="3419196" y="1739871"/>
          <a:ext cx="2846779" cy="86826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Naïve Bayes</a:t>
          </a:r>
        </a:p>
      </dsp:txBody>
      <dsp:txXfrm>
        <a:off x="3419196" y="1739871"/>
        <a:ext cx="2846779" cy="868267"/>
      </dsp:txXfrm>
    </dsp:sp>
    <dsp:sp modelId="{4733B80D-35A3-144E-A7E0-EAC633D7F20C}">
      <dsp:nvSpPr>
        <dsp:cNvPr id="0" name=""/>
        <dsp:cNvSpPr/>
      </dsp:nvSpPr>
      <dsp:spPr>
        <a:xfrm>
          <a:off x="3419196" y="2963986"/>
          <a:ext cx="2846779" cy="86826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MaxEnt</a:t>
          </a:r>
        </a:p>
      </dsp:txBody>
      <dsp:txXfrm>
        <a:off x="3419196" y="2963986"/>
        <a:ext cx="2846779" cy="868267"/>
      </dsp:txXfrm>
    </dsp:sp>
    <dsp:sp modelId="{5B6CD81F-4BDB-C24B-A9BD-9A26430700D5}">
      <dsp:nvSpPr>
        <dsp:cNvPr id="0" name=""/>
        <dsp:cNvSpPr/>
      </dsp:nvSpPr>
      <dsp:spPr>
        <a:xfrm>
          <a:off x="3419196" y="4188101"/>
          <a:ext cx="2846779" cy="86826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SVM</a:t>
          </a:r>
        </a:p>
      </dsp:txBody>
      <dsp:txXfrm>
        <a:off x="3419196" y="4188101"/>
        <a:ext cx="2846779" cy="8682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5/layout/CenteredIconLabelDescriptionList">
  <dgm:title val="Centered 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D5CF8B-C6B7-4342-A05A-6A485CE42764}" type="datetimeFigureOut">
              <a:rPr lang="en-US" smtClean="0"/>
              <a:t>10/8/20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EE6989-D54D-B442-A3B6-9246A72A9D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370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9pPr>
          </a:lstStyle>
          <a:p>
            <a:pPr eaLnBrk="1" hangingPunct="1"/>
            <a:fld id="{E69DF897-5E92-F241-9A21-E64EA536231D}" type="slidenum">
              <a:rPr lang="en-US" sz="1200"/>
              <a:pPr eaLnBrk="1" hangingPunct="1"/>
              <a:t>1</a:t>
            </a:fld>
            <a:endParaRPr lang="en-US" sz="120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0513" y="704850"/>
            <a:ext cx="6264275" cy="3524250"/>
          </a:xfrm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74700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58A913-49CB-6343-AA22-6DEA7BD5A1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CF21EF-10B8-B447-A54D-FC18735A7D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6EF895-3C3A-AC44-9BA4-60F67AC179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501C9-F9F1-F644-9570-2FFD364D47B9}" type="datetimeFigureOut">
              <a:rPr lang="en-US" smtClean="0"/>
              <a:t>10/8/20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76A014-68F7-F342-BAE3-F1AB3A1D97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EBF354-D10B-3C48-AF77-D61E59DB1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B09C4-58E3-5E48-B431-6351597F8E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966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9F46E1-119B-3F4B-A817-E94CA21F6D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56F9ED-4699-8E4C-ACD4-007C982866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E49849-C88C-9045-9FC5-4A2438E52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501C9-F9F1-F644-9570-2FFD364D47B9}" type="datetimeFigureOut">
              <a:rPr lang="en-US" smtClean="0"/>
              <a:t>10/8/20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3A5B8F-7215-E548-B847-3BDB3F4F40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7DD277-F976-2A46-B378-F3D28C25FE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B09C4-58E3-5E48-B431-6351597F8E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800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D4BD653-1232-D14F-8BD9-79099B3DDB8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8C41ED-2971-5E4F-BCB5-528BD1BABD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F90B46-915B-0640-B6F8-9D9D7DC3E8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501C9-F9F1-F644-9570-2FFD364D47B9}" type="datetimeFigureOut">
              <a:rPr lang="en-US" smtClean="0"/>
              <a:t>10/8/20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C064F7-A99F-A54E-B2EF-12DC050507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0CD664-9CE4-3A44-BCDF-F31CA2B18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B09C4-58E3-5E48-B431-6351597F8E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665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13FED3-8EB9-2C43-980A-9C39AAA5A3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EC228F-F81C-C148-A757-403CAAFC27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2AE608-5DA8-C943-BC0A-53849FE1C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501C9-F9F1-F644-9570-2FFD364D47B9}" type="datetimeFigureOut">
              <a:rPr lang="en-US" smtClean="0"/>
              <a:t>10/8/20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292DCF-33DE-5642-AC80-74473BB7CF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54CDBF-FF49-A446-9F8A-5207EEA2B5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B09C4-58E3-5E48-B431-6351597F8E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665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951B49-7692-1C46-8E4C-55BECA6886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8F7B5F-ADE9-CB49-8228-A81D1D8DE5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FA33FA-65E5-2F4A-A2BB-BA78FA1A17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501C9-F9F1-F644-9570-2FFD364D47B9}" type="datetimeFigureOut">
              <a:rPr lang="en-US" smtClean="0"/>
              <a:t>10/8/20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1C0274-A9CC-8543-A4DD-F73CDBA4EB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161060-3259-0D44-B80F-E88F99DCF1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B09C4-58E3-5E48-B431-6351597F8E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548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FEEC89-EB6B-7E47-BF46-4FC255F4ED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A19996-873F-CD4D-AB4B-A480C33021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03BA34-C76A-B248-9BAD-119DE9FA55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CB33FC-5805-A041-9569-EBEE6766AC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501C9-F9F1-F644-9570-2FFD364D47B9}" type="datetimeFigureOut">
              <a:rPr lang="en-US" smtClean="0"/>
              <a:t>10/8/20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9964E2-1BF1-2545-9CD7-6AD0FB1D69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C8ABE5-4AC7-C347-A1A2-06B45792EC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B09C4-58E3-5E48-B431-6351597F8E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191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AAF4BD-2BF2-B74B-BE1E-342C8EA6B2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584820-4074-F349-BA06-480503BCAA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36D31B-6F76-7F46-BBB8-3E144509AD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5B57479-20FE-EA49-9011-16B7DD9AAE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B125873-2936-C748-973C-91CB8F8511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87ABEE2-B5B1-5940-A4D3-BBDB291228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501C9-F9F1-F644-9570-2FFD364D47B9}" type="datetimeFigureOut">
              <a:rPr lang="en-US" smtClean="0"/>
              <a:t>10/8/20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A4CDE64-2935-D548-8E87-B425255A2A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98CAA17-FF0F-2948-A34A-958B08624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B09C4-58E3-5E48-B431-6351597F8E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224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BB4418-A1A6-D447-8CD6-3FC7A3B337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6127DF4-3DAE-CB4D-A43B-05366D47E6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501C9-F9F1-F644-9570-2FFD364D47B9}" type="datetimeFigureOut">
              <a:rPr lang="en-US" smtClean="0"/>
              <a:t>10/8/20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CB4601C-FE9C-3F44-A5EA-37C2F2EEB7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D618A7D-A10A-2941-BB77-1A761E0A2B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B09C4-58E3-5E48-B431-6351597F8E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382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BC1D252-B9BB-8D4B-9387-18B00714CC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501C9-F9F1-F644-9570-2FFD364D47B9}" type="datetimeFigureOut">
              <a:rPr lang="en-US" smtClean="0"/>
              <a:t>10/8/20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49AEAB6-5743-444B-9AAF-C759B91F78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148652-41CF-E342-9E14-0848349258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B09C4-58E3-5E48-B431-6351597F8E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458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60E132-E82E-1945-A93B-CDD6364F65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746C33-1F01-8D4E-980F-DBDEAC1D13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56E67F-6ECF-3742-AD91-E6507D0686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246E7B-58D0-2E4A-8BF3-088490D3F9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501C9-F9F1-F644-9570-2FFD364D47B9}" type="datetimeFigureOut">
              <a:rPr lang="en-US" smtClean="0"/>
              <a:t>10/8/20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5CBA16-1014-004A-B6E1-77AF19E86C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5FF92A-C6D1-F54A-80AB-D4E8394AC6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B09C4-58E3-5E48-B431-6351597F8E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643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542E88-EC75-0F43-B62A-13684A8FDB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38BBD00-0D88-D942-B7AB-3687D10421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D56227-7E17-224D-AAF1-B9A4F310D5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0BAF7B-1AFE-D344-AFC2-97F97B897B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501C9-F9F1-F644-9570-2FFD364D47B9}" type="datetimeFigureOut">
              <a:rPr lang="en-US" smtClean="0"/>
              <a:t>10/8/20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72E01A-F7CA-194C-8605-382C4F0A9B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6C3673-2695-E143-8909-D594D1D36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B09C4-58E3-5E48-B431-6351597F8E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678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2760DEF-EBBB-444D-849E-30E4AD90A6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EC6576-3329-7A40-8BEB-8763295766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87F9B4-ADF0-F54F-9A1F-4E40C15134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D501C9-F9F1-F644-9570-2FFD364D47B9}" type="datetimeFigureOut">
              <a:rPr lang="en-US" smtClean="0"/>
              <a:t>10/8/20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5E352F-CA09-344A-8D6D-0D66D92BBE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D6EE6C-5297-A142-B704-0136DCADA2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1B09C4-58E3-5E48-B431-6351597F8E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073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towardsdatascience.com/sentiment-analysis-for-text-with-deep-learning-2f0a0c6472b5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46F1F2C8-798B-4CCE-A851-94AFAF350B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86" name="Rectangle 5"/>
          <p:cNvSpPr>
            <a:spLocks noGrp="1" noChangeArrowheads="1"/>
          </p:cNvSpPr>
          <p:nvPr>
            <p:ph type="ctrTitle"/>
          </p:nvPr>
        </p:nvSpPr>
        <p:spPr>
          <a:xfrm>
            <a:off x="970908" y="1220919"/>
            <a:ext cx="5425781" cy="2387600"/>
          </a:xfrm>
        </p:spPr>
        <p:txBody>
          <a:bodyPr>
            <a:normAutofit/>
          </a:bodyPr>
          <a:lstStyle/>
          <a:p>
            <a:pPr algn="l"/>
            <a:r>
              <a:rPr lang="en-US">
                <a:latin typeface="Calibri (Headings)"/>
                <a:cs typeface="Calibri (Headings)"/>
              </a:rPr>
              <a:t>Sentiment Analysis</a:t>
            </a:r>
            <a:endParaRPr lang="en-US">
              <a:latin typeface="Calibri (Headings)"/>
              <a:ea typeface="ＭＳ Ｐゴシック" charset="0"/>
              <a:cs typeface="Calibri (Headings)"/>
            </a:endParaRPr>
          </a:p>
        </p:txBody>
      </p:sp>
      <p:sp>
        <p:nvSpPr>
          <p:cNvPr id="16387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970908" y="3700594"/>
            <a:ext cx="5425781" cy="1655762"/>
          </a:xfrm>
        </p:spPr>
        <p:txBody>
          <a:bodyPr>
            <a:normAutofit/>
          </a:bodyPr>
          <a:lstStyle/>
          <a:p>
            <a:pPr algn="l" eaLnBrk="1" hangingPunct="1">
              <a:buFont typeface="Times" charset="0"/>
              <a:buNone/>
            </a:pPr>
            <a:r>
              <a:rPr lang="en-US">
                <a:latin typeface="Calibri"/>
                <a:ea typeface="ＭＳ Ｐゴシック" charset="0"/>
                <a:cs typeface="Calibri"/>
              </a:rPr>
              <a:t>What is Sentiment Analysis?</a:t>
            </a:r>
          </a:p>
        </p:txBody>
      </p:sp>
      <p:sp>
        <p:nvSpPr>
          <p:cNvPr id="74" name="Freeform: Shape 73">
            <a:extLst>
              <a:ext uri="{FF2B5EF4-FFF2-40B4-BE49-F238E27FC236}">
                <a16:creationId xmlns:a16="http://schemas.microsoft.com/office/drawing/2014/main" id="{755E9CD0-04B0-4A3C-B291-AD913379C7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6" name="Oval 75">
            <a:extLst>
              <a:ext uri="{FF2B5EF4-FFF2-40B4-BE49-F238E27FC236}">
                <a16:creationId xmlns:a16="http://schemas.microsoft.com/office/drawing/2014/main" id="{1DD8BF3B-6066-418C-8D1A-75C5E396FC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2624479"/>
            <a:ext cx="812427" cy="812427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8" name="Block Arc 77">
            <a:extLst>
              <a:ext uri="{FF2B5EF4-FFF2-40B4-BE49-F238E27FC236}">
                <a16:creationId xmlns:a16="http://schemas.microsoft.com/office/drawing/2014/main" id="{80BC66F9-7A74-4286-AD22-1174052CC2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912417" y="1202394"/>
            <a:ext cx="2387600" cy="2387600"/>
          </a:xfrm>
          <a:prstGeom prst="blockArc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0" name="Freeform: Shape 79">
            <a:extLst>
              <a:ext uri="{FF2B5EF4-FFF2-40B4-BE49-F238E27FC236}">
                <a16:creationId xmlns:a16="http://schemas.microsoft.com/office/drawing/2014/main" id="{D8142CC3-2B5C-48E6-9DF0-6C8ACBAF23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0"/>
            <a:ext cx="2315251" cy="1550992"/>
          </a:xfrm>
          <a:custGeom>
            <a:avLst/>
            <a:gdLst>
              <a:gd name="connsiteX0" fmla="*/ 0 w 2315251"/>
              <a:gd name="connsiteY0" fmla="*/ 0 h 1550992"/>
              <a:gd name="connsiteX1" fmla="*/ 138700 w 2315251"/>
              <a:gd name="connsiteY1" fmla="*/ 0 h 1550992"/>
              <a:gd name="connsiteX2" fmla="*/ 138700 w 2315251"/>
              <a:gd name="connsiteY2" fmla="*/ 1361400 h 1550992"/>
              <a:gd name="connsiteX3" fmla="*/ 2107387 w 2315251"/>
              <a:gd name="connsiteY3" fmla="*/ 222673 h 1550992"/>
              <a:gd name="connsiteX4" fmla="*/ 1722420 w 2315251"/>
              <a:gd name="connsiteY4" fmla="*/ 0 h 1550992"/>
              <a:gd name="connsiteX5" fmla="*/ 1999436 w 2315251"/>
              <a:gd name="connsiteY5" fmla="*/ 0 h 1550992"/>
              <a:gd name="connsiteX6" fmla="*/ 2280549 w 2315251"/>
              <a:gd name="connsiteY6" fmla="*/ 162605 h 1550992"/>
              <a:gd name="connsiteX7" fmla="*/ 2305953 w 2315251"/>
              <a:gd name="connsiteY7" fmla="*/ 257336 h 1550992"/>
              <a:gd name="connsiteX8" fmla="*/ 2280549 w 2315251"/>
              <a:gd name="connsiteY8" fmla="*/ 282740 h 1550992"/>
              <a:gd name="connsiteX9" fmla="*/ 104026 w 2315251"/>
              <a:gd name="connsiteY9" fmla="*/ 1541710 h 1550992"/>
              <a:gd name="connsiteX10" fmla="*/ 69351 w 2315251"/>
              <a:gd name="connsiteY10" fmla="*/ 1550992 h 1550992"/>
              <a:gd name="connsiteX11" fmla="*/ 0 w 2315251"/>
              <a:gd name="connsiteY11" fmla="*/ 1481643 h 1550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15251" h="1550992">
                <a:moveTo>
                  <a:pt x="0" y="0"/>
                </a:moveTo>
                <a:lnTo>
                  <a:pt x="138700" y="0"/>
                </a:lnTo>
                <a:lnTo>
                  <a:pt x="138700" y="1361400"/>
                </a:lnTo>
                <a:lnTo>
                  <a:pt x="2107387" y="222673"/>
                </a:lnTo>
                <a:lnTo>
                  <a:pt x="1722420" y="0"/>
                </a:lnTo>
                <a:lnTo>
                  <a:pt x="1999436" y="0"/>
                </a:lnTo>
                <a:lnTo>
                  <a:pt x="2280549" y="162605"/>
                </a:lnTo>
                <a:cubicBezTo>
                  <a:pt x="2313720" y="181745"/>
                  <a:pt x="2325104" y="224155"/>
                  <a:pt x="2305953" y="257336"/>
                </a:cubicBezTo>
                <a:cubicBezTo>
                  <a:pt x="2299872" y="267889"/>
                  <a:pt x="2291101" y="276648"/>
                  <a:pt x="2280549" y="282740"/>
                </a:cubicBezTo>
                <a:lnTo>
                  <a:pt x="104026" y="1541710"/>
                </a:lnTo>
                <a:cubicBezTo>
                  <a:pt x="93484" y="1547802"/>
                  <a:pt x="81523" y="1551003"/>
                  <a:pt x="69351" y="1550992"/>
                </a:cubicBezTo>
                <a:cubicBezTo>
                  <a:pt x="31049" y="1550992"/>
                  <a:pt x="0" y="1519944"/>
                  <a:pt x="0" y="1481643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7B2D303B-3DD0-4319-9EAD-361847FEC7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724638" y="1331572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Freeform: Shape 83">
            <a:extLst>
              <a:ext uri="{FF2B5EF4-FFF2-40B4-BE49-F238E27FC236}">
                <a16:creationId xmlns:a16="http://schemas.microsoft.com/office/drawing/2014/main" id="{46A89C79-8EF3-4AF9-B3D9-59A883F41C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05550" y="4112081"/>
            <a:ext cx="1186451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86" name="Arc 85">
            <a:extLst>
              <a:ext uri="{FF2B5EF4-FFF2-40B4-BE49-F238E27FC236}">
                <a16:creationId xmlns:a16="http://schemas.microsoft.com/office/drawing/2014/main" id="{EFE5CE34-4543-42E5-B82C-1F3D12422C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92895">
            <a:off x="6086940" y="4145122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8" name="Freeform: Shape 87">
            <a:extLst>
              <a:ext uri="{FF2B5EF4-FFF2-40B4-BE49-F238E27FC236}">
                <a16:creationId xmlns:a16="http://schemas.microsoft.com/office/drawing/2014/main" id="{72AF41FE-63D7-4695-81D2-66D2510E44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4962670"/>
            <a:ext cx="2643352" cy="1895331"/>
          </a:xfrm>
          <a:custGeom>
            <a:avLst/>
            <a:gdLst>
              <a:gd name="connsiteX0" fmla="*/ 1321676 w 2643352"/>
              <a:gd name="connsiteY0" fmla="*/ 0 h 1895331"/>
              <a:gd name="connsiteX1" fmla="*/ 2643352 w 2643352"/>
              <a:gd name="connsiteY1" fmla="*/ 1321676 h 1895331"/>
              <a:gd name="connsiteX2" fmla="*/ 2539488 w 2643352"/>
              <a:gd name="connsiteY2" fmla="*/ 1836132 h 1895331"/>
              <a:gd name="connsiteX3" fmla="*/ 2510970 w 2643352"/>
              <a:gd name="connsiteY3" fmla="*/ 1895331 h 1895331"/>
              <a:gd name="connsiteX4" fmla="*/ 132382 w 2643352"/>
              <a:gd name="connsiteY4" fmla="*/ 1895331 h 1895331"/>
              <a:gd name="connsiteX5" fmla="*/ 103864 w 2643352"/>
              <a:gd name="connsiteY5" fmla="*/ 1836132 h 1895331"/>
              <a:gd name="connsiteX6" fmla="*/ 0 w 2643352"/>
              <a:gd name="connsiteY6" fmla="*/ 1321676 h 1895331"/>
              <a:gd name="connsiteX7" fmla="*/ 1321676 w 2643352"/>
              <a:gd name="connsiteY7" fmla="*/ 0 h 1895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43352" h="1895331">
                <a:moveTo>
                  <a:pt x="1321676" y="0"/>
                </a:moveTo>
                <a:cubicBezTo>
                  <a:pt x="2051617" y="0"/>
                  <a:pt x="2643352" y="591735"/>
                  <a:pt x="2643352" y="1321676"/>
                </a:cubicBezTo>
                <a:cubicBezTo>
                  <a:pt x="2643352" y="1504161"/>
                  <a:pt x="2606369" y="1678009"/>
                  <a:pt x="2539488" y="1836132"/>
                </a:cubicBezTo>
                <a:lnTo>
                  <a:pt x="2510970" y="1895331"/>
                </a:lnTo>
                <a:lnTo>
                  <a:pt x="132382" y="1895331"/>
                </a:lnTo>
                <a:lnTo>
                  <a:pt x="103864" y="1836132"/>
                </a:lnTo>
                <a:cubicBezTo>
                  <a:pt x="36984" y="1678009"/>
                  <a:pt x="0" y="1504161"/>
                  <a:pt x="0" y="1321676"/>
                </a:cubicBezTo>
                <a:cubicBezTo>
                  <a:pt x="0" y="591735"/>
                  <a:pt x="591735" y="0"/>
                  <a:pt x="132167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249646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CAA9CC91-021D-5F47-8B17-90C0AA15177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/>
              <a:t>Challenges</a:t>
            </a:r>
          </a:p>
        </p:txBody>
      </p:sp>
      <p:sp>
        <p:nvSpPr>
          <p:cNvPr id="14355" name="Rectangle 19">
            <a:extLst>
              <a:ext uri="{FF2B5EF4-FFF2-40B4-BE49-F238E27FC236}">
                <a16:creationId xmlns:a16="http://schemas.microsoft.com/office/drawing/2014/main" id="{82F3C219-B9D4-4B48-BA21-014A4E8289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5582" y="1646237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dirty="0"/>
              <a:t>Domain dependent</a:t>
            </a:r>
          </a:p>
          <a:p>
            <a:endParaRPr lang="en-US" altLang="en-US" dirty="0"/>
          </a:p>
          <a:p>
            <a:endParaRPr lang="en-US" altLang="en-US" sz="2000" dirty="0"/>
          </a:p>
        </p:txBody>
      </p:sp>
      <p:sp>
        <p:nvSpPr>
          <p:cNvPr id="9" name="Rectangle 20">
            <a:extLst>
              <a:ext uri="{FF2B5EF4-FFF2-40B4-BE49-F238E27FC236}">
                <a16:creationId xmlns:a16="http://schemas.microsoft.com/office/drawing/2014/main" id="{5B304BEA-E1B0-3345-860C-0538280DED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00500" y="2473053"/>
            <a:ext cx="4191000" cy="3352800"/>
          </a:xfrm>
          <a:prstGeom prst="rect">
            <a:avLst/>
          </a:prstGeom>
          <a:solidFill>
            <a:srgbClr val="CC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400" dirty="0">
                <a:solidFill>
                  <a:schemeClr val="bg1"/>
                </a:solidFill>
              </a:rPr>
              <a:t>Sentiment of a word </a:t>
            </a:r>
          </a:p>
          <a:p>
            <a:pPr algn="ctr"/>
            <a:r>
              <a:rPr lang="en-US" altLang="en-US" sz="2400" dirty="0">
                <a:solidFill>
                  <a:schemeClr val="bg1"/>
                </a:solidFill>
              </a:rPr>
              <a:t>is </a:t>
            </a:r>
            <a:r>
              <a:rPr lang="en-US" altLang="en-US" sz="2400" dirty="0" err="1">
                <a:solidFill>
                  <a:schemeClr val="bg1"/>
                </a:solidFill>
              </a:rPr>
              <a:t>w.r.t.</a:t>
            </a:r>
            <a:r>
              <a:rPr lang="en-US" altLang="en-US" sz="2400" dirty="0">
                <a:solidFill>
                  <a:schemeClr val="bg1"/>
                </a:solidFill>
              </a:rPr>
              <a:t> the</a:t>
            </a:r>
          </a:p>
          <a:p>
            <a:pPr algn="ctr"/>
            <a:r>
              <a:rPr lang="en-US" altLang="en-US" sz="2400" dirty="0">
                <a:solidFill>
                  <a:schemeClr val="bg1"/>
                </a:solidFill>
              </a:rPr>
              <a:t>domain.</a:t>
            </a:r>
          </a:p>
          <a:p>
            <a:pPr algn="ctr"/>
            <a:endParaRPr lang="en-US" altLang="en-US" sz="2400" dirty="0">
              <a:solidFill>
                <a:schemeClr val="bg1"/>
              </a:solidFill>
            </a:endParaRPr>
          </a:p>
          <a:p>
            <a:pPr algn="ctr"/>
            <a:r>
              <a:rPr lang="en-US" altLang="en-US" dirty="0">
                <a:solidFill>
                  <a:schemeClr val="bg1"/>
                </a:solidFill>
              </a:rPr>
              <a:t>Example: ‘unpredictable’</a:t>
            </a:r>
          </a:p>
          <a:p>
            <a:pPr algn="ctr"/>
            <a:endParaRPr lang="en-US" altLang="en-US" dirty="0">
              <a:solidFill>
                <a:schemeClr val="bg1"/>
              </a:solidFill>
            </a:endParaRPr>
          </a:p>
          <a:p>
            <a:pPr algn="ctr"/>
            <a:r>
              <a:rPr lang="en-US" altLang="en-US" dirty="0">
                <a:solidFill>
                  <a:schemeClr val="bg1"/>
                </a:solidFill>
              </a:rPr>
              <a:t>For steering of a car – BAD!</a:t>
            </a:r>
          </a:p>
          <a:p>
            <a:pPr algn="ctr"/>
            <a:endParaRPr lang="en-US" altLang="en-US" dirty="0">
              <a:solidFill>
                <a:schemeClr val="bg1"/>
              </a:solidFill>
            </a:endParaRPr>
          </a:p>
          <a:p>
            <a:pPr algn="ctr"/>
            <a:r>
              <a:rPr lang="en-US" altLang="en-US" dirty="0">
                <a:solidFill>
                  <a:schemeClr val="bg1"/>
                </a:solidFill>
              </a:rPr>
              <a:t>For movie review – GOOD!</a:t>
            </a:r>
          </a:p>
        </p:txBody>
      </p:sp>
    </p:spTree>
    <p:extLst>
      <p:ext uri="{BB962C8B-B14F-4D97-AF65-F5344CB8AC3E}">
        <p14:creationId xmlns:p14="http://schemas.microsoft.com/office/powerpoint/2010/main" val="1040762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55" grpId="0"/>
      <p:bldP spid="9" grpId="0" animBg="1"/>
      <p:bldP spid="9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CAA9CC91-021D-5F47-8B17-90C0AA15177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/>
              <a:t>Challenges</a:t>
            </a:r>
          </a:p>
        </p:txBody>
      </p:sp>
      <p:sp>
        <p:nvSpPr>
          <p:cNvPr id="14355" name="Rectangle 19">
            <a:extLst>
              <a:ext uri="{FF2B5EF4-FFF2-40B4-BE49-F238E27FC236}">
                <a16:creationId xmlns:a16="http://schemas.microsoft.com/office/drawing/2014/main" id="{82F3C219-B9D4-4B48-BA21-014A4E8289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5582" y="1646237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dirty="0"/>
              <a:t>Sarcasm</a:t>
            </a:r>
          </a:p>
          <a:p>
            <a:endParaRPr lang="en-US" altLang="en-US" dirty="0"/>
          </a:p>
          <a:p>
            <a:endParaRPr lang="en-US" altLang="en-US" sz="2000" dirty="0"/>
          </a:p>
        </p:txBody>
      </p:sp>
      <p:sp>
        <p:nvSpPr>
          <p:cNvPr id="9" name="Rectangle 24">
            <a:extLst>
              <a:ext uri="{FF2B5EF4-FFF2-40B4-BE49-F238E27FC236}">
                <a16:creationId xmlns:a16="http://schemas.microsoft.com/office/drawing/2014/main" id="{A3E9827E-3F25-8E48-BD3B-F119DCE4A3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00500" y="2599038"/>
            <a:ext cx="4191000" cy="3352800"/>
          </a:xfrm>
          <a:prstGeom prst="rect">
            <a:avLst/>
          </a:prstGeom>
          <a:solidFill>
            <a:srgbClr val="CC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400">
                <a:solidFill>
                  <a:schemeClr val="bg1"/>
                </a:solidFill>
              </a:rPr>
              <a:t>Sarcasm uses words of</a:t>
            </a:r>
          </a:p>
          <a:p>
            <a:pPr algn="ctr"/>
            <a:r>
              <a:rPr lang="en-US" altLang="en-US" sz="2400">
                <a:solidFill>
                  <a:schemeClr val="bg1"/>
                </a:solidFill>
              </a:rPr>
              <a:t>a polarity to represent</a:t>
            </a:r>
          </a:p>
          <a:p>
            <a:pPr algn="ctr"/>
            <a:r>
              <a:rPr lang="en-US" altLang="en-US" sz="2400">
                <a:solidFill>
                  <a:schemeClr val="bg1"/>
                </a:solidFill>
              </a:rPr>
              <a:t>another polarity.</a:t>
            </a:r>
          </a:p>
          <a:p>
            <a:pPr algn="ctr"/>
            <a:endParaRPr lang="en-US" altLang="en-US" sz="2400">
              <a:solidFill>
                <a:schemeClr val="bg1"/>
              </a:solidFill>
            </a:endParaRPr>
          </a:p>
          <a:p>
            <a:pPr algn="ctr"/>
            <a:r>
              <a:rPr lang="en-US" altLang="en-US" sz="2000" b="1">
                <a:solidFill>
                  <a:schemeClr val="bg1"/>
                </a:solidFill>
              </a:rPr>
              <a:t>Example</a:t>
            </a:r>
            <a:r>
              <a:rPr lang="en-US" altLang="en-US" sz="2000">
                <a:solidFill>
                  <a:schemeClr val="bg1"/>
                </a:solidFill>
              </a:rPr>
              <a:t>: The perfume is so</a:t>
            </a:r>
          </a:p>
          <a:p>
            <a:pPr algn="ctr"/>
            <a:r>
              <a:rPr lang="en-US" altLang="en-US" sz="2000">
                <a:solidFill>
                  <a:schemeClr val="bg1"/>
                </a:solidFill>
              </a:rPr>
              <a:t>amazing that I suggest you wear it</a:t>
            </a:r>
          </a:p>
          <a:p>
            <a:pPr algn="ctr"/>
            <a:r>
              <a:rPr lang="en-US" altLang="en-US" sz="2000">
                <a:solidFill>
                  <a:schemeClr val="bg1"/>
                </a:solidFill>
              </a:rPr>
              <a:t>with your windows shut</a:t>
            </a:r>
          </a:p>
        </p:txBody>
      </p:sp>
    </p:spTree>
    <p:extLst>
      <p:ext uri="{BB962C8B-B14F-4D97-AF65-F5344CB8AC3E}">
        <p14:creationId xmlns:p14="http://schemas.microsoft.com/office/powerpoint/2010/main" val="740515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55" grpId="0"/>
      <p:bldP spid="9" grpId="0" animBg="1"/>
      <p:bldP spid="9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CAA9CC91-021D-5F47-8B17-90C0AA15177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/>
              <a:t>Challenges</a:t>
            </a:r>
          </a:p>
        </p:txBody>
      </p:sp>
      <p:sp>
        <p:nvSpPr>
          <p:cNvPr id="14355" name="Rectangle 19">
            <a:extLst>
              <a:ext uri="{FF2B5EF4-FFF2-40B4-BE49-F238E27FC236}">
                <a16:creationId xmlns:a16="http://schemas.microsoft.com/office/drawing/2014/main" id="{82F3C219-B9D4-4B48-BA21-014A4E8289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5582" y="1646237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dirty="0"/>
              <a:t>Thwarted expressions</a:t>
            </a:r>
          </a:p>
          <a:p>
            <a:endParaRPr lang="en-US" altLang="en-US" dirty="0"/>
          </a:p>
          <a:p>
            <a:endParaRPr lang="en-US" altLang="en-US" sz="2000" dirty="0"/>
          </a:p>
        </p:txBody>
      </p:sp>
      <p:sp>
        <p:nvSpPr>
          <p:cNvPr id="9" name="Rectangle 26">
            <a:extLst>
              <a:ext uri="{FF2B5EF4-FFF2-40B4-BE49-F238E27FC236}">
                <a16:creationId xmlns:a16="http://schemas.microsoft.com/office/drawing/2014/main" id="{DF82604F-F928-5643-AC27-A00F4A7D6E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0267" y="2552297"/>
            <a:ext cx="4191000" cy="3352800"/>
          </a:xfrm>
          <a:prstGeom prst="rect">
            <a:avLst/>
          </a:prstGeom>
          <a:solidFill>
            <a:srgbClr val="CC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400" dirty="0">
                <a:solidFill>
                  <a:schemeClr val="bg1"/>
                </a:solidFill>
              </a:rPr>
              <a:t>the sentences/words that </a:t>
            </a:r>
          </a:p>
          <a:p>
            <a:pPr algn="ctr"/>
            <a:r>
              <a:rPr lang="en-US" altLang="en-US" sz="2400" dirty="0">
                <a:solidFill>
                  <a:schemeClr val="bg1"/>
                </a:solidFill>
              </a:rPr>
              <a:t>contradict the overall sentiment </a:t>
            </a:r>
          </a:p>
          <a:p>
            <a:pPr algn="ctr"/>
            <a:r>
              <a:rPr lang="en-US" altLang="en-US" sz="2400" dirty="0">
                <a:solidFill>
                  <a:schemeClr val="bg1"/>
                </a:solidFill>
              </a:rPr>
              <a:t>of the set are in majority</a:t>
            </a:r>
            <a:r>
              <a:rPr lang="en-US" altLang="en-US" sz="2400" dirty="0">
                <a:latin typeface="Giddyup Std" pitchFamily="50" charset="0"/>
              </a:rPr>
              <a:t> </a:t>
            </a:r>
            <a:endParaRPr lang="en-US" altLang="en-US" sz="2400" dirty="0">
              <a:solidFill>
                <a:schemeClr val="bg1"/>
              </a:solidFill>
            </a:endParaRPr>
          </a:p>
          <a:p>
            <a:pPr algn="ctr"/>
            <a:endParaRPr lang="en-US" altLang="en-US" sz="2000" b="1" dirty="0">
              <a:solidFill>
                <a:schemeClr val="bg1"/>
              </a:solidFill>
            </a:endParaRPr>
          </a:p>
          <a:p>
            <a:pPr algn="ctr"/>
            <a:r>
              <a:rPr lang="en-US" altLang="en-US" sz="2000" b="1" dirty="0">
                <a:solidFill>
                  <a:schemeClr val="bg1"/>
                </a:solidFill>
              </a:rPr>
              <a:t>Example</a:t>
            </a:r>
            <a:r>
              <a:rPr lang="en-US" altLang="en-US" sz="2000" dirty="0">
                <a:solidFill>
                  <a:schemeClr val="bg1"/>
                </a:solidFill>
              </a:rPr>
              <a:t>: The actors are good, </a:t>
            </a:r>
          </a:p>
          <a:p>
            <a:pPr algn="ctr"/>
            <a:r>
              <a:rPr lang="en-US" altLang="en-US" sz="2000" dirty="0">
                <a:solidFill>
                  <a:schemeClr val="bg1"/>
                </a:solidFill>
              </a:rPr>
              <a:t>the music is brilliant and appealing.</a:t>
            </a:r>
          </a:p>
          <a:p>
            <a:pPr algn="ctr"/>
            <a:r>
              <a:rPr lang="en-US" altLang="en-US" sz="2000" dirty="0">
                <a:solidFill>
                  <a:schemeClr val="bg1"/>
                </a:solidFill>
              </a:rPr>
              <a:t>Yet, the movie fails to strike a chord.</a:t>
            </a:r>
          </a:p>
        </p:txBody>
      </p:sp>
    </p:spTree>
    <p:extLst>
      <p:ext uri="{BB962C8B-B14F-4D97-AF65-F5344CB8AC3E}">
        <p14:creationId xmlns:p14="http://schemas.microsoft.com/office/powerpoint/2010/main" val="26983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55" grpId="0"/>
      <p:bldP spid="9" grpId="0" animBg="1"/>
      <p:bldP spid="9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470112E7-BC05-664A-9D58-1E3E50C102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Tripod of Sentiment Analysis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91780A8D-C493-3A4A-AC9D-8291D365CF79}"/>
              </a:ext>
            </a:extLst>
          </p:cNvPr>
          <p:cNvGrpSpPr/>
          <p:nvPr/>
        </p:nvGrpSpPr>
        <p:grpSpPr>
          <a:xfrm>
            <a:off x="1647354" y="1813934"/>
            <a:ext cx="7780851" cy="4821043"/>
            <a:chOff x="1573213" y="1104799"/>
            <a:chExt cx="8408987" cy="5406611"/>
          </a:xfrm>
        </p:grpSpPr>
        <p:sp>
          <p:nvSpPr>
            <p:cNvPr id="12297" name="Line 9">
              <a:extLst>
                <a:ext uri="{FF2B5EF4-FFF2-40B4-BE49-F238E27FC236}">
                  <a16:creationId xmlns:a16="http://schemas.microsoft.com/office/drawing/2014/main" id="{AFFF38BD-ABB3-2C41-B5F8-4696B32E615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638801" y="2133600"/>
              <a:ext cx="1952625" cy="31242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2298" name="Line 10">
              <a:extLst>
                <a:ext uri="{FF2B5EF4-FFF2-40B4-BE49-F238E27FC236}">
                  <a16:creationId xmlns:a16="http://schemas.microsoft.com/office/drawing/2014/main" id="{53E4EED2-A5D7-5A4B-A398-50A9398EEE5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29000" y="5257800"/>
              <a:ext cx="411480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99" name="Line 11">
              <a:extLst>
                <a:ext uri="{FF2B5EF4-FFF2-40B4-BE49-F238E27FC236}">
                  <a16:creationId xmlns:a16="http://schemas.microsoft.com/office/drawing/2014/main" id="{0046016E-37AD-0143-9232-3CA4331AEE0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429001" y="2133600"/>
              <a:ext cx="2232025" cy="31242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0" name="Text Box 12">
              <a:extLst>
                <a:ext uri="{FF2B5EF4-FFF2-40B4-BE49-F238E27FC236}">
                  <a16:creationId xmlns:a16="http://schemas.microsoft.com/office/drawing/2014/main" id="{22673059-0DF7-5449-8A82-37E3F5696EB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38600" y="1104799"/>
              <a:ext cx="2971800" cy="946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 sz="2800" dirty="0">
                  <a:latin typeface="Arial" panose="020B0604020202020204" pitchFamily="34" charset="0"/>
                </a:rPr>
                <a:t>Cognitive Science</a:t>
              </a:r>
            </a:p>
          </p:txBody>
        </p:sp>
        <p:sp>
          <p:nvSpPr>
            <p:cNvPr id="12301" name="Text Box 13">
              <a:extLst>
                <a:ext uri="{FF2B5EF4-FFF2-40B4-BE49-F238E27FC236}">
                  <a16:creationId xmlns:a16="http://schemas.microsoft.com/office/drawing/2014/main" id="{861C7922-D888-E74F-8C21-00AF5368C6B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010400" y="5138222"/>
              <a:ext cx="2971800" cy="13731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 sz="2800" dirty="0">
                  <a:latin typeface="Arial" panose="020B0604020202020204" pitchFamily="34" charset="0"/>
                </a:rPr>
                <a:t>Natural Language Processing</a:t>
              </a:r>
            </a:p>
          </p:txBody>
        </p:sp>
        <p:sp>
          <p:nvSpPr>
            <p:cNvPr id="12302" name="Text Box 14">
              <a:extLst>
                <a:ext uri="{FF2B5EF4-FFF2-40B4-BE49-F238E27FC236}">
                  <a16:creationId xmlns:a16="http://schemas.microsoft.com/office/drawing/2014/main" id="{EDDC2D5A-C47E-1F44-BABB-0E1B76E25DA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73213" y="5299117"/>
              <a:ext cx="2971800" cy="946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 sz="2800" dirty="0">
                  <a:latin typeface="Arial" panose="020B0604020202020204" pitchFamily="34" charset="0"/>
                </a:rPr>
                <a:t>Machine Learning</a:t>
              </a:r>
            </a:p>
          </p:txBody>
        </p:sp>
        <p:sp>
          <p:nvSpPr>
            <p:cNvPr id="12303" name="Text Box 15">
              <a:extLst>
                <a:ext uri="{FF2B5EF4-FFF2-40B4-BE49-F238E27FC236}">
                  <a16:creationId xmlns:a16="http://schemas.microsoft.com/office/drawing/2014/main" id="{50AED0C6-8C3C-CE43-B954-35DFACDE2BD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52901" y="3663692"/>
              <a:ext cx="2971800" cy="946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 sz="2800">
                  <a:solidFill>
                    <a:srgbClr val="FF3300"/>
                  </a:solidFill>
                  <a:latin typeface="Arial" panose="020B0604020202020204" pitchFamily="34" charset="0"/>
                </a:rPr>
                <a:t>Sentiment Analysis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901789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0" name="Rectangle 89">
            <a:extLst>
              <a:ext uri="{FF2B5EF4-FFF2-40B4-BE49-F238E27FC236}">
                <a16:creationId xmlns:a16="http://schemas.microsoft.com/office/drawing/2014/main" id="{53B021B3-DE93-4AB7-8A18-CF5F1CED88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210" name="Rectangle 2">
            <a:extLst>
              <a:ext uri="{FF2B5EF4-FFF2-40B4-BE49-F238E27FC236}">
                <a16:creationId xmlns:a16="http://schemas.microsoft.com/office/drawing/2014/main" id="{80B5ACA5-F3AF-7A4D-BDA5-17FBC25DB54D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841248" y="256032"/>
            <a:ext cx="10506456" cy="101498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altLang="en-US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SentiWordNet</a:t>
            </a: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52D502E5-F6B4-4D58-B4AE-FC466FF15E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5953" y="1634502"/>
            <a:ext cx="10451592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9DECDBF4-02B6-4BB4-B65B-B8107AD6A9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841248" y="1538176"/>
            <a:ext cx="1873457" cy="10981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graphicFrame>
        <p:nvGraphicFramePr>
          <p:cNvPr id="222230" name="Text Box 20">
            <a:extLst>
              <a:ext uri="{FF2B5EF4-FFF2-40B4-BE49-F238E27FC236}">
                <a16:creationId xmlns:a16="http://schemas.microsoft.com/office/drawing/2014/main" id="{9A7DCF38-E2D5-4701-8D41-8DD9A12E646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40678394"/>
              </p:ext>
            </p:extLst>
          </p:nvPr>
        </p:nvGraphicFramePr>
        <p:xfrm>
          <a:off x="838200" y="1926266"/>
          <a:ext cx="10515600" cy="43575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039349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2">
            <a:extLst>
              <a:ext uri="{FF2B5EF4-FFF2-40B4-BE49-F238E27FC236}">
                <a16:creationId xmlns:a16="http://schemas.microsoft.com/office/drawing/2014/main" id="{74D7A57C-AF65-7048-9684-4CFFC745D74F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524000" y="274638"/>
            <a:ext cx="8229600" cy="1143000"/>
          </a:xfrm>
        </p:spPr>
        <p:txBody>
          <a:bodyPr/>
          <a:lstStyle/>
          <a:p>
            <a:r>
              <a:rPr lang="en-US" altLang="en-US"/>
              <a:t>Quantifying sentiment</a:t>
            </a:r>
          </a:p>
        </p:txBody>
      </p:sp>
      <p:sp>
        <p:nvSpPr>
          <p:cNvPr id="217091" name="AutoShape 3">
            <a:extLst>
              <a:ext uri="{FF2B5EF4-FFF2-40B4-BE49-F238E27FC236}">
                <a16:creationId xmlns:a16="http://schemas.microsoft.com/office/drawing/2014/main" id="{A4316FF9-0ACB-5742-B9B0-8DEE01FAF68A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3810000" y="2362201"/>
            <a:ext cx="2971800" cy="2570163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rgbClr val="FF0000"/>
              </a:gs>
              <a:gs pos="100000">
                <a:schemeClr val="folHlink"/>
              </a:gs>
            </a:gsLst>
            <a:lin ang="0" scaled="1"/>
          </a:gra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7092" name="Line 4">
            <a:extLst>
              <a:ext uri="{FF2B5EF4-FFF2-40B4-BE49-F238E27FC236}">
                <a16:creationId xmlns:a16="http://schemas.microsoft.com/office/drawing/2014/main" id="{94B2172F-DAC8-1649-9304-283353C68C67}"/>
              </a:ext>
            </a:extLst>
          </p:cNvPr>
          <p:cNvSpPr>
            <a:spLocks noChangeShapeType="1"/>
          </p:cNvSpPr>
          <p:nvPr/>
        </p:nvSpPr>
        <p:spPr bwMode="auto">
          <a:xfrm>
            <a:off x="6019800" y="2590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7093" name="Line 5">
            <a:extLst>
              <a:ext uri="{FF2B5EF4-FFF2-40B4-BE49-F238E27FC236}">
                <a16:creationId xmlns:a16="http://schemas.microsoft.com/office/drawing/2014/main" id="{9662B31F-7CC0-4C45-AEBD-74CDAC5576F8}"/>
              </a:ext>
            </a:extLst>
          </p:cNvPr>
          <p:cNvSpPr>
            <a:spLocks noChangeShapeType="1"/>
          </p:cNvSpPr>
          <p:nvPr/>
        </p:nvSpPr>
        <p:spPr bwMode="auto">
          <a:xfrm>
            <a:off x="4114800" y="2590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7094" name="Line 6">
            <a:extLst>
              <a:ext uri="{FF2B5EF4-FFF2-40B4-BE49-F238E27FC236}">
                <a16:creationId xmlns:a16="http://schemas.microsoft.com/office/drawing/2014/main" id="{67CA5A32-9240-924A-8D63-8AB1604F94CA}"/>
              </a:ext>
            </a:extLst>
          </p:cNvPr>
          <p:cNvSpPr>
            <a:spLocks noChangeShapeType="1"/>
          </p:cNvSpPr>
          <p:nvPr/>
        </p:nvSpPr>
        <p:spPr bwMode="auto">
          <a:xfrm>
            <a:off x="4267200" y="2438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7095" name="Oval 7">
            <a:extLst>
              <a:ext uri="{FF2B5EF4-FFF2-40B4-BE49-F238E27FC236}">
                <a16:creationId xmlns:a16="http://schemas.microsoft.com/office/drawing/2014/main" id="{ACDB6C0E-0967-BE40-A248-4BBD724980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4343400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7096" name="Text Box 8">
            <a:extLst>
              <a:ext uri="{FF2B5EF4-FFF2-40B4-BE49-F238E27FC236}">
                <a16:creationId xmlns:a16="http://schemas.microsoft.com/office/drawing/2014/main" id="{3160FFD9-4837-1B43-8843-AB7189623A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4953000"/>
            <a:ext cx="1600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latin typeface="Arial" panose="020B0604020202020204" pitchFamily="34" charset="0"/>
              </a:rPr>
              <a:t>Objective Polarity</a:t>
            </a:r>
          </a:p>
        </p:txBody>
      </p:sp>
      <p:sp>
        <p:nvSpPr>
          <p:cNvPr id="217097" name="Text Box 9">
            <a:extLst>
              <a:ext uri="{FF2B5EF4-FFF2-40B4-BE49-F238E27FC236}">
                <a16:creationId xmlns:a16="http://schemas.microsoft.com/office/drawing/2014/main" id="{BEC769A6-33A3-184B-9C5E-76905C40F6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2895600"/>
            <a:ext cx="1600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latin typeface="Arial" panose="020B0604020202020204" pitchFamily="34" charset="0"/>
              </a:rPr>
              <a:t>Subjective Polarity</a:t>
            </a:r>
          </a:p>
        </p:txBody>
      </p:sp>
      <p:sp>
        <p:nvSpPr>
          <p:cNvPr id="217098" name="Text Box 10">
            <a:extLst>
              <a:ext uri="{FF2B5EF4-FFF2-40B4-BE49-F238E27FC236}">
                <a16:creationId xmlns:a16="http://schemas.microsoft.com/office/drawing/2014/main" id="{D9569031-1F73-834E-968F-28AAD434DF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1905001"/>
            <a:ext cx="990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latin typeface="Arial" panose="020B0604020202020204" pitchFamily="34" charset="0"/>
              </a:rPr>
              <a:t>Positive</a:t>
            </a:r>
          </a:p>
        </p:txBody>
      </p:sp>
      <p:sp>
        <p:nvSpPr>
          <p:cNvPr id="217099" name="Text Box 11">
            <a:extLst>
              <a:ext uri="{FF2B5EF4-FFF2-40B4-BE49-F238E27FC236}">
                <a16:creationId xmlns:a16="http://schemas.microsoft.com/office/drawing/2014/main" id="{CA4394E0-0574-BA4B-B37A-789DCB42C1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1905001"/>
            <a:ext cx="129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latin typeface="Arial" panose="020B0604020202020204" pitchFamily="34" charset="0"/>
              </a:rPr>
              <a:t>Negative</a:t>
            </a:r>
          </a:p>
        </p:txBody>
      </p:sp>
      <p:sp>
        <p:nvSpPr>
          <p:cNvPr id="217100" name="Oval 12">
            <a:extLst>
              <a:ext uri="{FF2B5EF4-FFF2-40B4-BE49-F238E27FC236}">
                <a16:creationId xmlns:a16="http://schemas.microsoft.com/office/drawing/2014/main" id="{D189C80A-0731-D845-A785-11A613974D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3048000"/>
            <a:ext cx="381000" cy="381000"/>
          </a:xfrm>
          <a:prstGeom prst="ellipse">
            <a:avLst/>
          </a:prstGeom>
          <a:solidFill>
            <a:srgbClr val="9900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7101" name="Line 13">
            <a:extLst>
              <a:ext uri="{FF2B5EF4-FFF2-40B4-BE49-F238E27FC236}">
                <a16:creationId xmlns:a16="http://schemas.microsoft.com/office/drawing/2014/main" id="{234EEED7-BDF9-694A-81CB-E4BB134D8CB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867400" y="3352800"/>
            <a:ext cx="68580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7102" name="Text Box 14">
            <a:extLst>
              <a:ext uri="{FF2B5EF4-FFF2-40B4-BE49-F238E27FC236}">
                <a16:creationId xmlns:a16="http://schemas.microsoft.com/office/drawing/2014/main" id="{D202FF8A-7389-CD4C-BE94-BBC1C0C948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4419600"/>
            <a:ext cx="1600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latin typeface="Arial" panose="020B0604020202020204" pitchFamily="34" charset="0"/>
              </a:rPr>
              <a:t>Term sense position</a:t>
            </a:r>
          </a:p>
        </p:txBody>
      </p:sp>
      <p:sp>
        <p:nvSpPr>
          <p:cNvPr id="217103" name="Text Box 15">
            <a:extLst>
              <a:ext uri="{FF2B5EF4-FFF2-40B4-BE49-F238E27FC236}">
                <a16:creationId xmlns:a16="http://schemas.microsoft.com/office/drawing/2014/main" id="{8E3EEE89-299F-D440-ACB5-9D9CDBD686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5715000"/>
            <a:ext cx="7010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latin typeface="Arial" panose="020B0604020202020204" pitchFamily="34" charset="0"/>
              </a:rPr>
              <a:t>Each term has a Positive, Negative and Objective score. The scores sum to one.</a:t>
            </a:r>
          </a:p>
        </p:txBody>
      </p:sp>
    </p:spTree>
    <p:extLst>
      <p:ext uri="{BB962C8B-B14F-4D97-AF65-F5344CB8AC3E}">
        <p14:creationId xmlns:p14="http://schemas.microsoft.com/office/powerpoint/2010/main" val="40153858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>
            <a:extLst>
              <a:ext uri="{FF2B5EF4-FFF2-40B4-BE49-F238E27FC236}">
                <a16:creationId xmlns:a16="http://schemas.microsoft.com/office/drawing/2014/main" id="{99E026F2-0536-734A-AC23-C9312D4934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65126"/>
            <a:ext cx="5340605" cy="1146176"/>
          </a:xfrm>
        </p:spPr>
        <p:txBody>
          <a:bodyPr>
            <a:normAutofit/>
          </a:bodyPr>
          <a:lstStyle/>
          <a:p>
            <a:r>
              <a:rPr lang="en-US" altLang="en-US" b="1"/>
              <a:t>Subjectivity detection</a:t>
            </a:r>
          </a:p>
        </p:txBody>
      </p:sp>
      <p:sp>
        <p:nvSpPr>
          <p:cNvPr id="195594" name="Freeform: Shape 72">
            <a:extLst>
              <a:ext uri="{FF2B5EF4-FFF2-40B4-BE49-F238E27FC236}">
                <a16:creationId xmlns:a16="http://schemas.microsoft.com/office/drawing/2014/main" id="{05C7EBC3-4672-4DAB-81C2-58661FAFAE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78805" y="-2"/>
            <a:ext cx="6013194" cy="1511304"/>
          </a:xfrm>
          <a:custGeom>
            <a:avLst/>
            <a:gdLst>
              <a:gd name="connsiteX0" fmla="*/ 4545473 w 6013194"/>
              <a:gd name="connsiteY0" fmla="*/ 0 h 1511304"/>
              <a:gd name="connsiteX1" fmla="*/ 6013194 w 6013194"/>
              <a:gd name="connsiteY1" fmla="*/ 0 h 1511304"/>
              <a:gd name="connsiteX2" fmla="*/ 6013194 w 6013194"/>
              <a:gd name="connsiteY2" fmla="*/ 1508760 h 1511304"/>
              <a:gd name="connsiteX3" fmla="*/ 4545474 w 6013194"/>
              <a:gd name="connsiteY3" fmla="*/ 1508760 h 1511304"/>
              <a:gd name="connsiteX4" fmla="*/ 4545474 w 6013194"/>
              <a:gd name="connsiteY4" fmla="*/ 1511304 h 1511304"/>
              <a:gd name="connsiteX5" fmla="*/ 0 w 6013194"/>
              <a:gd name="connsiteY5" fmla="*/ 1511304 h 1511304"/>
              <a:gd name="connsiteX6" fmla="*/ 697617 w 6013194"/>
              <a:gd name="connsiteY6" fmla="*/ 3 h 1511304"/>
              <a:gd name="connsiteX7" fmla="*/ 4545473 w 6013194"/>
              <a:gd name="connsiteY7" fmla="*/ 3 h 1511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013194" h="1511304">
                <a:moveTo>
                  <a:pt x="4545473" y="0"/>
                </a:moveTo>
                <a:lnTo>
                  <a:pt x="6013194" y="0"/>
                </a:lnTo>
                <a:lnTo>
                  <a:pt x="6013194" y="1508760"/>
                </a:lnTo>
                <a:lnTo>
                  <a:pt x="4545474" y="1508760"/>
                </a:lnTo>
                <a:lnTo>
                  <a:pt x="4545474" y="1511304"/>
                </a:lnTo>
                <a:lnTo>
                  <a:pt x="0" y="1511304"/>
                </a:lnTo>
                <a:lnTo>
                  <a:pt x="697617" y="3"/>
                </a:lnTo>
                <a:lnTo>
                  <a:pt x="4545473" y="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Freeform: Shape 74">
            <a:extLst>
              <a:ext uri="{FF2B5EF4-FFF2-40B4-BE49-F238E27FC236}">
                <a16:creationId xmlns:a16="http://schemas.microsoft.com/office/drawing/2014/main" id="{40BF962F-4C6F-461E-86F2-C43F56CC93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80797" y="1690688"/>
            <a:ext cx="8711202" cy="5167312"/>
          </a:xfrm>
          <a:custGeom>
            <a:avLst/>
            <a:gdLst>
              <a:gd name="connsiteX0" fmla="*/ 0 w 8711202"/>
              <a:gd name="connsiteY0" fmla="*/ 0 h 5167312"/>
              <a:gd name="connsiteX1" fmla="*/ 7243482 w 8711202"/>
              <a:gd name="connsiteY1" fmla="*/ 0 h 5167312"/>
              <a:gd name="connsiteX2" fmla="*/ 8711202 w 8711202"/>
              <a:gd name="connsiteY2" fmla="*/ 0 h 5167312"/>
              <a:gd name="connsiteX3" fmla="*/ 8711202 w 8711202"/>
              <a:gd name="connsiteY3" fmla="*/ 5167312 h 5167312"/>
              <a:gd name="connsiteX4" fmla="*/ 7243482 w 8711202"/>
              <a:gd name="connsiteY4" fmla="*/ 5167312 h 5167312"/>
              <a:gd name="connsiteX5" fmla="*/ 221324 w 8711202"/>
              <a:gd name="connsiteY5" fmla="*/ 5167312 h 5167312"/>
              <a:gd name="connsiteX6" fmla="*/ 2615203 w 8711202"/>
              <a:gd name="connsiteY6" fmla="*/ 952 h 5167312"/>
              <a:gd name="connsiteX7" fmla="*/ 0 w 8711202"/>
              <a:gd name="connsiteY7" fmla="*/ 952 h 5167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711202" h="5167312">
                <a:moveTo>
                  <a:pt x="0" y="0"/>
                </a:moveTo>
                <a:lnTo>
                  <a:pt x="7243482" y="0"/>
                </a:lnTo>
                <a:lnTo>
                  <a:pt x="8711202" y="0"/>
                </a:lnTo>
                <a:lnTo>
                  <a:pt x="8711202" y="5167312"/>
                </a:lnTo>
                <a:lnTo>
                  <a:pt x="7243482" y="5167312"/>
                </a:lnTo>
                <a:lnTo>
                  <a:pt x="221324" y="5167312"/>
                </a:lnTo>
                <a:lnTo>
                  <a:pt x="2615203" y="952"/>
                </a:lnTo>
                <a:lnTo>
                  <a:pt x="0" y="952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Freeform: Shape 76">
            <a:extLst>
              <a:ext uri="{FF2B5EF4-FFF2-40B4-BE49-F238E27FC236}">
                <a16:creationId xmlns:a16="http://schemas.microsoft.com/office/drawing/2014/main" id="{2E94A4F7-38E4-45EA-8E2E-CE1B5766B4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5931454" cy="5166360"/>
          </a:xfrm>
          <a:custGeom>
            <a:avLst/>
            <a:gdLst>
              <a:gd name="connsiteX0" fmla="*/ 0 w 5931454"/>
              <a:gd name="connsiteY0" fmla="*/ 0 h 5166360"/>
              <a:gd name="connsiteX1" fmla="*/ 5931454 w 5931454"/>
              <a:gd name="connsiteY1" fmla="*/ 0 h 5166360"/>
              <a:gd name="connsiteX2" fmla="*/ 3537575 w 5931454"/>
              <a:gd name="connsiteY2" fmla="*/ 5166360 h 5166360"/>
              <a:gd name="connsiteX3" fmla="*/ 0 w 5931454"/>
              <a:gd name="connsiteY3" fmla="*/ 5166360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31454" h="5166360">
                <a:moveTo>
                  <a:pt x="0" y="0"/>
                </a:moveTo>
                <a:lnTo>
                  <a:pt x="5931454" y="0"/>
                </a:lnTo>
                <a:lnTo>
                  <a:pt x="3537575" y="5166360"/>
                </a:lnTo>
                <a:lnTo>
                  <a:pt x="0" y="5166360"/>
                </a:lnTo>
                <a:close/>
              </a:path>
            </a:pathLst>
          </a:custGeom>
          <a:solidFill>
            <a:srgbClr val="303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95587" name="Rectangle 3">
            <a:extLst>
              <a:ext uri="{FF2B5EF4-FFF2-40B4-BE49-F238E27FC236}">
                <a16:creationId xmlns:a16="http://schemas.microsoft.com/office/drawing/2014/main" id="{2893889E-DC70-6044-BF95-888BFDC53F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2173288"/>
            <a:ext cx="3603171" cy="3639684"/>
          </a:xfrm>
        </p:spPr>
        <p:txBody>
          <a:bodyPr anchor="ctr">
            <a:normAutofit/>
          </a:bodyPr>
          <a:lstStyle/>
          <a:p>
            <a:r>
              <a:rPr lang="en-US" altLang="en-US" sz="2000" b="1">
                <a:solidFill>
                  <a:srgbClr val="FFFFFF"/>
                </a:solidFill>
              </a:rPr>
              <a:t>Aim</a:t>
            </a:r>
            <a:r>
              <a:rPr lang="en-US" altLang="en-US" sz="2000">
                <a:solidFill>
                  <a:srgbClr val="FFFFFF"/>
                </a:solidFill>
              </a:rPr>
              <a:t>: To extract subjective portions of text</a:t>
            </a:r>
          </a:p>
          <a:p>
            <a:r>
              <a:rPr lang="en-US" altLang="en-US" sz="2000" b="1">
                <a:solidFill>
                  <a:srgbClr val="FFFFFF"/>
                </a:solidFill>
              </a:rPr>
              <a:t>Algorithm used</a:t>
            </a:r>
            <a:r>
              <a:rPr lang="en-US" altLang="en-US" sz="2000">
                <a:solidFill>
                  <a:srgbClr val="FFFFFF"/>
                </a:solidFill>
              </a:rPr>
              <a:t>: Minimum cut algorithm</a:t>
            </a:r>
            <a:endParaRPr lang="en-US" altLang="en-US" sz="2000" b="1">
              <a:solidFill>
                <a:srgbClr val="FFFFFF"/>
              </a:solidFill>
            </a:endParaRPr>
          </a:p>
        </p:txBody>
      </p:sp>
      <p:pic>
        <p:nvPicPr>
          <p:cNvPr id="195588" name="Picture 4">
            <a:extLst>
              <a:ext uri="{FF2B5EF4-FFF2-40B4-BE49-F238E27FC236}">
                <a16:creationId xmlns:a16="http://schemas.microsoft.com/office/drawing/2014/main" id="{1B0E58A3-EA4C-F541-A87D-08D6306F8B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762913" y="2582562"/>
            <a:ext cx="6297281" cy="3336786"/>
          </a:xfrm>
          <a:custGeom>
            <a:avLst/>
            <a:gdLst/>
            <a:ahLst/>
            <a:cxnLst/>
            <a:rect l="l" t="t" r="r" b="b"/>
            <a:pathLst>
              <a:path w="4636009" h="5032375">
                <a:moveTo>
                  <a:pt x="0" y="0"/>
                </a:moveTo>
                <a:lnTo>
                  <a:pt x="4636009" y="0"/>
                </a:lnTo>
                <a:lnTo>
                  <a:pt x="4636009" y="5032375"/>
                </a:lnTo>
                <a:lnTo>
                  <a:pt x="0" y="5032375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11481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>
            <a:extLst>
              <a:ext uri="{FF2B5EF4-FFF2-40B4-BE49-F238E27FC236}">
                <a16:creationId xmlns:a16="http://schemas.microsoft.com/office/drawing/2014/main" id="{4637F54D-2D54-1945-BA9C-CB7CBF23FE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/>
              <a:t>Tagging adjectives</a:t>
            </a:r>
          </a:p>
        </p:txBody>
      </p:sp>
      <p:sp>
        <p:nvSpPr>
          <p:cNvPr id="189447" name="Rectangle 7">
            <a:extLst>
              <a:ext uri="{FF2B5EF4-FFF2-40B4-BE49-F238E27FC236}">
                <a16:creationId xmlns:a16="http://schemas.microsoft.com/office/drawing/2014/main" id="{71F01F8F-3D24-674F-93E0-766A6F0C2C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1676400"/>
            <a:ext cx="8229600" cy="5410200"/>
          </a:xfrm>
          <a:noFill/>
          <a:ln/>
        </p:spPr>
        <p:txBody>
          <a:bodyPr/>
          <a:lstStyle/>
          <a:p>
            <a:r>
              <a:rPr lang="en-US" altLang="en-US" dirty="0"/>
              <a:t>Many adjectives have high sentiment value</a:t>
            </a:r>
          </a:p>
          <a:p>
            <a:pPr lvl="1"/>
            <a:r>
              <a:rPr lang="en-US" altLang="en-US" dirty="0"/>
              <a:t>A ‘beautiful’ bag</a:t>
            </a:r>
          </a:p>
          <a:p>
            <a:pPr lvl="1"/>
            <a:r>
              <a:rPr lang="en-US" altLang="en-US" dirty="0"/>
              <a:t>A ‘wooden’ bench</a:t>
            </a:r>
          </a:p>
          <a:p>
            <a:pPr lvl="1"/>
            <a:r>
              <a:rPr lang="en-US" altLang="en-US" dirty="0"/>
              <a:t>An ‘embarrassing’ performance</a:t>
            </a:r>
          </a:p>
          <a:p>
            <a:r>
              <a:rPr lang="en-US" altLang="en-US" dirty="0"/>
              <a:t>An idea would be to augment this polarity information to adjectives in the WordNet</a:t>
            </a:r>
          </a:p>
        </p:txBody>
      </p:sp>
      <p:sp>
        <p:nvSpPr>
          <p:cNvPr id="189460" name="AutoShape 20">
            <a:extLst>
              <a:ext uri="{FF2B5EF4-FFF2-40B4-BE49-F238E27FC236}">
                <a16:creationId xmlns:a16="http://schemas.microsoft.com/office/drawing/2014/main" id="{0BEEB786-BF8D-2C43-96ED-1F6589362F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93276" y="2140744"/>
            <a:ext cx="381000" cy="381000"/>
          </a:xfrm>
          <a:prstGeom prst="smileyFace">
            <a:avLst>
              <a:gd name="adj" fmla="val 4653"/>
            </a:avLst>
          </a:prstGeom>
          <a:solidFill>
            <a:srgbClr val="339933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9461" name="AutoShape 21">
            <a:extLst>
              <a:ext uri="{FF2B5EF4-FFF2-40B4-BE49-F238E27FC236}">
                <a16:creationId xmlns:a16="http://schemas.microsoft.com/office/drawing/2014/main" id="{AD7343B1-7F88-1A42-86C8-1E5F0013EB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90038" y="2902744"/>
            <a:ext cx="381000" cy="381000"/>
          </a:xfrm>
          <a:prstGeom prst="smileyFace">
            <a:avLst>
              <a:gd name="adj" fmla="val -4653"/>
            </a:avLst>
          </a:prstGeom>
          <a:solidFill>
            <a:srgbClr val="FF3300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9462" name="AutoShape 22">
            <a:extLst>
              <a:ext uri="{FF2B5EF4-FFF2-40B4-BE49-F238E27FC236}">
                <a16:creationId xmlns:a16="http://schemas.microsoft.com/office/drawing/2014/main" id="{E2CF4736-B4AC-1545-BF7C-6236504154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66038" y="2521744"/>
            <a:ext cx="381000" cy="381000"/>
          </a:xfrm>
          <a:prstGeom prst="smileyFace">
            <a:avLst>
              <a:gd name="adj" fmla="val 921"/>
            </a:avLst>
          </a:prstGeom>
          <a:solidFill>
            <a:srgbClr val="FF9900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794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8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>
            <a:extLst>
              <a:ext uri="{FF2B5EF4-FFF2-40B4-BE49-F238E27FC236}">
                <a16:creationId xmlns:a16="http://schemas.microsoft.com/office/drawing/2014/main" id="{9BB24D60-A301-8C44-B3B2-4856C8E5A61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/>
              <a:t>Tagging adjectives</a:t>
            </a:r>
          </a:p>
        </p:txBody>
      </p:sp>
      <p:sp>
        <p:nvSpPr>
          <p:cNvPr id="179203" name="Rectangle 3">
            <a:extLst>
              <a:ext uri="{FF2B5EF4-FFF2-40B4-BE49-F238E27FC236}">
                <a16:creationId xmlns:a16="http://schemas.microsoft.com/office/drawing/2014/main" id="{490E2809-FD1F-D248-A060-DCC1707B89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dirty="0"/>
              <a:t>Two anchor words (extremes of the polarity spectrum) were chosen</a:t>
            </a:r>
          </a:p>
          <a:p>
            <a:r>
              <a:rPr lang="en-US" altLang="en-US" dirty="0"/>
              <a:t>PMI of adjectives with respect to these adjectives is calculated</a:t>
            </a:r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r>
              <a:rPr lang="en-US" altLang="en-US" dirty="0"/>
              <a:t>Polarity Score (W)= PMI (W , “excellent”) – PMI (W , “poor”)</a:t>
            </a:r>
          </a:p>
          <a:p>
            <a:endParaRPr lang="en-US" altLang="en-US" dirty="0"/>
          </a:p>
        </p:txBody>
      </p:sp>
      <p:pic>
        <p:nvPicPr>
          <p:cNvPr id="179217" name="Picture 17">
            <a:extLst>
              <a:ext uri="{FF2B5EF4-FFF2-40B4-BE49-F238E27FC236}">
                <a16:creationId xmlns:a16="http://schemas.microsoft.com/office/drawing/2014/main" id="{6B2BFB8B-D3B0-8E4D-A3C3-A6C7C5ACA3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5662" y="3357907"/>
            <a:ext cx="3657600" cy="8794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Group 1">
            <a:extLst>
              <a:ext uri="{FF2B5EF4-FFF2-40B4-BE49-F238E27FC236}">
                <a16:creationId xmlns:a16="http://schemas.microsoft.com/office/drawing/2014/main" id="{BD7257EB-130C-434A-BCD3-2F9AE22B1669}"/>
              </a:ext>
            </a:extLst>
          </p:cNvPr>
          <p:cNvGrpSpPr/>
          <p:nvPr/>
        </p:nvGrpSpPr>
        <p:grpSpPr>
          <a:xfrm>
            <a:off x="980662" y="3018183"/>
            <a:ext cx="5181600" cy="1600199"/>
            <a:chOff x="1905000" y="3962401"/>
            <a:chExt cx="5181600" cy="1600199"/>
          </a:xfrm>
        </p:grpSpPr>
        <p:sp>
          <p:nvSpPr>
            <p:cNvPr id="19" name="Text Box 8">
              <a:extLst>
                <a:ext uri="{FF2B5EF4-FFF2-40B4-BE49-F238E27FC236}">
                  <a16:creationId xmlns:a16="http://schemas.microsoft.com/office/drawing/2014/main" id="{AAC7F814-D9CB-4B47-B1FA-FFE0C1A3F31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05000" y="4876801"/>
              <a:ext cx="16764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excellent</a:t>
              </a:r>
            </a:p>
          </p:txBody>
        </p:sp>
        <p:sp>
          <p:nvSpPr>
            <p:cNvPr id="20" name="Text Box 9">
              <a:extLst>
                <a:ext uri="{FF2B5EF4-FFF2-40B4-BE49-F238E27FC236}">
                  <a16:creationId xmlns:a16="http://schemas.microsoft.com/office/drawing/2014/main" id="{5905D2B5-F07C-D24F-9A83-0C6B7D28BD5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410200" y="4876801"/>
              <a:ext cx="16764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poor</a:t>
              </a:r>
            </a:p>
          </p:txBody>
        </p:sp>
        <p:sp>
          <p:nvSpPr>
            <p:cNvPr id="21" name="Text Box 10">
              <a:extLst>
                <a:ext uri="{FF2B5EF4-FFF2-40B4-BE49-F238E27FC236}">
                  <a16:creationId xmlns:a16="http://schemas.microsoft.com/office/drawing/2014/main" id="{690EEFD2-15E8-E742-80CE-CC53204638A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10000" y="3962401"/>
              <a:ext cx="1066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dirty="0"/>
                <a:t>word</a:t>
              </a:r>
            </a:p>
          </p:txBody>
        </p:sp>
        <p:sp>
          <p:nvSpPr>
            <p:cNvPr id="22" name="Line 11">
              <a:extLst>
                <a:ext uri="{FF2B5EF4-FFF2-40B4-BE49-F238E27FC236}">
                  <a16:creationId xmlns:a16="http://schemas.microsoft.com/office/drawing/2014/main" id="{271815F4-DEC0-0847-9550-6CB6339721D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590800" y="4267200"/>
              <a:ext cx="1143000" cy="609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Line 12">
              <a:extLst>
                <a:ext uri="{FF2B5EF4-FFF2-40B4-BE49-F238E27FC236}">
                  <a16:creationId xmlns:a16="http://schemas.microsoft.com/office/drawing/2014/main" id="{2F789BBC-6B0F-7F46-A9BE-58EE7006D2C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95800" y="4191000"/>
              <a:ext cx="1143000" cy="685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Text Box 13">
              <a:extLst>
                <a:ext uri="{FF2B5EF4-FFF2-40B4-BE49-F238E27FC236}">
                  <a16:creationId xmlns:a16="http://schemas.microsoft.com/office/drawing/2014/main" id="{E3A7CDBB-03EA-5D4C-AE57-CE551396701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90800" y="4267201"/>
              <a:ext cx="9144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b="1"/>
                <a:t>PMI</a:t>
              </a:r>
            </a:p>
          </p:txBody>
        </p:sp>
        <p:sp>
          <p:nvSpPr>
            <p:cNvPr id="25" name="Text Box 14">
              <a:extLst>
                <a:ext uri="{FF2B5EF4-FFF2-40B4-BE49-F238E27FC236}">
                  <a16:creationId xmlns:a16="http://schemas.microsoft.com/office/drawing/2014/main" id="{583DAA26-48C9-914B-B73B-FF8CADC5284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53000" y="4191001"/>
              <a:ext cx="7620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b="1"/>
                <a:t>PMI</a:t>
              </a:r>
            </a:p>
          </p:txBody>
        </p:sp>
        <p:sp>
          <p:nvSpPr>
            <p:cNvPr id="26" name="AutoShape 15">
              <a:extLst>
                <a:ext uri="{FF2B5EF4-FFF2-40B4-BE49-F238E27FC236}">
                  <a16:creationId xmlns:a16="http://schemas.microsoft.com/office/drawing/2014/main" id="{3C646D4D-ACFA-6B4C-8C8D-B57F003EB6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09800" y="5181600"/>
              <a:ext cx="381000" cy="381000"/>
            </a:xfrm>
            <a:prstGeom prst="smileyFace">
              <a:avLst>
                <a:gd name="adj" fmla="val 4653"/>
              </a:avLst>
            </a:prstGeom>
            <a:solidFill>
              <a:srgbClr val="339933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AutoShape 16">
              <a:extLst>
                <a:ext uri="{FF2B5EF4-FFF2-40B4-BE49-F238E27FC236}">
                  <a16:creationId xmlns:a16="http://schemas.microsoft.com/office/drawing/2014/main" id="{3CF6AF0D-3943-2140-A775-E62767C7D6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86400" y="5181600"/>
              <a:ext cx="381000" cy="381000"/>
            </a:xfrm>
            <a:prstGeom prst="smileyFace">
              <a:avLst>
                <a:gd name="adj" fmla="val -4653"/>
              </a:avLst>
            </a:prstGeom>
            <a:solidFill>
              <a:srgbClr val="FF3300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1492385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D7481200-3BB2-4CA3-9D54-1077F6F765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55992" y="0"/>
            <a:ext cx="4636008" cy="6858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99459" y="642938"/>
            <a:ext cx="3670808" cy="5502264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Machine Learning Algorithms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2A441FFB-3869-4E79-80EA-CA1B766F9E99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010979437"/>
              </p:ext>
            </p:extLst>
          </p:nvPr>
        </p:nvGraphicFramePr>
        <p:xfrm>
          <a:off x="642938" y="642938"/>
          <a:ext cx="6269037" cy="5572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796241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23578"/>
            <a:ext cx="4595071" cy="1645501"/>
          </a:xfrm>
        </p:spPr>
        <p:txBody>
          <a:bodyPr>
            <a:normAutofit/>
          </a:bodyPr>
          <a:lstStyle/>
          <a:p>
            <a:r>
              <a:rPr lang="en-US" dirty="0"/>
              <a:t>Positive or negative movie review?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548467"/>
            <a:ext cx="4595071" cy="3628495"/>
          </a:xfrm>
        </p:spPr>
        <p:txBody>
          <a:bodyPr>
            <a:normAutofit/>
          </a:bodyPr>
          <a:lstStyle/>
          <a:p>
            <a:r>
              <a:rPr lang="en-US" sz="2000" dirty="0"/>
              <a:t>Unbelievably disappointing </a:t>
            </a:r>
          </a:p>
          <a:p>
            <a:r>
              <a:rPr lang="en-US" sz="2000" dirty="0"/>
              <a:t>Full of zany characters and richly applied satire, and some great plot twists</a:t>
            </a:r>
          </a:p>
          <a:p>
            <a:r>
              <a:rPr lang="en-US" sz="2000" dirty="0"/>
              <a:t> This is the greatest screwball comedy ever filmed</a:t>
            </a:r>
          </a:p>
          <a:p>
            <a:r>
              <a:rPr lang="en-US" sz="2000" dirty="0"/>
              <a:t> It was pathetic. The worst part about it was the boxing scenes.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18" name="Rectangle 12">
            <a:extLst>
              <a:ext uri="{FF2B5EF4-FFF2-40B4-BE49-F238E27FC236}">
                <a16:creationId xmlns:a16="http://schemas.microsoft.com/office/drawing/2014/main" id="{003713C1-2FB2-413B-BF91-3AE41726FB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0991" y="3474720"/>
            <a:ext cx="3007289" cy="33832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Rectangle 14">
            <a:extLst>
              <a:ext uri="{FF2B5EF4-FFF2-40B4-BE49-F238E27FC236}">
                <a16:creationId xmlns:a16="http://schemas.microsoft.com/office/drawing/2014/main" id="{1CAB92A9-A23E-4C58-BF68-EDCB6F12A5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84616" y="3474720"/>
            <a:ext cx="3007289" cy="33832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0795B4D-5022-4A7F-A01D-8D880B7CDB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99584" y="0"/>
            <a:ext cx="6192415" cy="6858000"/>
          </a:xfrm>
          <a:prstGeom prst="rect">
            <a:avLst/>
          </a:prstGeom>
          <a:solidFill>
            <a:schemeClr val="tx1">
              <a:lumMod val="85000"/>
              <a:lumOff val="1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572750" y="6355080"/>
            <a:ext cx="1306147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10F35DC5-7E65-8247-99AB-4E984F8A921E}" type="slidenum">
              <a:rPr lang="en-US">
                <a:solidFill>
                  <a:prstClr val="black">
                    <a:alpha val="80000"/>
                  </a:prstClr>
                </a:solidFill>
              </a:rPr>
              <a:pPr>
                <a:spcAft>
                  <a:spcPts val="600"/>
                </a:spcAft>
              </a:pPr>
              <a:t>2</a:t>
            </a:fld>
            <a:endParaRPr lang="en-US">
              <a:solidFill>
                <a:prstClr val="black">
                  <a:alpha val="80000"/>
                </a:prstClr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FD19018-DE7C-4796-ADF2-AD2EB0FC0D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5999" y="0"/>
            <a:ext cx="3002281" cy="33832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 descr="Thumbs-down-ico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0908" y="626192"/>
            <a:ext cx="2364317" cy="2130897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B1A0A2C2-4F85-44AF-8708-8DCA4B550C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89624" y="0"/>
            <a:ext cx="3002281" cy="33832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Picture 6" descr="Thumbs-down-ico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2775" y="626192"/>
            <a:ext cx="2364317" cy="2130897"/>
          </a:xfrm>
          <a:prstGeom prst="rect">
            <a:avLst/>
          </a:prstGeom>
        </p:spPr>
      </p:pic>
      <p:pic>
        <p:nvPicPr>
          <p:cNvPr id="6" name="Picture 5" descr="Thumbs-up-icon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0908" y="4010952"/>
            <a:ext cx="2364317" cy="2130897"/>
          </a:xfrm>
          <a:prstGeom prst="rect">
            <a:avLst/>
          </a:prstGeom>
        </p:spPr>
      </p:pic>
      <p:pic>
        <p:nvPicPr>
          <p:cNvPr id="8" name="Picture 7" descr="Thumbs-up-icon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4533" y="4010952"/>
            <a:ext cx="2364317" cy="2130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371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F837543A-6020-4505-A233-C9DB4BF740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5558489" cy="1325563"/>
          </a:xfrm>
        </p:spPr>
        <p:txBody>
          <a:bodyPr>
            <a:normAutofit/>
          </a:bodyPr>
          <a:lstStyle/>
          <a:p>
            <a:r>
              <a:rPr lang="en-US"/>
              <a:t>Sentiment Tokenization Issues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35B16301-FB18-48BA-A6DD-C37CAF6F9A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558489" cy="4351338"/>
          </a:xfrm>
        </p:spPr>
        <p:txBody>
          <a:bodyPr>
            <a:normAutofit/>
          </a:bodyPr>
          <a:lstStyle/>
          <a:p>
            <a:r>
              <a:rPr lang="en-US" dirty="0"/>
              <a:t>Deal with HTML and XML markup</a:t>
            </a:r>
          </a:p>
          <a:p>
            <a:r>
              <a:rPr lang="en-US" dirty="0"/>
              <a:t>Twitter mark-up (names, hash tags)</a:t>
            </a:r>
          </a:p>
          <a:p>
            <a:r>
              <a:rPr lang="en-US" dirty="0"/>
              <a:t>Capitalization (preserve for </a:t>
            </a:r>
          </a:p>
          <a:p>
            <a:pPr marL="0" indent="0">
              <a:buNone/>
            </a:pPr>
            <a:r>
              <a:rPr lang="en-US" dirty="0"/>
              <a:t>              words in all caps)</a:t>
            </a:r>
          </a:p>
          <a:p>
            <a:r>
              <a:rPr lang="en-US" dirty="0"/>
              <a:t>Phone numbers, dates</a:t>
            </a:r>
          </a:p>
          <a:p>
            <a:r>
              <a:rPr lang="en-US" dirty="0"/>
              <a:t>Emoticons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C3C0D90E-074A-4F52-9B11-B52BEF4BCB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2624479"/>
            <a:ext cx="812427" cy="812427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Block Arc 22">
            <a:extLst>
              <a:ext uri="{FF2B5EF4-FFF2-40B4-BE49-F238E27FC236}">
                <a16:creationId xmlns:a16="http://schemas.microsoft.com/office/drawing/2014/main" id="{CABBD4C1-E6F8-46F6-8152-A8A97490B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912417" y="1218531"/>
            <a:ext cx="2387600" cy="2387600"/>
          </a:xfrm>
          <a:prstGeom prst="blockArc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83BA5EF5-1FE9-4BF9-83BB-269BCDDF61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0"/>
            <a:ext cx="2315251" cy="1550992"/>
          </a:xfrm>
          <a:custGeom>
            <a:avLst/>
            <a:gdLst>
              <a:gd name="connsiteX0" fmla="*/ 0 w 2315251"/>
              <a:gd name="connsiteY0" fmla="*/ 0 h 1550992"/>
              <a:gd name="connsiteX1" fmla="*/ 138700 w 2315251"/>
              <a:gd name="connsiteY1" fmla="*/ 0 h 1550992"/>
              <a:gd name="connsiteX2" fmla="*/ 138700 w 2315251"/>
              <a:gd name="connsiteY2" fmla="*/ 1361400 h 1550992"/>
              <a:gd name="connsiteX3" fmla="*/ 2107387 w 2315251"/>
              <a:gd name="connsiteY3" fmla="*/ 222673 h 1550992"/>
              <a:gd name="connsiteX4" fmla="*/ 1722420 w 2315251"/>
              <a:gd name="connsiteY4" fmla="*/ 0 h 1550992"/>
              <a:gd name="connsiteX5" fmla="*/ 1999436 w 2315251"/>
              <a:gd name="connsiteY5" fmla="*/ 0 h 1550992"/>
              <a:gd name="connsiteX6" fmla="*/ 2280549 w 2315251"/>
              <a:gd name="connsiteY6" fmla="*/ 162605 h 1550992"/>
              <a:gd name="connsiteX7" fmla="*/ 2305953 w 2315251"/>
              <a:gd name="connsiteY7" fmla="*/ 257336 h 1550992"/>
              <a:gd name="connsiteX8" fmla="*/ 2280549 w 2315251"/>
              <a:gd name="connsiteY8" fmla="*/ 282740 h 1550992"/>
              <a:gd name="connsiteX9" fmla="*/ 104026 w 2315251"/>
              <a:gd name="connsiteY9" fmla="*/ 1541710 h 1550992"/>
              <a:gd name="connsiteX10" fmla="*/ 69351 w 2315251"/>
              <a:gd name="connsiteY10" fmla="*/ 1550992 h 1550992"/>
              <a:gd name="connsiteX11" fmla="*/ 0 w 2315251"/>
              <a:gd name="connsiteY11" fmla="*/ 1481643 h 1550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15251" h="1550992">
                <a:moveTo>
                  <a:pt x="0" y="0"/>
                </a:moveTo>
                <a:lnTo>
                  <a:pt x="138700" y="0"/>
                </a:lnTo>
                <a:lnTo>
                  <a:pt x="138700" y="1361400"/>
                </a:lnTo>
                <a:lnTo>
                  <a:pt x="2107387" y="222673"/>
                </a:lnTo>
                <a:lnTo>
                  <a:pt x="1722420" y="0"/>
                </a:lnTo>
                <a:lnTo>
                  <a:pt x="1999436" y="0"/>
                </a:lnTo>
                <a:lnTo>
                  <a:pt x="2280549" y="162605"/>
                </a:lnTo>
                <a:cubicBezTo>
                  <a:pt x="2313720" y="181745"/>
                  <a:pt x="2325104" y="224155"/>
                  <a:pt x="2305953" y="257336"/>
                </a:cubicBezTo>
                <a:cubicBezTo>
                  <a:pt x="2299872" y="267889"/>
                  <a:pt x="2291101" y="276648"/>
                  <a:pt x="2280549" y="282740"/>
                </a:cubicBezTo>
                <a:lnTo>
                  <a:pt x="104026" y="1541710"/>
                </a:lnTo>
                <a:cubicBezTo>
                  <a:pt x="93484" y="1547802"/>
                  <a:pt x="81523" y="1551003"/>
                  <a:pt x="69351" y="1550992"/>
                </a:cubicBezTo>
                <a:cubicBezTo>
                  <a:pt x="31049" y="1550992"/>
                  <a:pt x="0" y="1519944"/>
                  <a:pt x="0" y="1481643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4B3BCACB-5880-460B-9606-8C433A9AF9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724638" y="1331572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88853921-7BC9-4BDE-ACAB-133C683C82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05550" y="4112081"/>
            <a:ext cx="1186451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1" name="Arc 30">
            <a:extLst>
              <a:ext uri="{FF2B5EF4-FFF2-40B4-BE49-F238E27FC236}">
                <a16:creationId xmlns:a16="http://schemas.microsoft.com/office/drawing/2014/main" id="{09192968-3AE7-4470-A61C-97294BB927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92895">
            <a:off x="6086940" y="4145122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3AB72E55-43E4-4356-BFE8-E2102CB0B5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4962670"/>
            <a:ext cx="2643352" cy="1895331"/>
          </a:xfrm>
          <a:custGeom>
            <a:avLst/>
            <a:gdLst>
              <a:gd name="connsiteX0" fmla="*/ 1321676 w 2643352"/>
              <a:gd name="connsiteY0" fmla="*/ 0 h 1895331"/>
              <a:gd name="connsiteX1" fmla="*/ 2643352 w 2643352"/>
              <a:gd name="connsiteY1" fmla="*/ 1321676 h 1895331"/>
              <a:gd name="connsiteX2" fmla="*/ 2539488 w 2643352"/>
              <a:gd name="connsiteY2" fmla="*/ 1836132 h 1895331"/>
              <a:gd name="connsiteX3" fmla="*/ 2510970 w 2643352"/>
              <a:gd name="connsiteY3" fmla="*/ 1895331 h 1895331"/>
              <a:gd name="connsiteX4" fmla="*/ 132382 w 2643352"/>
              <a:gd name="connsiteY4" fmla="*/ 1895331 h 1895331"/>
              <a:gd name="connsiteX5" fmla="*/ 103864 w 2643352"/>
              <a:gd name="connsiteY5" fmla="*/ 1836132 h 1895331"/>
              <a:gd name="connsiteX6" fmla="*/ 0 w 2643352"/>
              <a:gd name="connsiteY6" fmla="*/ 1321676 h 1895331"/>
              <a:gd name="connsiteX7" fmla="*/ 1321676 w 2643352"/>
              <a:gd name="connsiteY7" fmla="*/ 0 h 1895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43352" h="1895331">
                <a:moveTo>
                  <a:pt x="1321676" y="0"/>
                </a:moveTo>
                <a:cubicBezTo>
                  <a:pt x="2051617" y="0"/>
                  <a:pt x="2643352" y="591735"/>
                  <a:pt x="2643352" y="1321676"/>
                </a:cubicBezTo>
                <a:cubicBezTo>
                  <a:pt x="2643352" y="1504161"/>
                  <a:pt x="2606369" y="1678009"/>
                  <a:pt x="2539488" y="1836132"/>
                </a:cubicBezTo>
                <a:lnTo>
                  <a:pt x="2510970" y="1895331"/>
                </a:lnTo>
                <a:lnTo>
                  <a:pt x="132382" y="1895331"/>
                </a:lnTo>
                <a:lnTo>
                  <a:pt x="103864" y="1836132"/>
                </a:lnTo>
                <a:cubicBezTo>
                  <a:pt x="36984" y="1678009"/>
                  <a:pt x="0" y="1504161"/>
                  <a:pt x="0" y="1321676"/>
                </a:cubicBezTo>
                <a:cubicBezTo>
                  <a:pt x="0" y="591735"/>
                  <a:pt x="591735" y="0"/>
                  <a:pt x="132167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4647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709F1D5-B0F1-4714-A239-E5B61C1619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228FB460-D3FF-4440-A020-05982A09E5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40546" y="1011045"/>
            <a:ext cx="4369859" cy="4369859"/>
          </a:xfrm>
          <a:prstGeom prst="roundRect">
            <a:avLst>
              <a:gd name="adj" fmla="val 2757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6826" y="1112969"/>
            <a:ext cx="3937298" cy="4166010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Extracting Features for Sentiment Classification</a:t>
            </a: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14847E93-7DC1-4D4B-8829-B19AA7137C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0529" y="0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5566D6E1-03A1-4D73-A4E0-35D74D568A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961511" y="-1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9F835A99-04AC-494A-A572-AFE8413CC9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36831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4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0" y="820880"/>
            <a:ext cx="5257799" cy="4889350"/>
          </a:xfrm>
        </p:spPr>
        <p:txBody>
          <a:bodyPr anchor="t">
            <a:normAutofit/>
          </a:bodyPr>
          <a:lstStyle/>
          <a:p>
            <a:r>
              <a:rPr lang="en-US" dirty="0"/>
              <a:t>How to handle negation?</a:t>
            </a:r>
          </a:p>
          <a:p>
            <a:pPr lvl="1"/>
            <a:r>
              <a:rPr lang="en-US" dirty="0">
                <a:latin typeface="Courier"/>
                <a:cs typeface="Courier"/>
              </a:rPr>
              <a:t>I </a:t>
            </a:r>
            <a:r>
              <a:rPr lang="en-US" b="1" dirty="0">
                <a:latin typeface="Courier"/>
                <a:cs typeface="Courier"/>
              </a:rPr>
              <a:t>didn’t</a:t>
            </a:r>
            <a:r>
              <a:rPr lang="en-US" dirty="0">
                <a:latin typeface="Courier"/>
                <a:cs typeface="Courier"/>
              </a:rPr>
              <a:t> like this movie</a:t>
            </a:r>
          </a:p>
          <a:p>
            <a:pPr marL="609585" lvl="1" indent="0">
              <a:buNone/>
            </a:pPr>
            <a:r>
              <a:rPr lang="en-US" dirty="0"/>
              <a:t>   vs.</a:t>
            </a:r>
          </a:p>
          <a:p>
            <a:pPr lvl="1"/>
            <a:r>
              <a:rPr lang="en-US" dirty="0">
                <a:latin typeface="Courier"/>
                <a:cs typeface="Courier"/>
              </a:rPr>
              <a:t>I really like this movie</a:t>
            </a:r>
          </a:p>
          <a:p>
            <a:r>
              <a:rPr lang="en-US" dirty="0"/>
              <a:t>Which words to use?</a:t>
            </a:r>
          </a:p>
          <a:p>
            <a:pPr lvl="1"/>
            <a:r>
              <a:rPr lang="en-US" dirty="0"/>
              <a:t>Only adjectives</a:t>
            </a:r>
          </a:p>
          <a:p>
            <a:pPr lvl="1"/>
            <a:r>
              <a:rPr lang="en-US" dirty="0"/>
              <a:t>All words</a:t>
            </a:r>
          </a:p>
          <a:p>
            <a:pPr lvl="2"/>
            <a:r>
              <a:rPr lang="en-US" dirty="0"/>
              <a:t>All words turns out to work better, at least on this data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7B786209-1B0B-4CA9-9BDD-F7327066A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2D2964BB-484D-45AE-AD66-D407D06296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418308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6691AC69-A76E-4DAB-B565-468B6B87AC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132972" y="6258755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506330" y="6356350"/>
            <a:ext cx="84747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10F35DC5-7E65-8247-99AB-4E984F8A921E}" type="slidenum">
              <a:rPr lang="en-US" smtClean="0"/>
              <a:pPr>
                <a:spcAft>
                  <a:spcPts val="600"/>
                </a:spcAft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81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6F1F2C8-798B-4CCE-A851-94AFAF350B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A0DE89-0C85-C54F-9250-21AE817F93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0908" y="1220919"/>
            <a:ext cx="5425781" cy="238760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1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Sentiment Analysis with Deep Learning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6344D2-A8CD-A54D-A438-76181BEF84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0908" y="3700594"/>
            <a:ext cx="5425781" cy="1655762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  <a:hlinkClick r:id="rId2"/>
              </a:rPr>
              <a:t>https://towardsdatascience.com/sentiment-analysis-for-text-with-deep-learning-2f0a0c6472b5</a:t>
            </a:r>
            <a:endParaRPr lang="en-US" sz="24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755E9CD0-04B0-4A3C-B291-AD913379C7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DD8BF3B-6066-418C-8D1A-75C5E396FC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2624479"/>
            <a:ext cx="812427" cy="812427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Block Arc 13">
            <a:extLst>
              <a:ext uri="{FF2B5EF4-FFF2-40B4-BE49-F238E27FC236}">
                <a16:creationId xmlns:a16="http://schemas.microsoft.com/office/drawing/2014/main" id="{80BC66F9-7A74-4286-AD22-1174052CC2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912417" y="1202394"/>
            <a:ext cx="2387600" cy="2387600"/>
          </a:xfrm>
          <a:prstGeom prst="blockArc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D8142CC3-2B5C-48E6-9DF0-6C8ACBAF23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0"/>
            <a:ext cx="2315251" cy="1550992"/>
          </a:xfrm>
          <a:custGeom>
            <a:avLst/>
            <a:gdLst>
              <a:gd name="connsiteX0" fmla="*/ 0 w 2315251"/>
              <a:gd name="connsiteY0" fmla="*/ 0 h 1550992"/>
              <a:gd name="connsiteX1" fmla="*/ 138700 w 2315251"/>
              <a:gd name="connsiteY1" fmla="*/ 0 h 1550992"/>
              <a:gd name="connsiteX2" fmla="*/ 138700 w 2315251"/>
              <a:gd name="connsiteY2" fmla="*/ 1361400 h 1550992"/>
              <a:gd name="connsiteX3" fmla="*/ 2107387 w 2315251"/>
              <a:gd name="connsiteY3" fmla="*/ 222673 h 1550992"/>
              <a:gd name="connsiteX4" fmla="*/ 1722420 w 2315251"/>
              <a:gd name="connsiteY4" fmla="*/ 0 h 1550992"/>
              <a:gd name="connsiteX5" fmla="*/ 1999436 w 2315251"/>
              <a:gd name="connsiteY5" fmla="*/ 0 h 1550992"/>
              <a:gd name="connsiteX6" fmla="*/ 2280549 w 2315251"/>
              <a:gd name="connsiteY6" fmla="*/ 162605 h 1550992"/>
              <a:gd name="connsiteX7" fmla="*/ 2305953 w 2315251"/>
              <a:gd name="connsiteY7" fmla="*/ 257336 h 1550992"/>
              <a:gd name="connsiteX8" fmla="*/ 2280549 w 2315251"/>
              <a:gd name="connsiteY8" fmla="*/ 282740 h 1550992"/>
              <a:gd name="connsiteX9" fmla="*/ 104026 w 2315251"/>
              <a:gd name="connsiteY9" fmla="*/ 1541710 h 1550992"/>
              <a:gd name="connsiteX10" fmla="*/ 69351 w 2315251"/>
              <a:gd name="connsiteY10" fmla="*/ 1550992 h 1550992"/>
              <a:gd name="connsiteX11" fmla="*/ 0 w 2315251"/>
              <a:gd name="connsiteY11" fmla="*/ 1481643 h 1550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15251" h="1550992">
                <a:moveTo>
                  <a:pt x="0" y="0"/>
                </a:moveTo>
                <a:lnTo>
                  <a:pt x="138700" y="0"/>
                </a:lnTo>
                <a:lnTo>
                  <a:pt x="138700" y="1361400"/>
                </a:lnTo>
                <a:lnTo>
                  <a:pt x="2107387" y="222673"/>
                </a:lnTo>
                <a:lnTo>
                  <a:pt x="1722420" y="0"/>
                </a:lnTo>
                <a:lnTo>
                  <a:pt x="1999436" y="0"/>
                </a:lnTo>
                <a:lnTo>
                  <a:pt x="2280549" y="162605"/>
                </a:lnTo>
                <a:cubicBezTo>
                  <a:pt x="2313720" y="181745"/>
                  <a:pt x="2325104" y="224155"/>
                  <a:pt x="2305953" y="257336"/>
                </a:cubicBezTo>
                <a:cubicBezTo>
                  <a:pt x="2299872" y="267889"/>
                  <a:pt x="2291101" y="276648"/>
                  <a:pt x="2280549" y="282740"/>
                </a:cubicBezTo>
                <a:lnTo>
                  <a:pt x="104026" y="1541710"/>
                </a:lnTo>
                <a:cubicBezTo>
                  <a:pt x="93484" y="1547802"/>
                  <a:pt x="81523" y="1551003"/>
                  <a:pt x="69351" y="1550992"/>
                </a:cubicBezTo>
                <a:cubicBezTo>
                  <a:pt x="31049" y="1550992"/>
                  <a:pt x="0" y="1519944"/>
                  <a:pt x="0" y="1481643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7B2D303B-3DD0-4319-9EAD-361847FEC7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724638" y="1331572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46A89C79-8EF3-4AF9-B3D9-59A883F41C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05550" y="4112081"/>
            <a:ext cx="1186451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Arc 21">
            <a:extLst>
              <a:ext uri="{FF2B5EF4-FFF2-40B4-BE49-F238E27FC236}">
                <a16:creationId xmlns:a16="http://schemas.microsoft.com/office/drawing/2014/main" id="{EFE5CE34-4543-42E5-B82C-1F3D12422C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92895">
            <a:off x="6086940" y="4145122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72AF41FE-63D7-4695-81D2-66D2510E44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4962670"/>
            <a:ext cx="2643352" cy="1895331"/>
          </a:xfrm>
          <a:custGeom>
            <a:avLst/>
            <a:gdLst>
              <a:gd name="connsiteX0" fmla="*/ 1321676 w 2643352"/>
              <a:gd name="connsiteY0" fmla="*/ 0 h 1895331"/>
              <a:gd name="connsiteX1" fmla="*/ 2643352 w 2643352"/>
              <a:gd name="connsiteY1" fmla="*/ 1321676 h 1895331"/>
              <a:gd name="connsiteX2" fmla="*/ 2539488 w 2643352"/>
              <a:gd name="connsiteY2" fmla="*/ 1836132 h 1895331"/>
              <a:gd name="connsiteX3" fmla="*/ 2510970 w 2643352"/>
              <a:gd name="connsiteY3" fmla="*/ 1895331 h 1895331"/>
              <a:gd name="connsiteX4" fmla="*/ 132382 w 2643352"/>
              <a:gd name="connsiteY4" fmla="*/ 1895331 h 1895331"/>
              <a:gd name="connsiteX5" fmla="*/ 103864 w 2643352"/>
              <a:gd name="connsiteY5" fmla="*/ 1836132 h 1895331"/>
              <a:gd name="connsiteX6" fmla="*/ 0 w 2643352"/>
              <a:gd name="connsiteY6" fmla="*/ 1321676 h 1895331"/>
              <a:gd name="connsiteX7" fmla="*/ 1321676 w 2643352"/>
              <a:gd name="connsiteY7" fmla="*/ 0 h 1895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43352" h="1895331">
                <a:moveTo>
                  <a:pt x="1321676" y="0"/>
                </a:moveTo>
                <a:cubicBezTo>
                  <a:pt x="2051617" y="0"/>
                  <a:pt x="2643352" y="591735"/>
                  <a:pt x="2643352" y="1321676"/>
                </a:cubicBezTo>
                <a:cubicBezTo>
                  <a:pt x="2643352" y="1504161"/>
                  <a:pt x="2606369" y="1678009"/>
                  <a:pt x="2539488" y="1836132"/>
                </a:cubicBezTo>
                <a:lnTo>
                  <a:pt x="2510970" y="1895331"/>
                </a:lnTo>
                <a:lnTo>
                  <a:pt x="132382" y="1895331"/>
                </a:lnTo>
                <a:lnTo>
                  <a:pt x="103864" y="1836132"/>
                </a:lnTo>
                <a:cubicBezTo>
                  <a:pt x="36984" y="1678009"/>
                  <a:pt x="0" y="1504161"/>
                  <a:pt x="0" y="1321676"/>
                </a:cubicBezTo>
                <a:cubicBezTo>
                  <a:pt x="0" y="591735"/>
                  <a:pt x="591735" y="0"/>
                  <a:pt x="132167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7128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1709F1D5-B0F1-4714-A239-E5B61C1619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: Rounded Corners 73">
            <a:extLst>
              <a:ext uri="{FF2B5EF4-FFF2-40B4-BE49-F238E27FC236}">
                <a16:creationId xmlns:a16="http://schemas.microsoft.com/office/drawing/2014/main" id="{228FB460-D3FF-4440-A020-05982A09E5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40546" y="1011045"/>
            <a:ext cx="4369859" cy="4369859"/>
          </a:xfrm>
          <a:prstGeom prst="roundRect">
            <a:avLst>
              <a:gd name="adj" fmla="val 2757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18" name="Rectangle 2">
            <a:extLst>
              <a:ext uri="{FF2B5EF4-FFF2-40B4-BE49-F238E27FC236}">
                <a16:creationId xmlns:a16="http://schemas.microsoft.com/office/drawing/2014/main" id="{65FAE503-43F7-D44C-957D-769AF65E03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56826" y="1112969"/>
            <a:ext cx="3937298" cy="4166010"/>
          </a:xfrm>
        </p:spPr>
        <p:txBody>
          <a:bodyPr>
            <a:normAutofit/>
          </a:bodyPr>
          <a:lstStyle/>
          <a:p>
            <a:r>
              <a:rPr lang="en-US" altLang="en-US" b="1">
                <a:solidFill>
                  <a:srgbClr val="FFFFFF"/>
                </a:solidFill>
              </a:rPr>
              <a:t>What is SA &amp; OM?</a:t>
            </a:r>
          </a:p>
        </p:txBody>
      </p:sp>
      <p:sp>
        <p:nvSpPr>
          <p:cNvPr id="76" name="Freeform: Shape 75">
            <a:extLst>
              <a:ext uri="{FF2B5EF4-FFF2-40B4-BE49-F238E27FC236}">
                <a16:creationId xmlns:a16="http://schemas.microsoft.com/office/drawing/2014/main" id="{14847E93-7DC1-4D4B-8829-B19AA7137C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0529" y="0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8" name="Freeform: Shape 77">
            <a:extLst>
              <a:ext uri="{FF2B5EF4-FFF2-40B4-BE49-F238E27FC236}">
                <a16:creationId xmlns:a16="http://schemas.microsoft.com/office/drawing/2014/main" id="{5566D6E1-03A1-4D73-A4E0-35D74D568A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961511" y="-1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80" name="Freeform: Shape 79">
            <a:extLst>
              <a:ext uri="{FF2B5EF4-FFF2-40B4-BE49-F238E27FC236}">
                <a16:creationId xmlns:a16="http://schemas.microsoft.com/office/drawing/2014/main" id="{9F835A99-04AC-494A-A572-AFE8413CC9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36831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4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20ACA5D3-8048-F147-8E7B-8A53DEFBC65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0" y="820880"/>
            <a:ext cx="5257799" cy="4889350"/>
          </a:xfrm>
        </p:spPr>
        <p:txBody>
          <a:bodyPr anchor="t">
            <a:normAutofit/>
          </a:bodyPr>
          <a:lstStyle/>
          <a:p>
            <a:r>
              <a:rPr lang="en-US" altLang="en-US" dirty="0"/>
              <a:t>Identify the orientation of opinion in a piece of text</a:t>
            </a:r>
          </a:p>
          <a:p>
            <a:r>
              <a:rPr lang="en-US" altLang="en-US" dirty="0"/>
              <a:t>Can be generalized to a wider set of emotions</a:t>
            </a:r>
          </a:p>
        </p:txBody>
      </p:sp>
      <p:sp>
        <p:nvSpPr>
          <p:cNvPr id="82" name="Freeform: Shape 81">
            <a:extLst>
              <a:ext uri="{FF2B5EF4-FFF2-40B4-BE49-F238E27FC236}">
                <a16:creationId xmlns:a16="http://schemas.microsoft.com/office/drawing/2014/main" id="{7B786209-1B0B-4CA9-9BDD-F7327066A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84" name="Freeform: Shape 83">
            <a:extLst>
              <a:ext uri="{FF2B5EF4-FFF2-40B4-BE49-F238E27FC236}">
                <a16:creationId xmlns:a16="http://schemas.microsoft.com/office/drawing/2014/main" id="{2D2964BB-484D-45AE-AD66-D407D06296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418308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86" name="Freeform: Shape 85">
            <a:extLst>
              <a:ext uri="{FF2B5EF4-FFF2-40B4-BE49-F238E27FC236}">
                <a16:creationId xmlns:a16="http://schemas.microsoft.com/office/drawing/2014/main" id="{6691AC69-A76E-4DAB-B565-468B6B87AC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132972" y="6258755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3263C72F-C7BB-B74B-957E-C8DCBD4824C7}"/>
              </a:ext>
            </a:extLst>
          </p:cNvPr>
          <p:cNvGrpSpPr/>
          <p:nvPr/>
        </p:nvGrpSpPr>
        <p:grpSpPr>
          <a:xfrm>
            <a:off x="4394886" y="2936831"/>
            <a:ext cx="7543800" cy="2362200"/>
            <a:chOff x="2133600" y="2667000"/>
            <a:chExt cx="7543800" cy="2362200"/>
          </a:xfrm>
        </p:grpSpPr>
        <p:sp>
          <p:nvSpPr>
            <p:cNvPr id="24" name="AutoShape 16">
              <a:extLst>
                <a:ext uri="{FF2B5EF4-FFF2-40B4-BE49-F238E27FC236}">
                  <a16:creationId xmlns:a16="http://schemas.microsoft.com/office/drawing/2014/main" id="{57489E9D-E2CF-D149-AD78-F78964E649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33600" y="2819400"/>
              <a:ext cx="2057400" cy="2209800"/>
            </a:xfrm>
            <a:prstGeom prst="foldedCorner">
              <a:avLst>
                <a:gd name="adj" fmla="val 12500"/>
              </a:avLst>
            </a:prstGeom>
            <a:blipFill dpi="0" rotWithShape="1">
              <a:blip r:embed="rId2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2000" dirty="0">
                  <a:solidFill>
                    <a:srgbClr val="0070C0"/>
                  </a:solidFill>
                </a:rPr>
                <a:t>The movie </a:t>
              </a:r>
            </a:p>
            <a:p>
              <a:pPr algn="ctr"/>
              <a:r>
                <a:rPr lang="en-US" altLang="en-US" sz="2000" dirty="0">
                  <a:solidFill>
                    <a:srgbClr val="0070C0"/>
                  </a:solidFill>
                </a:rPr>
                <a:t>was fabulous</a:t>
              </a:r>
              <a:r>
                <a:rPr lang="en-US" altLang="en-US" sz="2000" dirty="0"/>
                <a:t>!</a:t>
              </a:r>
            </a:p>
          </p:txBody>
        </p:sp>
        <p:sp>
          <p:nvSpPr>
            <p:cNvPr id="25" name="AutoShape 17">
              <a:extLst>
                <a:ext uri="{FF2B5EF4-FFF2-40B4-BE49-F238E27FC236}">
                  <a16:creationId xmlns:a16="http://schemas.microsoft.com/office/drawing/2014/main" id="{7CC495A4-1B67-DB4C-9D2A-7091BC8E5F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0600" y="2819400"/>
              <a:ext cx="2057400" cy="2209800"/>
            </a:xfrm>
            <a:prstGeom prst="foldedCorner">
              <a:avLst>
                <a:gd name="adj" fmla="val 12500"/>
              </a:avLst>
            </a:prstGeom>
            <a:blipFill dpi="0" rotWithShape="1">
              <a:blip r:embed="rId2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2000" dirty="0">
                  <a:solidFill>
                    <a:srgbClr val="0070C0"/>
                  </a:solidFill>
                </a:rPr>
                <a:t>The movie </a:t>
              </a:r>
            </a:p>
            <a:p>
              <a:pPr algn="ctr"/>
              <a:r>
                <a:rPr lang="en-US" altLang="en-US" sz="2000" dirty="0">
                  <a:solidFill>
                    <a:srgbClr val="0070C0"/>
                  </a:solidFill>
                </a:rPr>
                <a:t>stars Mr. X</a:t>
              </a:r>
            </a:p>
          </p:txBody>
        </p:sp>
        <p:sp>
          <p:nvSpPr>
            <p:cNvPr id="26" name="AutoShape 18">
              <a:extLst>
                <a:ext uri="{FF2B5EF4-FFF2-40B4-BE49-F238E27FC236}">
                  <a16:creationId xmlns:a16="http://schemas.microsoft.com/office/drawing/2014/main" id="{EFB78CA2-81F8-164C-8427-B51D0427DD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67600" y="2819400"/>
              <a:ext cx="2057400" cy="2209800"/>
            </a:xfrm>
            <a:prstGeom prst="foldedCorner">
              <a:avLst>
                <a:gd name="adj" fmla="val 12500"/>
              </a:avLst>
            </a:prstGeom>
            <a:blipFill dpi="0" rotWithShape="1">
              <a:blip r:embed="rId2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2000" dirty="0">
                  <a:solidFill>
                    <a:srgbClr val="0070C0"/>
                  </a:solidFill>
                </a:rPr>
                <a:t>The movie </a:t>
              </a:r>
            </a:p>
            <a:p>
              <a:pPr algn="ctr"/>
              <a:r>
                <a:rPr lang="en-US" altLang="en-US" sz="2000" dirty="0">
                  <a:solidFill>
                    <a:srgbClr val="0070C0"/>
                  </a:solidFill>
                </a:rPr>
                <a:t>was horrible!</a:t>
              </a:r>
            </a:p>
          </p:txBody>
        </p:sp>
        <p:sp>
          <p:nvSpPr>
            <p:cNvPr id="27" name="AutoShape 13">
              <a:extLst>
                <a:ext uri="{FF2B5EF4-FFF2-40B4-BE49-F238E27FC236}">
                  <a16:creationId xmlns:a16="http://schemas.microsoft.com/office/drawing/2014/main" id="{2FCECF6A-C567-C043-ABF0-4E3AAFFE68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44000" y="2667000"/>
              <a:ext cx="533400" cy="533400"/>
            </a:xfrm>
            <a:prstGeom prst="smileyFace">
              <a:avLst>
                <a:gd name="adj" fmla="val -4653"/>
              </a:avLst>
            </a:prstGeom>
            <a:solidFill>
              <a:srgbClr val="FF3300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AutoShape 14">
              <a:extLst>
                <a:ext uri="{FF2B5EF4-FFF2-40B4-BE49-F238E27FC236}">
                  <a16:creationId xmlns:a16="http://schemas.microsoft.com/office/drawing/2014/main" id="{DD8F036C-B98B-5A4F-9B09-E23E703647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00800" y="2743200"/>
              <a:ext cx="533400" cy="533400"/>
            </a:xfrm>
            <a:prstGeom prst="smileyFace">
              <a:avLst>
                <a:gd name="adj" fmla="val 921"/>
              </a:avLst>
            </a:prstGeom>
            <a:solidFill>
              <a:srgbClr val="FF9900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AutoShape 9">
              <a:extLst>
                <a:ext uri="{FF2B5EF4-FFF2-40B4-BE49-F238E27FC236}">
                  <a16:creationId xmlns:a16="http://schemas.microsoft.com/office/drawing/2014/main" id="{BFE53BD4-B79A-6442-918C-B5E1C01EE8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33800" y="2667000"/>
              <a:ext cx="533400" cy="533400"/>
            </a:xfrm>
            <a:prstGeom prst="smileyFace">
              <a:avLst>
                <a:gd name="adj" fmla="val 4653"/>
              </a:avLst>
            </a:prstGeom>
            <a:solidFill>
              <a:srgbClr val="339933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085364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Sentiment analysis has many other names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726220" y="6356350"/>
            <a:ext cx="62758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10F35DC5-7E65-8247-99AB-4E984F8A921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spcAft>
                  <a:spcPts val="600"/>
                </a:spcAft>
              </a:pPr>
              <a:t>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5C1FED5C-EEEF-4201-BC71-BF6EF4E57CB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2770440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010494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Freeform: Shape 73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66" name="Rectangle 2">
            <a:extLst>
              <a:ext uri="{FF2B5EF4-FFF2-40B4-BE49-F238E27FC236}">
                <a16:creationId xmlns:a16="http://schemas.microsoft.com/office/drawing/2014/main" id="{C582E1A5-8242-E64E-A435-DAC745781C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 altLang="en-US" b="1">
                <a:solidFill>
                  <a:srgbClr val="FFFFFF"/>
                </a:solidFill>
              </a:rPr>
              <a:t>Motivation</a:t>
            </a:r>
          </a:p>
        </p:txBody>
      </p:sp>
      <p:sp>
        <p:nvSpPr>
          <p:cNvPr id="76" name="Arc 75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5CA5487A-5CAB-B04D-B2E2-655CCD02C1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en-US" altLang="en-US" dirty="0"/>
              <a:t>Knowing sentiment is a very natural ability of a human being.</a:t>
            </a:r>
          </a:p>
          <a:p>
            <a:pPr lvl="1">
              <a:buFontTx/>
              <a:buNone/>
            </a:pPr>
            <a:r>
              <a:rPr lang="en-US" altLang="en-US" dirty="0"/>
              <a:t>Can a machine be trained to do it?</a:t>
            </a:r>
          </a:p>
          <a:p>
            <a:endParaRPr lang="en-US" altLang="en-US" dirty="0"/>
          </a:p>
          <a:p>
            <a:r>
              <a:rPr lang="en-US" altLang="en-US" dirty="0"/>
              <a:t>SA aims at getting sentiment-related knowledge especially from the huge amount of information on the internet</a:t>
            </a:r>
          </a:p>
          <a:p>
            <a:endParaRPr lang="en-US" altLang="en-US" dirty="0"/>
          </a:p>
          <a:p>
            <a:r>
              <a:rPr lang="en-US" altLang="en-US" dirty="0"/>
              <a:t>Can be generally used to understand opinion in a set of documents</a:t>
            </a:r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89277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2554CA6-288E-4202-BC52-2E5A8F0C0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1074" y="1396686"/>
            <a:ext cx="3240506" cy="406462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Why sentiment analysis?</a:t>
            </a:r>
          </a:p>
        </p:txBody>
      </p:sp>
      <p:sp>
        <p:nvSpPr>
          <p:cNvPr id="13" name="Arc 12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70153" y="1526033"/>
            <a:ext cx="5536397" cy="3935281"/>
          </a:xfrm>
        </p:spPr>
        <p:txBody>
          <a:bodyPr>
            <a:normAutofit/>
          </a:bodyPr>
          <a:lstStyle/>
          <a:p>
            <a:r>
              <a:rPr lang="en-US" sz="2400" i="1">
                <a:cs typeface="ＭＳ Ｐゴシック" pitchFamily="-65" charset="-128"/>
              </a:rPr>
              <a:t>Movie</a:t>
            </a:r>
            <a:r>
              <a:rPr lang="en-US" sz="2400">
                <a:cs typeface="ＭＳ Ｐゴシック" pitchFamily="-65" charset="-128"/>
              </a:rPr>
              <a:t>:  is this review positive or negative?</a:t>
            </a:r>
          </a:p>
          <a:p>
            <a:r>
              <a:rPr lang="en-US" sz="2400" i="1">
                <a:cs typeface="ＭＳ Ｐゴシック" pitchFamily="-65" charset="-128"/>
              </a:rPr>
              <a:t>Products</a:t>
            </a:r>
            <a:r>
              <a:rPr lang="en-US" sz="2400">
                <a:cs typeface="ＭＳ Ｐゴシック" pitchFamily="-65" charset="-128"/>
              </a:rPr>
              <a:t>: what do people think about the new iPhone?</a:t>
            </a:r>
          </a:p>
          <a:p>
            <a:r>
              <a:rPr lang="en-US" sz="2400" i="1">
                <a:cs typeface="ＭＳ Ｐゴシック" pitchFamily="-65" charset="-128"/>
              </a:rPr>
              <a:t>Public sentiment</a:t>
            </a:r>
            <a:r>
              <a:rPr lang="en-US" sz="2400">
                <a:cs typeface="ＭＳ Ｐゴシック" pitchFamily="-65" charset="-128"/>
              </a:rPr>
              <a:t>: how is consumer confidence? Is despair increasing?</a:t>
            </a:r>
          </a:p>
          <a:p>
            <a:r>
              <a:rPr lang="en-US" sz="2400" i="1">
                <a:cs typeface="ＭＳ Ｐゴシック" pitchFamily="-65" charset="-128"/>
              </a:rPr>
              <a:t>Politics</a:t>
            </a:r>
            <a:r>
              <a:rPr lang="en-US" sz="2400">
                <a:cs typeface="ＭＳ Ｐゴシック" pitchFamily="-65" charset="-128"/>
              </a:rPr>
              <a:t>: what do people think about this candidate or issue?</a:t>
            </a:r>
          </a:p>
          <a:p>
            <a:r>
              <a:rPr lang="en-US" sz="2400" i="1">
                <a:cs typeface="ＭＳ Ｐゴシック" pitchFamily="-65" charset="-128"/>
              </a:rPr>
              <a:t>Prediction</a:t>
            </a:r>
            <a:r>
              <a:rPr lang="en-US" sz="2400">
                <a:cs typeface="ＭＳ Ｐゴシック" pitchFamily="-65" charset="-128"/>
              </a:rPr>
              <a:t>: predict election outcomes or market trends from sentiment</a:t>
            </a:r>
          </a:p>
          <a:p>
            <a:endParaRPr lang="en-US" sz="24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10F35DC5-7E65-8247-99AB-4E984F8A921E}" type="slidenum">
              <a:rPr lang="en-US" smtClean="0"/>
              <a:pPr>
                <a:spcAft>
                  <a:spcPts val="600"/>
                </a:spcAft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1831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" name="Rectangle 29">
            <a:extLst>
              <a:ext uri="{FF2B5EF4-FFF2-40B4-BE49-F238E27FC236}">
                <a16:creationId xmlns:a16="http://schemas.microsoft.com/office/drawing/2014/main" id="{1709F1D5-B0F1-4714-A239-E5B61C1619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228FB460-D3FF-4440-A020-05982A09E5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40546" y="1011045"/>
            <a:ext cx="4369859" cy="4369859"/>
          </a:xfrm>
          <a:prstGeom prst="roundRect">
            <a:avLst>
              <a:gd name="adj" fmla="val 2757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6826" y="1112969"/>
            <a:ext cx="3937298" cy="4166010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Sentiment Analysis</a:t>
            </a:r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14847E93-7DC1-4D4B-8829-B19AA7137C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0529" y="0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8" name="Freeform: Shape 35">
            <a:extLst>
              <a:ext uri="{FF2B5EF4-FFF2-40B4-BE49-F238E27FC236}">
                <a16:creationId xmlns:a16="http://schemas.microsoft.com/office/drawing/2014/main" id="{5566D6E1-03A1-4D73-A4E0-35D74D568A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961511" y="-1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9" name="Freeform: Shape 37">
            <a:extLst>
              <a:ext uri="{FF2B5EF4-FFF2-40B4-BE49-F238E27FC236}">
                <a16:creationId xmlns:a16="http://schemas.microsoft.com/office/drawing/2014/main" id="{9F835A99-04AC-494A-A572-AFE8413CC9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36831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4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0" y="820880"/>
            <a:ext cx="5257799" cy="4889350"/>
          </a:xfrm>
        </p:spPr>
        <p:txBody>
          <a:bodyPr anchor="t">
            <a:normAutofit/>
          </a:bodyPr>
          <a:lstStyle/>
          <a:p>
            <a:r>
              <a:rPr lang="en-US" sz="1500" dirty="0"/>
              <a:t>Sentiment analysis is the detection of </a:t>
            </a:r>
            <a:r>
              <a:rPr lang="en-US" sz="1500" b="1" dirty="0"/>
              <a:t>attitudes</a:t>
            </a:r>
          </a:p>
          <a:p>
            <a:pPr marL="609585" lvl="1" indent="0">
              <a:buNone/>
            </a:pPr>
            <a:r>
              <a:rPr lang="en-US" sz="1500" dirty="0"/>
              <a:t>“enduring, affectively colored beliefs, dispositions towards objects or persons”</a:t>
            </a:r>
          </a:p>
          <a:p>
            <a:pPr marL="1219170" lvl="1" indent="-609585">
              <a:buFont typeface="+mj-lt"/>
              <a:buAutoNum type="arabicPeriod"/>
            </a:pPr>
            <a:r>
              <a:rPr lang="en-US" sz="1500" b="1" dirty="0"/>
              <a:t>Holder (source) </a:t>
            </a:r>
            <a:r>
              <a:rPr lang="en-US" sz="1500" dirty="0"/>
              <a:t>of attitude</a:t>
            </a:r>
          </a:p>
          <a:p>
            <a:pPr marL="1219170" lvl="1" indent="-609585">
              <a:buFont typeface="+mj-lt"/>
              <a:buAutoNum type="arabicPeriod"/>
            </a:pPr>
            <a:r>
              <a:rPr lang="en-US" sz="1500" b="1" dirty="0"/>
              <a:t>Target (aspect) </a:t>
            </a:r>
            <a:r>
              <a:rPr lang="en-US" sz="1500" dirty="0"/>
              <a:t>of attitude</a:t>
            </a:r>
          </a:p>
          <a:p>
            <a:pPr marL="1219170" lvl="1" indent="-609585">
              <a:buFont typeface="+mj-lt"/>
              <a:buAutoNum type="arabicPeriod"/>
            </a:pPr>
            <a:r>
              <a:rPr lang="en-US" sz="1500" b="1" dirty="0"/>
              <a:t>Type </a:t>
            </a:r>
            <a:r>
              <a:rPr lang="en-US" sz="1500" dirty="0"/>
              <a:t>of attitude</a:t>
            </a:r>
          </a:p>
          <a:p>
            <a:pPr lvl="2"/>
            <a:r>
              <a:rPr lang="en-US" sz="1500" dirty="0"/>
              <a:t>From a set of types</a:t>
            </a:r>
          </a:p>
          <a:p>
            <a:pPr lvl="3"/>
            <a:r>
              <a:rPr lang="en-US" sz="1500" i="1" dirty="0"/>
              <a:t>Like, love, hate, value, desire,</a:t>
            </a:r>
            <a:r>
              <a:rPr lang="en-US" sz="1500" dirty="0"/>
              <a:t> etc.</a:t>
            </a:r>
          </a:p>
          <a:p>
            <a:pPr lvl="2"/>
            <a:r>
              <a:rPr lang="en-US" sz="1500" dirty="0"/>
              <a:t>Or (more commonly) simple weighted </a:t>
            </a:r>
            <a:r>
              <a:rPr lang="en-US" sz="1500" b="1" dirty="0"/>
              <a:t>polarity</a:t>
            </a:r>
            <a:r>
              <a:rPr lang="en-US" sz="1500" dirty="0"/>
              <a:t>: </a:t>
            </a:r>
          </a:p>
          <a:p>
            <a:pPr lvl="3"/>
            <a:r>
              <a:rPr lang="en-US" sz="1500" i="1" dirty="0"/>
              <a:t>positive, negative, neutral, </a:t>
            </a:r>
            <a:r>
              <a:rPr lang="en-US" sz="1500" dirty="0"/>
              <a:t>together with </a:t>
            </a:r>
            <a:r>
              <a:rPr lang="en-US" sz="1500" i="1" dirty="0"/>
              <a:t>strength</a:t>
            </a:r>
          </a:p>
          <a:p>
            <a:pPr marL="1219170" lvl="1" indent="-609585">
              <a:buFont typeface="+mj-lt"/>
              <a:buAutoNum type="arabicPeriod"/>
            </a:pPr>
            <a:r>
              <a:rPr lang="en-US" sz="1500" b="1" dirty="0"/>
              <a:t>Text</a:t>
            </a:r>
            <a:r>
              <a:rPr lang="en-US" sz="1500" dirty="0"/>
              <a:t> containing the attitude</a:t>
            </a:r>
          </a:p>
          <a:p>
            <a:pPr lvl="2"/>
            <a:r>
              <a:rPr lang="en-US" sz="1500" dirty="0"/>
              <a:t>Sentence or entire document</a:t>
            </a:r>
          </a:p>
          <a:p>
            <a:pPr lvl="1"/>
            <a:endParaRPr lang="en-US" sz="1500" dirty="0"/>
          </a:p>
        </p:txBody>
      </p:sp>
      <p:sp>
        <p:nvSpPr>
          <p:cNvPr id="50" name="Freeform: Shape 39">
            <a:extLst>
              <a:ext uri="{FF2B5EF4-FFF2-40B4-BE49-F238E27FC236}">
                <a16:creationId xmlns:a16="http://schemas.microsoft.com/office/drawing/2014/main" id="{7B786209-1B0B-4CA9-9BDD-F7327066A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1" name="Freeform: Shape 41">
            <a:extLst>
              <a:ext uri="{FF2B5EF4-FFF2-40B4-BE49-F238E27FC236}">
                <a16:creationId xmlns:a16="http://schemas.microsoft.com/office/drawing/2014/main" id="{2D2964BB-484D-45AE-AD66-D407D06296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418308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2" name="Freeform: Shape 43">
            <a:extLst>
              <a:ext uri="{FF2B5EF4-FFF2-40B4-BE49-F238E27FC236}">
                <a16:creationId xmlns:a16="http://schemas.microsoft.com/office/drawing/2014/main" id="{6691AC69-A76E-4DAB-B565-468B6B87AC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132972" y="6258755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506330" y="6356350"/>
            <a:ext cx="84747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10F35DC5-7E65-8247-99AB-4E984F8A921E}" type="slidenum">
              <a:rPr lang="en-US" smtClean="0"/>
              <a:pPr>
                <a:spcAft>
                  <a:spcPts val="600"/>
                </a:spcAft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06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573" y="320675"/>
            <a:ext cx="11407487" cy="1325563"/>
          </a:xfrm>
        </p:spPr>
        <p:txBody>
          <a:bodyPr>
            <a:normAutofit/>
          </a:bodyPr>
          <a:lstStyle/>
          <a:p>
            <a:r>
              <a:rPr lang="en-US" sz="5400"/>
              <a:t>Sentiment Analysis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7E32B78-23DD-4E77-8B9C-7779E3BF20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6124" cy="6858000"/>
          </a:xfrm>
          <a:prstGeom prst="rect">
            <a:avLst/>
          </a:prstGeom>
          <a:solidFill>
            <a:srgbClr val="4472C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4CF509D2-EA2B-482F-95D2-A9C22963F9B7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971064111"/>
              </p:ext>
            </p:extLst>
          </p:nvPr>
        </p:nvGraphicFramePr>
        <p:xfrm>
          <a:off x="396574" y="1825625"/>
          <a:ext cx="11407487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628549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CAA9CC91-021D-5F47-8B17-90C0AA15177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/>
              <a:t>Challenges</a:t>
            </a:r>
          </a:p>
        </p:txBody>
      </p:sp>
      <p:sp>
        <p:nvSpPr>
          <p:cNvPr id="14355" name="Rectangle 19">
            <a:extLst>
              <a:ext uri="{FF2B5EF4-FFF2-40B4-BE49-F238E27FC236}">
                <a16:creationId xmlns:a16="http://schemas.microsoft.com/office/drawing/2014/main" id="{82F3C219-B9D4-4B48-BA21-014A4E8289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5582" y="1646237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dirty="0"/>
              <a:t>Contrasts with standard text-based categorization</a:t>
            </a:r>
          </a:p>
          <a:p>
            <a:endParaRPr lang="en-US" altLang="en-US" sz="2000" dirty="0"/>
          </a:p>
        </p:txBody>
      </p:sp>
      <p:sp>
        <p:nvSpPr>
          <p:cNvPr id="20" name="Rectangle 17">
            <a:extLst>
              <a:ext uri="{FF2B5EF4-FFF2-40B4-BE49-F238E27FC236}">
                <a16:creationId xmlns:a16="http://schemas.microsoft.com/office/drawing/2014/main" id="{18C81DB9-E365-CD43-9AC1-F26F276052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02944" y="2819400"/>
            <a:ext cx="4191000" cy="3352800"/>
          </a:xfrm>
          <a:prstGeom prst="rect">
            <a:avLst/>
          </a:prstGeom>
          <a:solidFill>
            <a:srgbClr val="CC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400" dirty="0">
                <a:solidFill>
                  <a:schemeClr val="bg1"/>
                </a:solidFill>
              </a:rPr>
              <a:t>Mere presence of words is </a:t>
            </a:r>
          </a:p>
          <a:p>
            <a:pPr algn="ctr"/>
            <a:r>
              <a:rPr lang="en-US" altLang="en-US" sz="2400" dirty="0">
                <a:solidFill>
                  <a:schemeClr val="bg1"/>
                </a:solidFill>
              </a:rPr>
              <a:t>Indicative of the category</a:t>
            </a:r>
          </a:p>
          <a:p>
            <a:pPr algn="ctr"/>
            <a:r>
              <a:rPr lang="en-US" altLang="en-US" sz="2400" dirty="0">
                <a:solidFill>
                  <a:schemeClr val="bg1"/>
                </a:solidFill>
              </a:rPr>
              <a:t>in case of text categorization.</a:t>
            </a:r>
          </a:p>
          <a:p>
            <a:pPr algn="ctr"/>
            <a:endParaRPr lang="en-US" altLang="en-US" sz="2400" dirty="0">
              <a:solidFill>
                <a:schemeClr val="bg1"/>
              </a:solidFill>
            </a:endParaRPr>
          </a:p>
          <a:p>
            <a:pPr algn="ctr"/>
            <a:r>
              <a:rPr lang="en-US" altLang="en-US" sz="2400" dirty="0">
                <a:solidFill>
                  <a:schemeClr val="bg1"/>
                </a:solidFill>
              </a:rPr>
              <a:t>Not the case with </a:t>
            </a:r>
          </a:p>
          <a:p>
            <a:pPr algn="ctr"/>
            <a:r>
              <a:rPr lang="en-US" altLang="en-US" sz="2400" dirty="0">
                <a:solidFill>
                  <a:schemeClr val="bg1"/>
                </a:solidFill>
              </a:rPr>
              <a:t>sentiment analysis</a:t>
            </a:r>
          </a:p>
        </p:txBody>
      </p:sp>
    </p:spTree>
    <p:extLst>
      <p:ext uri="{BB962C8B-B14F-4D97-AF65-F5344CB8AC3E}">
        <p14:creationId xmlns:p14="http://schemas.microsoft.com/office/powerpoint/2010/main" val="2243456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55" grpId="0"/>
      <p:bldP spid="20" grpId="0" animBg="1"/>
      <p:bldP spid="20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741</Words>
  <Application>Microsoft Macintosh PowerPoint</Application>
  <PresentationFormat>Widescreen</PresentationFormat>
  <Paragraphs>164</Paragraphs>
  <Slides>22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1" baseType="lpstr">
      <vt:lpstr>Arial</vt:lpstr>
      <vt:lpstr>Calibri</vt:lpstr>
      <vt:lpstr>Calibri (Headings)</vt:lpstr>
      <vt:lpstr>Calibri Light</vt:lpstr>
      <vt:lpstr>Courier</vt:lpstr>
      <vt:lpstr>Giddyup Std</vt:lpstr>
      <vt:lpstr>Lucida Sans</vt:lpstr>
      <vt:lpstr>Times</vt:lpstr>
      <vt:lpstr>Office Theme</vt:lpstr>
      <vt:lpstr>Sentiment Analysis</vt:lpstr>
      <vt:lpstr>Positive or negative movie review?</vt:lpstr>
      <vt:lpstr>What is SA &amp; OM?</vt:lpstr>
      <vt:lpstr>Sentiment analysis has many other names</vt:lpstr>
      <vt:lpstr>Motivation</vt:lpstr>
      <vt:lpstr>Why sentiment analysis?</vt:lpstr>
      <vt:lpstr>Sentiment Analysis</vt:lpstr>
      <vt:lpstr>Sentiment Analysis</vt:lpstr>
      <vt:lpstr>Challenges</vt:lpstr>
      <vt:lpstr>Challenges</vt:lpstr>
      <vt:lpstr>Challenges</vt:lpstr>
      <vt:lpstr>Challenges</vt:lpstr>
      <vt:lpstr>Tripod of Sentiment Analysis</vt:lpstr>
      <vt:lpstr>SentiWordNet</vt:lpstr>
      <vt:lpstr>Quantifying sentiment</vt:lpstr>
      <vt:lpstr>Subjectivity detection</vt:lpstr>
      <vt:lpstr>Tagging adjectives</vt:lpstr>
      <vt:lpstr>Tagging adjectives</vt:lpstr>
      <vt:lpstr>Machine Learning Algorithms</vt:lpstr>
      <vt:lpstr>Sentiment Tokenization Issues</vt:lpstr>
      <vt:lpstr>Extracting Features for Sentiment Classification</vt:lpstr>
      <vt:lpstr>Sentiment Analysis with Deep Learning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Sentiment Analysis</dc:title>
  <dc:creator>Vikas Ganjigunte Ashok</dc:creator>
  <cp:lastModifiedBy>Vikas Ganjigunte Ashok</cp:lastModifiedBy>
  <cp:revision>1</cp:revision>
  <dcterms:created xsi:type="dcterms:W3CDTF">2020-10-08T17:32:03Z</dcterms:created>
  <dcterms:modified xsi:type="dcterms:W3CDTF">2020-10-08T17:33:07Z</dcterms:modified>
</cp:coreProperties>
</file>